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307" r:id="rId5"/>
    <p:sldId id="308" r:id="rId6"/>
    <p:sldId id="261" r:id="rId7"/>
    <p:sldId id="270" r:id="rId8"/>
    <p:sldId id="263" r:id="rId9"/>
    <p:sldId id="265" r:id="rId10"/>
    <p:sldId id="271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나눔손글씨 펜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8" d="100"/>
          <a:sy n="68" d="100"/>
        </p:scale>
        <p:origin x="1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6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image" Target="../media/image64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7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C-4FF1-9BB7-912F0939E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C-4FF1-9BB7-912F0939E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C-4FF1-9BB7-912F0939E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8094592"/>
        <c:axId val="190575680"/>
      </c:barChart>
      <c:catAx>
        <c:axId val="218094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75680"/>
        <c:crosses val="autoZero"/>
        <c:auto val="1"/>
        <c:lblAlgn val="ctr"/>
        <c:lblOffset val="0"/>
        <c:noMultiLvlLbl val="0"/>
      </c:catAx>
      <c:valAx>
        <c:axId val="190575680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809459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D-46C8-A564-59799BE8F494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D-46C8-A564-59799BE8F494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D-46C8-A564-59799BE8F494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DD-46C8-A564-59799BE8F494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DD-46C8-A564-59799BE8F494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DD-46C8-A564-59799BE8F494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DD-46C8-A564-59799BE8F494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DD-46C8-A564-59799BE8F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D-46C8-A564-59799BE8F49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(Topology Sort)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의사코드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r>
              <a:rPr lang="ko-KR" altLang="en-US" sz="28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(Topology Sort)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순서가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정해져있는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작업을 차례로 수행해야 할 때 그 순서를 결정해주기 위해 사용하는 알고리즘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순서가 연결된 구조에 사이클이 존재하면 안됨 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437284-9DE4-489A-811A-35D78547F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47" y="3758640"/>
            <a:ext cx="3838002" cy="274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의사코드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3A0499F0-5D48-4CEE-BEE5-81E039D4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56792"/>
            <a:ext cx="79864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topologySort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{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{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진입간선이 없는 정점</a:t>
            </a:r>
            <a:r>
              <a:rPr lang="ko-KR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를 선택한다</a:t>
            </a:r>
            <a:r>
              <a:rPr lang="en-US" altLang="ko-KR" sz="2400" dirty="0">
                <a:solidFill>
                  <a:schemeClr val="bg1"/>
                </a:solidFill>
                <a:latin typeface="굴림" panose="020B0600000101010101" pitchFamily="50" charset="-127"/>
              </a:rPr>
              <a:t>;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           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240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ko-KR" sz="2400" dirty="0">
                <a:solidFill>
                  <a:schemeClr val="bg1"/>
                </a:solidFill>
                <a:latin typeface="굴림" panose="020B0600000101010101" pitchFamily="50" charset="-127"/>
              </a:rPr>
              <a:t>;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정점</a:t>
            </a: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와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의 진출간선을 모두 제거한다</a:t>
            </a:r>
            <a:r>
              <a:rPr lang="en-US" altLang="ko-KR" sz="2400" dirty="0">
                <a:solidFill>
                  <a:schemeClr val="bg1"/>
                </a:solidFill>
                <a:latin typeface="굴림" panose="020B0600000101010101" pitchFamily="50" charset="-127"/>
              </a:rPr>
              <a:t>; 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  }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        ▷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이 시점에 배열</a:t>
            </a:r>
            <a:r>
              <a:rPr lang="ko-KR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[1…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에는 정점들을 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</a:rPr>
              <a:t>위상정렬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</a:rPr>
              <a:t> 되어 있다</a:t>
            </a:r>
            <a:r>
              <a:rPr lang="ko-KR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} 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9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위상정렬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103491-1544-4D35-B89E-6C6BF8B1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3"/>
            <a:ext cx="7994277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219</Words>
  <Application>Microsoft Office PowerPoint</Application>
  <PresentationFormat>화면 슬라이드 쇼(4:3)</PresentationFormat>
  <Paragraphs>38</Paragraphs>
  <Slides>14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나눔손글씨 펜</vt:lpstr>
      <vt:lpstr>Arial</vt:lpstr>
      <vt:lpstr>맑은 고딕</vt:lpstr>
      <vt:lpstr>Times New Roman</vt:lpstr>
      <vt:lpstr>굴림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20</cp:revision>
  <dcterms:created xsi:type="dcterms:W3CDTF">2011-09-01T09:12:42Z</dcterms:created>
  <dcterms:modified xsi:type="dcterms:W3CDTF">2020-07-29T15:15:33Z</dcterms:modified>
</cp:coreProperties>
</file>