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307" r:id="rId5"/>
    <p:sldId id="308" r:id="rId6"/>
    <p:sldId id="261" r:id="rId7"/>
    <p:sldId id="270" r:id="rId8"/>
    <p:sldId id="263" r:id="rId9"/>
    <p:sldId id="265" r:id="rId10"/>
    <p:sldId id="271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나눔손글씨 펜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3" d="100"/>
          <a:sy n="63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5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image" Target="../media/image63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C-4FF1-9BB7-912F0939E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C-4FF1-9BB7-912F0939E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C-4FF1-9BB7-912F0939E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8094592"/>
        <c:axId val="190575680"/>
      </c:barChart>
      <c:catAx>
        <c:axId val="218094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75680"/>
        <c:crosses val="autoZero"/>
        <c:auto val="1"/>
        <c:lblAlgn val="ctr"/>
        <c:lblOffset val="0"/>
        <c:noMultiLvlLbl val="0"/>
      </c:catAx>
      <c:valAx>
        <c:axId val="1905756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809459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D-46C8-A564-59799BE8F494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D-46C8-A564-59799BE8F494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D-46C8-A564-59799BE8F494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DD-46C8-A564-59799BE8F494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DD-46C8-A564-59799BE8F494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DD-46C8-A564-59799BE8F494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DD-46C8-A564-59799BE8F494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DD-46C8-A564-59799BE8F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D-46C8-A564-59799BE8F49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kumimoji="0"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(Kruskal)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(Kruskal)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가중치가 있는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무향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그래프에 대하여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간선중에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사이클을 이루지 않는 최소 비용 간선을 선택하여 연결하는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비용 신장 트리의 대표적인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7A5E7-029A-46B3-B46D-66F666EDB485}"/>
              </a:ext>
            </a:extLst>
          </p:cNvPr>
          <p:cNvSpPr txBox="1"/>
          <p:nvPr/>
        </p:nvSpPr>
        <p:spPr>
          <a:xfrm>
            <a:off x="539551" y="1484784"/>
            <a:ext cx="806628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간선들을 가중치의 오름차순으로 정렬한다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정렬된 간선 리스트에서 순서대로 사이클을 형성하지 않는 간선을 선택한다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가중치를 먼저 선택한다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사이클을 형성하는 간선을 제외한다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간선을 현재의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MST(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비용 신장 트리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집합에 추가한다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크루스칼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C992FA-84E1-47C5-A11B-C532DB3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6" y="1484784"/>
            <a:ext cx="7697548" cy="5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144</Words>
  <Application>Microsoft Office PowerPoint</Application>
  <PresentationFormat>화면 슬라이드 쇼(4:3)</PresentationFormat>
  <Paragraphs>34</Paragraphs>
  <Slides>14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나눔손글씨 펜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21</cp:revision>
  <dcterms:created xsi:type="dcterms:W3CDTF">2011-09-01T09:12:42Z</dcterms:created>
  <dcterms:modified xsi:type="dcterms:W3CDTF">2020-07-29T15:43:37Z</dcterms:modified>
</cp:coreProperties>
</file>