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308" r:id="rId5"/>
    <p:sldId id="309" r:id="rId6"/>
    <p:sldId id="310" r:id="rId7"/>
    <p:sldId id="311" r:id="rId8"/>
    <p:sldId id="315" r:id="rId9"/>
    <p:sldId id="316" r:id="rId10"/>
    <p:sldId id="317" r:id="rId11"/>
    <p:sldId id="318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261" r:id="rId20"/>
    <p:sldId id="270" r:id="rId21"/>
    <p:sldId id="263" r:id="rId22"/>
    <p:sldId id="265" r:id="rId23"/>
    <p:sldId id="271" r:id="rId24"/>
    <p:sldId id="264" r:id="rId25"/>
    <p:sldId id="267" r:id="rId26"/>
    <p:sldId id="268" r:id="rId27"/>
    <p:sldId id="269" r:id="rId28"/>
  </p:sldIdLst>
  <p:sldSz cx="9144000" cy="6858000" type="screen4x3"/>
  <p:notesSz cx="6858000" cy="9144000"/>
  <p:embeddedFontLst>
    <p:embeddedFont>
      <p:font typeface="나눔고딕" panose="020B0600000101010101" charset="-127"/>
      <p:regular r:id="rId30"/>
      <p:bold r:id="rId31"/>
    </p:embeddedFont>
    <p:embeddedFont>
      <p:font typeface="나눔손글씨 펜" panose="020B0600000101010101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6" autoAdjust="0"/>
    <p:restoredTop sz="94660"/>
  </p:normalViewPr>
  <p:slideViewPr>
    <p:cSldViewPr>
      <p:cViewPr varScale="1">
        <p:scale>
          <a:sx n="68" d="100"/>
          <a:sy n="68" d="100"/>
        </p:scale>
        <p:origin x="17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4.png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4.png"/><Relationship Id="rId1" Type="http://schemas.openxmlformats.org/officeDocument/2006/relationships/image" Target="../media/image82.png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85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184614092478688E-2"/>
          <c:y val="0.12879903489103237"/>
          <c:w val="0.75187825824275445"/>
          <c:h val="0.754991613834250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  <c:pictureStackUnit val="1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C-4FF1-9BB7-912F0939E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AC-4FF1-9BB7-912F0939E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AC-4FF1-9BB7-912F0939E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218094592"/>
        <c:axId val="190575680"/>
      </c:barChart>
      <c:catAx>
        <c:axId val="2180945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90575680"/>
        <c:crosses val="autoZero"/>
        <c:auto val="1"/>
        <c:lblAlgn val="ctr"/>
        <c:lblOffset val="0"/>
        <c:noMultiLvlLbl val="0"/>
      </c:catAx>
      <c:valAx>
        <c:axId val="190575680"/>
        <c:scaling>
          <c:orientation val="minMax"/>
        </c:scaling>
        <c:delete val="0"/>
        <c:axPos val="l"/>
        <c:majorGridlines>
          <c:spPr>
            <a:ln w="25400" cap="flat">
              <a:solidFill>
                <a:prstClr val="white">
                  <a:alpha val="50000"/>
                </a:prst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218094592"/>
        <c:crosses val="autoZero"/>
        <c:crossBetween val="between"/>
      </c:valAx>
      <c:spPr>
        <a:ln w="34925"/>
      </c:spPr>
    </c:plotArea>
    <c:legend>
      <c:legendPos val="r"/>
      <c:layout>
        <c:manualLayout>
          <c:xMode val="edge"/>
          <c:yMode val="edge"/>
          <c:x val="0.8620448691681849"/>
          <c:y val="9.0405666452028507E-2"/>
          <c:w val="0.12231009036219"/>
          <c:h val="0.27844266732283812"/>
        </c:manualLayout>
      </c:layout>
      <c:overlay val="0"/>
      <c:spPr>
        <a:noFill/>
      </c:spPr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DD-46C8-A564-59799BE8F494}"/>
              </c:ext>
            </c:extLst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2">
                  <a:alphaModFix amt="7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DD-46C8-A564-59799BE8F494}"/>
              </c:ext>
            </c:extLst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>
                  <a:alphaModFix amt="8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DD-46C8-A564-59799BE8F494}"/>
              </c:ext>
            </c:extLst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DD-46C8-A564-59799BE8F494}"/>
              </c:ext>
            </c:extLst>
          </c:dPt>
          <c:dLbls>
            <c:dLbl>
              <c:idx val="0"/>
              <c:layout>
                <c:manualLayout>
                  <c:x val="-0.17710793963254592"/>
                  <c:y val="-6.8581938976377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DD-46C8-A564-59799BE8F494}"/>
                </c:ext>
              </c:extLst>
            </c:dLbl>
            <c:dLbl>
              <c:idx val="1"/>
              <c:layout>
                <c:manualLayout>
                  <c:x val="0.15992027559055141"/>
                  <c:y val="-7.225344488188978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DD-46C8-A564-59799BE8F494}"/>
                </c:ext>
              </c:extLst>
            </c:dLbl>
            <c:dLbl>
              <c:idx val="2"/>
              <c:layout>
                <c:manualLayout>
                  <c:x val="0.11702952755905512"/>
                  <c:y val="0.1343398129921264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EDD-46C8-A564-59799BE8F494}"/>
                </c:ext>
              </c:extLst>
            </c:dLbl>
            <c:dLbl>
              <c:idx val="3"/>
              <c:layout>
                <c:manualLayout>
                  <c:x val="5.7142142388451445E-2"/>
                  <c:y val="0.1624852362204733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EDD-46C8-A564-59799BE8F4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200" b="1" baseline="0">
                    <a:latin typeface="나눔손글씨 펜" pitchFamily="66" charset="-127"/>
                    <a:ea typeface="나눔손글씨 펜" pitchFamily="66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DD-46C8-A564-59799BE8F49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5555866625605415"/>
          <c:y val="0.10499655511811058"/>
          <c:w val="0.11137176951465939"/>
          <c:h val="0.49577460629921394"/>
        </c:manualLayout>
      </c:layout>
      <c:overlay val="0"/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5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17A43-0826-4B62-AEA5-B5EF91433D0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6D4F703-5384-40EE-81B0-4786E66F7767}">
      <dgm:prSet phldrT="[텍스트]" custT="1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F3E849C6-D1A6-43C6-8234-9B4EC8BA8BCB}" type="par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64A05A17-919C-475B-A8B9-E7A84E328FBC}" type="sib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EC9B471-EB0D-40F2-A7DE-4640A10BCA9A}">
      <dgm:prSet phldrT="[텍스트]" custT="1"/>
      <dgm:spPr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gm:t>
    </dgm:pt>
    <dgm:pt modelId="{56DC6128-252B-4745-BC09-0787A6D5C0D3}" type="par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400D9EF2-8AB0-4EED-A7CC-8B9A8694BD8E}" type="sib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FCC03D9-A719-4C34-83A8-BE8C643296CD}">
      <dgm:prSet phldrT="[텍스트]" custT="1"/>
      <dgm:spPr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gm:t>
    </dgm:pt>
    <dgm:pt modelId="{28501658-2A4B-4392-9C1B-492E9762EE61}" type="par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2EFDDE79-2E24-46AA-9A33-89998E184E6F}" type="sib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7C28E9E1-635D-401A-A2AE-59F6CC0AA125}" type="pres">
      <dgm:prSet presAssocID="{4CE17A43-0826-4B62-AEA5-B5EF91433D0A}" presName="compositeShape" presStyleCnt="0">
        <dgm:presLayoutVars>
          <dgm:chMax val="7"/>
          <dgm:dir/>
          <dgm:resizeHandles val="exact"/>
        </dgm:presLayoutVars>
      </dgm:prSet>
      <dgm:spPr/>
    </dgm:pt>
    <dgm:pt modelId="{191E4294-2BE4-4CCA-8206-D74F19D27066}" type="pres">
      <dgm:prSet presAssocID="{F6D4F703-5384-40EE-81B0-4786E66F7767}" presName="circ1" presStyleLbl="vennNode1" presStyleIdx="0" presStyleCnt="3"/>
      <dgm:spPr/>
    </dgm:pt>
    <dgm:pt modelId="{2D8EDC80-DB7A-46D9-9DE9-40BE03C88137}" type="pres">
      <dgm:prSet presAssocID="{F6D4F703-5384-40EE-81B0-4786E66F776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C7332A4-641D-4855-8FB4-D945EE04675E}" type="pres">
      <dgm:prSet presAssocID="{AEC9B471-EB0D-40F2-A7DE-4640A10BCA9A}" presName="circ2" presStyleLbl="vennNode1" presStyleIdx="1" presStyleCnt="3"/>
      <dgm:spPr/>
    </dgm:pt>
    <dgm:pt modelId="{BBF79845-9C78-4621-A170-2B9428707E9F}" type="pres">
      <dgm:prSet presAssocID="{AEC9B471-EB0D-40F2-A7DE-4640A10BCA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A9F5618-5B76-4FB5-8094-1BC8DB4FD21F}" type="pres">
      <dgm:prSet presAssocID="{AFCC03D9-A719-4C34-83A8-BE8C643296CD}" presName="circ3" presStyleLbl="vennNode1" presStyleIdx="2" presStyleCnt="3"/>
      <dgm:spPr/>
    </dgm:pt>
    <dgm:pt modelId="{75AA4360-98DC-479C-A112-0FE125D11079}" type="pres">
      <dgm:prSet presAssocID="{AFCC03D9-A719-4C34-83A8-BE8C643296C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FA3B621-CDB6-4227-91FF-B1851724638E}" type="presOf" srcId="{4CE17A43-0826-4B62-AEA5-B5EF91433D0A}" destId="{7C28E9E1-635D-401A-A2AE-59F6CC0AA125}" srcOrd="0" destOrd="0" presId="urn:microsoft.com/office/officeart/2005/8/layout/venn1"/>
    <dgm:cxn modelId="{B3AEC634-096A-4B35-8C43-D49A0898A7CE}" srcId="{4CE17A43-0826-4B62-AEA5-B5EF91433D0A}" destId="{AFCC03D9-A719-4C34-83A8-BE8C643296CD}" srcOrd="2" destOrd="0" parTransId="{28501658-2A4B-4392-9C1B-492E9762EE61}" sibTransId="{2EFDDE79-2E24-46AA-9A33-89998E184E6F}"/>
    <dgm:cxn modelId="{27911A3C-B9E3-4BA8-B167-6401B4A8BBBB}" type="presOf" srcId="{AEC9B471-EB0D-40F2-A7DE-4640A10BCA9A}" destId="{BBF79845-9C78-4621-A170-2B9428707E9F}" srcOrd="1" destOrd="0" presId="urn:microsoft.com/office/officeart/2005/8/layout/venn1"/>
    <dgm:cxn modelId="{8AF4E766-49DF-42F3-8CE3-9960F0CACCE4}" srcId="{4CE17A43-0826-4B62-AEA5-B5EF91433D0A}" destId="{F6D4F703-5384-40EE-81B0-4786E66F7767}" srcOrd="0" destOrd="0" parTransId="{F3E849C6-D1A6-43C6-8234-9B4EC8BA8BCB}" sibTransId="{64A05A17-919C-475B-A8B9-E7A84E328FBC}"/>
    <dgm:cxn modelId="{ACC3C551-E386-4DFC-A736-6AD81C09F835}" type="presOf" srcId="{AFCC03D9-A719-4C34-83A8-BE8C643296CD}" destId="{0A9F5618-5B76-4FB5-8094-1BC8DB4FD21F}" srcOrd="0" destOrd="0" presId="urn:microsoft.com/office/officeart/2005/8/layout/venn1"/>
    <dgm:cxn modelId="{23704B7D-0B64-4DBC-9C06-30BDC29973B8}" srcId="{4CE17A43-0826-4B62-AEA5-B5EF91433D0A}" destId="{AEC9B471-EB0D-40F2-A7DE-4640A10BCA9A}" srcOrd="1" destOrd="0" parTransId="{56DC6128-252B-4745-BC09-0787A6D5C0D3}" sibTransId="{400D9EF2-8AB0-4EED-A7CC-8B9A8694BD8E}"/>
    <dgm:cxn modelId="{5D4B1C84-AD22-4BC5-89F7-5836982ACDB2}" type="presOf" srcId="{F6D4F703-5384-40EE-81B0-4786E66F7767}" destId="{191E4294-2BE4-4CCA-8206-D74F19D27066}" srcOrd="0" destOrd="0" presId="urn:microsoft.com/office/officeart/2005/8/layout/venn1"/>
    <dgm:cxn modelId="{C96CF0AB-4A86-4944-AC97-D13CB916E04B}" type="presOf" srcId="{AEC9B471-EB0D-40F2-A7DE-4640A10BCA9A}" destId="{6C7332A4-641D-4855-8FB4-D945EE04675E}" srcOrd="0" destOrd="0" presId="urn:microsoft.com/office/officeart/2005/8/layout/venn1"/>
    <dgm:cxn modelId="{7AFE31BC-7FE0-422B-BFAF-7161FD0A4830}" type="presOf" srcId="{AFCC03D9-A719-4C34-83A8-BE8C643296CD}" destId="{75AA4360-98DC-479C-A112-0FE125D11079}" srcOrd="1" destOrd="0" presId="urn:microsoft.com/office/officeart/2005/8/layout/venn1"/>
    <dgm:cxn modelId="{27B6E8C4-9485-469E-8C34-B85F84E41CA0}" type="presOf" srcId="{F6D4F703-5384-40EE-81B0-4786E66F7767}" destId="{2D8EDC80-DB7A-46D9-9DE9-40BE03C88137}" srcOrd="1" destOrd="0" presId="urn:microsoft.com/office/officeart/2005/8/layout/venn1"/>
    <dgm:cxn modelId="{C69B4F32-E75B-4BA3-8EAD-92DABD0EC368}" type="presParOf" srcId="{7C28E9E1-635D-401A-A2AE-59F6CC0AA125}" destId="{191E4294-2BE4-4CCA-8206-D74F19D27066}" srcOrd="0" destOrd="0" presId="urn:microsoft.com/office/officeart/2005/8/layout/venn1"/>
    <dgm:cxn modelId="{76036B56-7888-4D73-8F41-C1D7F2166227}" type="presParOf" srcId="{7C28E9E1-635D-401A-A2AE-59F6CC0AA125}" destId="{2D8EDC80-DB7A-46D9-9DE9-40BE03C88137}" srcOrd="1" destOrd="0" presId="urn:microsoft.com/office/officeart/2005/8/layout/venn1"/>
    <dgm:cxn modelId="{F01202BD-A7E5-41B8-AB03-C5D594A30CEE}" type="presParOf" srcId="{7C28E9E1-635D-401A-A2AE-59F6CC0AA125}" destId="{6C7332A4-641D-4855-8FB4-D945EE04675E}" srcOrd="2" destOrd="0" presId="urn:microsoft.com/office/officeart/2005/8/layout/venn1"/>
    <dgm:cxn modelId="{74E4158E-19A9-4C55-B78C-1A039A472873}" type="presParOf" srcId="{7C28E9E1-635D-401A-A2AE-59F6CC0AA125}" destId="{BBF79845-9C78-4621-A170-2B9428707E9F}" srcOrd="3" destOrd="0" presId="urn:microsoft.com/office/officeart/2005/8/layout/venn1"/>
    <dgm:cxn modelId="{BE090F8B-B408-4FC1-BE8E-FC62868491D5}" type="presParOf" srcId="{7C28E9E1-635D-401A-A2AE-59F6CC0AA125}" destId="{0A9F5618-5B76-4FB5-8094-1BC8DB4FD21F}" srcOrd="4" destOrd="0" presId="urn:microsoft.com/office/officeart/2005/8/layout/venn1"/>
    <dgm:cxn modelId="{1D07991E-447E-40C1-8D4C-0D1396B5FE7C}" type="presParOf" srcId="{7C28E9E1-635D-401A-A2AE-59F6CC0AA125}" destId="{75AA4360-98DC-479C-A112-0FE125D11079}" srcOrd="5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4294-2BE4-4CCA-8206-D74F19D27066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2153920" y="477519"/>
        <a:ext cx="1788160" cy="1097280"/>
      </dsp:txXfrm>
    </dsp:sp>
    <dsp:sp modelId="{6C7332A4-641D-4855-8FB4-D945EE04675E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sp:txBody>
      <dsp:txXfrm>
        <a:off x="3454400" y="2204720"/>
        <a:ext cx="1463040" cy="1341120"/>
      </dsp:txXfrm>
    </dsp:sp>
    <dsp:sp modelId="{0A9F5618-5B76-4FB5-8094-1BC8DB4FD21F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0" i="0" kern="1200" baseline="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08A0-6130-459F-9E7A-74D380BB748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7C71-F6AE-4B8B-A504-3D7629196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7C71-F6AE-4B8B-A504-3D7629196B3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b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4" r:id="rId4"/>
    <p:sldLayoutId id="214748367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5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image" Target="../media/image5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31" Type="http://schemas.openxmlformats.org/officeDocument/2006/relationships/image" Target="../media/image80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1412776"/>
            <a:ext cx="72009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kumimoji="0" lang="ko-KR" altLang="en-US" sz="60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endParaRPr kumimoji="0" lang="en-US" altLang="ko-KR" sz="6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1600" y="4725144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작성자 </a:t>
            </a:r>
            <a:r>
              <a:rPr kumimoji="0" lang="en-US" altLang="ko-KR" sz="24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 </a:t>
            </a:r>
            <a:r>
              <a:rPr kumimoji="0" lang="ko-KR" altLang="en-US" sz="24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조 원 </a:t>
            </a:r>
            <a:r>
              <a:rPr kumimoji="0" lang="ko-KR" altLang="en-US" sz="2400" spc="-150" dirty="0" err="1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희</a:t>
            </a:r>
            <a:endParaRPr kumimoji="0" lang="en-US" altLang="ko-KR" sz="24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766E96F4-6AF4-4BDE-8B03-AF1C2259E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24398"/>
            <a:ext cx="4421857" cy="374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0E22D2-70A5-4733-96BE-F64F0BB7BD72}"/>
              </a:ext>
            </a:extLst>
          </p:cNvPr>
          <p:cNvSpPr txBox="1"/>
          <p:nvPr/>
        </p:nvSpPr>
        <p:spPr>
          <a:xfrm>
            <a:off x="2582763" y="1484784"/>
            <a:ext cx="458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Queue={7, inf, 6, inf, 9}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69168-F66D-4405-B428-0C8A96267BA2}"/>
              </a:ext>
            </a:extLst>
          </p:cNvPr>
          <p:cNvSpPr txBox="1"/>
          <p:nvPr/>
        </p:nvSpPr>
        <p:spPr>
          <a:xfrm>
            <a:off x="2286000" y="574603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연결이 확인된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제거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큐에서 최소 값을 가지는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 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82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5947C181-9CD6-4564-8BD1-55CBD2A83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81772"/>
            <a:ext cx="2978920" cy="21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B2187F-2E67-4F6D-B288-2BD486680BB6}"/>
              </a:ext>
            </a:extLst>
          </p:cNvPr>
          <p:cNvSpPr txBox="1"/>
          <p:nvPr/>
        </p:nvSpPr>
        <p:spPr>
          <a:xfrm>
            <a:off x="2582763" y="1484784"/>
            <a:ext cx="458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Queue={7, 11, 6, 15, 9}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BFEB0A-E3B3-4A61-8815-FD687A5E2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88840"/>
            <a:ext cx="3050065" cy="21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31196F7-C3C9-47D5-90C2-A2CF0FB41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88840"/>
            <a:ext cx="2952328" cy="216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3FEA2C-EEF5-4277-8E8F-4E16E938A127}"/>
              </a:ext>
            </a:extLst>
          </p:cNvPr>
          <p:cNvSpPr txBox="1"/>
          <p:nvPr/>
        </p:nvSpPr>
        <p:spPr>
          <a:xfrm>
            <a:off x="2286000" y="4725144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선택된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연결된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 확인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간선의 가중치가 연결된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값보다 작으면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간선의 가중치 값으로 바꿈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74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BCB673F1-7C06-4012-8F45-D1C4C86C5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63" y="1988840"/>
            <a:ext cx="4751094" cy="35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33EBED-0E33-4C35-983A-BAD031B5D4CF}"/>
              </a:ext>
            </a:extLst>
          </p:cNvPr>
          <p:cNvSpPr txBox="1"/>
          <p:nvPr/>
        </p:nvSpPr>
        <p:spPr>
          <a:xfrm>
            <a:off x="2942803" y="1484784"/>
            <a:ext cx="2781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Queue={7, 11, 15, 9}</a:t>
            </a:r>
          </a:p>
        </p:txBody>
      </p:sp>
    </p:spTree>
    <p:extLst>
      <p:ext uri="{BB962C8B-B14F-4D97-AF65-F5344CB8AC3E}">
        <p14:creationId xmlns:p14="http://schemas.microsoft.com/office/powerpoint/2010/main" val="14847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8FBCE7DE-64EF-46B1-9673-A3CB0D8CE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457" y="2076425"/>
            <a:ext cx="5036815" cy="339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F696DB-8B46-493E-865C-7D7318944D29}"/>
              </a:ext>
            </a:extLst>
          </p:cNvPr>
          <p:cNvSpPr txBox="1"/>
          <p:nvPr/>
        </p:nvSpPr>
        <p:spPr>
          <a:xfrm>
            <a:off x="2942803" y="1484784"/>
            <a:ext cx="2781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Queue={7, 2, 15, 9}</a:t>
            </a:r>
          </a:p>
        </p:txBody>
      </p:sp>
    </p:spTree>
    <p:extLst>
      <p:ext uri="{BB962C8B-B14F-4D97-AF65-F5344CB8AC3E}">
        <p14:creationId xmlns:p14="http://schemas.microsoft.com/office/powerpoint/2010/main" val="287957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3F5FD564-143A-4537-880E-EB97F9B7D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369" y="2095897"/>
            <a:ext cx="5309105" cy="385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EE08DB-1454-4F4C-9A4B-141FDC84BF5C}"/>
              </a:ext>
            </a:extLst>
          </p:cNvPr>
          <p:cNvSpPr txBox="1"/>
          <p:nvPr/>
        </p:nvSpPr>
        <p:spPr>
          <a:xfrm>
            <a:off x="2942803" y="1484784"/>
            <a:ext cx="2781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Queue={2, 15, 9}</a:t>
            </a:r>
          </a:p>
        </p:txBody>
      </p:sp>
    </p:spTree>
    <p:extLst>
      <p:ext uri="{BB962C8B-B14F-4D97-AF65-F5344CB8AC3E}">
        <p14:creationId xmlns:p14="http://schemas.microsoft.com/office/powerpoint/2010/main" val="336488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952B21EF-B6BF-48F0-BC5C-384701BEE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57388"/>
            <a:ext cx="47244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477BBC-0D67-44FB-9448-C7078954598B}"/>
              </a:ext>
            </a:extLst>
          </p:cNvPr>
          <p:cNvSpPr txBox="1"/>
          <p:nvPr/>
        </p:nvSpPr>
        <p:spPr>
          <a:xfrm>
            <a:off x="2942803" y="1484784"/>
            <a:ext cx="2781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Queue={2, 14, 9}</a:t>
            </a:r>
          </a:p>
        </p:txBody>
      </p:sp>
    </p:spTree>
    <p:extLst>
      <p:ext uri="{BB962C8B-B14F-4D97-AF65-F5344CB8AC3E}">
        <p14:creationId xmlns:p14="http://schemas.microsoft.com/office/powerpoint/2010/main" val="1516794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32C088A7-41C9-4FCB-AF95-5A3E22124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034505"/>
            <a:ext cx="47434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DF4D37-89FA-4D8C-86D2-211189E04B98}"/>
              </a:ext>
            </a:extLst>
          </p:cNvPr>
          <p:cNvSpPr txBox="1"/>
          <p:nvPr/>
        </p:nvSpPr>
        <p:spPr>
          <a:xfrm>
            <a:off x="2942803" y="1484784"/>
            <a:ext cx="2781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Queue={14, 9}</a:t>
            </a:r>
          </a:p>
        </p:txBody>
      </p:sp>
    </p:spTree>
    <p:extLst>
      <p:ext uri="{BB962C8B-B14F-4D97-AF65-F5344CB8AC3E}">
        <p14:creationId xmlns:p14="http://schemas.microsoft.com/office/powerpoint/2010/main" val="146781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0538FC59-1473-4DF6-85B0-C0C7FCD69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90142"/>
            <a:ext cx="45053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BE4046-4309-45D3-BE8B-29D0CF42A5EE}"/>
              </a:ext>
            </a:extLst>
          </p:cNvPr>
          <p:cNvSpPr txBox="1"/>
          <p:nvPr/>
        </p:nvSpPr>
        <p:spPr>
          <a:xfrm>
            <a:off x="2942803" y="1484784"/>
            <a:ext cx="2781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Queue={3, 9}</a:t>
            </a:r>
          </a:p>
        </p:txBody>
      </p:sp>
    </p:spTree>
    <p:extLst>
      <p:ext uri="{BB962C8B-B14F-4D97-AF65-F5344CB8AC3E}">
        <p14:creationId xmlns:p14="http://schemas.microsoft.com/office/powerpoint/2010/main" val="174495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B0119383-A142-45A7-A01E-341E76D49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98129"/>
            <a:ext cx="47625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E3055D-9CC3-4B09-94CD-6D5D1AA93869}"/>
              </a:ext>
            </a:extLst>
          </p:cNvPr>
          <p:cNvSpPr txBox="1"/>
          <p:nvPr/>
        </p:nvSpPr>
        <p:spPr>
          <a:xfrm>
            <a:off x="3491880" y="1484784"/>
            <a:ext cx="19172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Queue={3}</a:t>
            </a:r>
          </a:p>
        </p:txBody>
      </p:sp>
    </p:spTree>
    <p:extLst>
      <p:ext uri="{BB962C8B-B14F-4D97-AF65-F5344CB8AC3E}">
        <p14:creationId xmlns:p14="http://schemas.microsoft.com/office/powerpoint/2010/main" val="1324795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80245"/>
            <a:ext cx="78488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(Prim`s)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28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4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996952"/>
            <a:ext cx="52565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80245"/>
            <a:ext cx="52565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여기에 작성해주세요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 </a:t>
            </a:r>
            <a:r>
              <a:rPr lang="ko-KR" altLang="en-US" sz="2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손글씨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펜</a:t>
            </a:r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26pt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면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39" name="그림 38" descr="도형_면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26518"/>
            <a:ext cx="1562100" cy="1314450"/>
          </a:xfrm>
          <a:prstGeom prst="rect">
            <a:avLst/>
          </a:prstGeom>
        </p:spPr>
      </p:pic>
      <p:pic>
        <p:nvPicPr>
          <p:cNvPr id="40" name="그림 39" descr="도형_면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2335" y="1807591"/>
            <a:ext cx="1562100" cy="1314450"/>
          </a:xfrm>
          <a:prstGeom prst="rect">
            <a:avLst/>
          </a:prstGeom>
        </p:spPr>
      </p:pic>
      <p:pic>
        <p:nvPicPr>
          <p:cNvPr id="41" name="그림 40" descr="도형_면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4946" y="1826518"/>
            <a:ext cx="1562100" cy="1314450"/>
          </a:xfrm>
          <a:prstGeom prst="rect">
            <a:avLst/>
          </a:prstGeom>
        </p:spPr>
      </p:pic>
      <p:pic>
        <p:nvPicPr>
          <p:cNvPr id="42" name="그림 41" descr="도형_면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560" y="3350023"/>
            <a:ext cx="1562100" cy="1314450"/>
          </a:xfrm>
          <a:prstGeom prst="rect">
            <a:avLst/>
          </a:prstGeom>
        </p:spPr>
      </p:pic>
      <p:pic>
        <p:nvPicPr>
          <p:cNvPr id="43" name="그림 42" descr="도형_면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0287" y="3335361"/>
            <a:ext cx="1562100" cy="1314450"/>
          </a:xfrm>
          <a:prstGeom prst="rect">
            <a:avLst/>
          </a:prstGeom>
        </p:spPr>
      </p:pic>
      <p:pic>
        <p:nvPicPr>
          <p:cNvPr id="44" name="그림 43" descr="도형_면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6248" y="3344763"/>
            <a:ext cx="1562100" cy="1314450"/>
          </a:xfrm>
          <a:prstGeom prst="rect">
            <a:avLst/>
          </a:prstGeom>
        </p:spPr>
      </p:pic>
      <p:pic>
        <p:nvPicPr>
          <p:cNvPr id="45" name="그림 44" descr="도형_면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628" y="4845491"/>
            <a:ext cx="1562100" cy="1314450"/>
          </a:xfrm>
          <a:prstGeom prst="rect">
            <a:avLst/>
          </a:prstGeom>
        </p:spPr>
      </p:pic>
      <p:pic>
        <p:nvPicPr>
          <p:cNvPr id="46" name="그림 45" descr="도형_면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45804" y="4850854"/>
            <a:ext cx="1562100" cy="1314450"/>
          </a:xfrm>
          <a:prstGeom prst="rect">
            <a:avLst/>
          </a:prstGeom>
        </p:spPr>
      </p:pic>
      <p:pic>
        <p:nvPicPr>
          <p:cNvPr id="47" name="그림 46" descr="도형_면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90850" y="4850854"/>
            <a:ext cx="1562100" cy="1314450"/>
          </a:xfrm>
          <a:prstGeom prst="rect">
            <a:avLst/>
          </a:prstGeom>
        </p:spPr>
      </p:pic>
      <p:pic>
        <p:nvPicPr>
          <p:cNvPr id="48" name="그림 47" descr="도형_면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92080" y="1886558"/>
            <a:ext cx="3314700" cy="1228725"/>
          </a:xfrm>
          <a:prstGeom prst="rect">
            <a:avLst/>
          </a:prstGeom>
        </p:spPr>
      </p:pic>
      <p:pic>
        <p:nvPicPr>
          <p:cNvPr id="49" name="그림 48" descr="도형_면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6845" y="3367354"/>
            <a:ext cx="3314700" cy="1228725"/>
          </a:xfrm>
          <a:prstGeom prst="rect">
            <a:avLst/>
          </a:prstGeom>
        </p:spPr>
      </p:pic>
      <p:pic>
        <p:nvPicPr>
          <p:cNvPr id="50" name="그림 49" descr="도형_면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0291" y="4850854"/>
            <a:ext cx="331470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선</a:t>
            </a:r>
            <a:r>
              <a:rPr kumimoji="0" lang="en-US" altLang="ko-KR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7" name="그림 16" descr="도형_선삼각형_화이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825173"/>
            <a:ext cx="1533525" cy="1285875"/>
          </a:xfrm>
          <a:prstGeom prst="rect">
            <a:avLst/>
          </a:prstGeom>
        </p:spPr>
      </p:pic>
      <p:pic>
        <p:nvPicPr>
          <p:cNvPr id="18" name="그림 17" descr="도형_선삼각형_옐로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9086" y="1825774"/>
            <a:ext cx="1533525" cy="1285875"/>
          </a:xfrm>
          <a:prstGeom prst="rect">
            <a:avLst/>
          </a:prstGeom>
        </p:spPr>
      </p:pic>
      <p:pic>
        <p:nvPicPr>
          <p:cNvPr id="19" name="그림 18" descr="도형_선삼각형_핑크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6547" y="1825774"/>
            <a:ext cx="1533525" cy="1285875"/>
          </a:xfrm>
          <a:prstGeom prst="rect">
            <a:avLst/>
          </a:prstGeom>
        </p:spPr>
      </p:pic>
      <p:pic>
        <p:nvPicPr>
          <p:cNvPr id="20" name="그림 19" descr="도형_선사각형_화이트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560" y="3356992"/>
            <a:ext cx="1533525" cy="1285875"/>
          </a:xfrm>
          <a:prstGeom prst="rect">
            <a:avLst/>
          </a:prstGeom>
        </p:spPr>
      </p:pic>
      <p:pic>
        <p:nvPicPr>
          <p:cNvPr id="21" name="그림 20" descr="도형_선사각형_옐로우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64854" y="3356992"/>
            <a:ext cx="1533525" cy="1285875"/>
          </a:xfrm>
          <a:prstGeom prst="rect">
            <a:avLst/>
          </a:prstGeom>
        </p:spPr>
      </p:pic>
      <p:pic>
        <p:nvPicPr>
          <p:cNvPr id="22" name="그림 21" descr="도형_선사각형_핑크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3356992"/>
            <a:ext cx="1533525" cy="1285875"/>
          </a:xfrm>
          <a:prstGeom prst="rect">
            <a:avLst/>
          </a:prstGeom>
        </p:spPr>
      </p:pic>
      <p:pic>
        <p:nvPicPr>
          <p:cNvPr id="23" name="그림 22" descr="도형_선원_화이트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017" y="4831060"/>
            <a:ext cx="1533525" cy="1285875"/>
          </a:xfrm>
          <a:prstGeom prst="rect">
            <a:avLst/>
          </a:prstGeom>
        </p:spPr>
      </p:pic>
      <p:pic>
        <p:nvPicPr>
          <p:cNvPr id="24" name="그림 23" descr="도형_선원_옐로우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83904" y="4828170"/>
            <a:ext cx="1533525" cy="1285875"/>
          </a:xfrm>
          <a:prstGeom prst="rect">
            <a:avLst/>
          </a:prstGeom>
        </p:spPr>
      </p:pic>
      <p:pic>
        <p:nvPicPr>
          <p:cNvPr id="25" name="그림 24" descr="도형_선원_핑크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67497" y="4843772"/>
            <a:ext cx="1533525" cy="1285875"/>
          </a:xfrm>
          <a:prstGeom prst="rect">
            <a:avLst/>
          </a:prstGeom>
        </p:spPr>
      </p:pic>
      <p:pic>
        <p:nvPicPr>
          <p:cNvPr id="26" name="그림 25" descr="도형_선직사각형_화이트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15880" y="1863874"/>
            <a:ext cx="3267075" cy="1228725"/>
          </a:xfrm>
          <a:prstGeom prst="rect">
            <a:avLst/>
          </a:prstGeom>
        </p:spPr>
      </p:pic>
      <p:pic>
        <p:nvPicPr>
          <p:cNvPr id="27" name="그림 26" descr="도형_선직사각형_옐로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11130" y="3366517"/>
            <a:ext cx="3267075" cy="1228725"/>
          </a:xfrm>
          <a:prstGeom prst="rect">
            <a:avLst/>
          </a:prstGeom>
        </p:spPr>
      </p:pic>
      <p:pic>
        <p:nvPicPr>
          <p:cNvPr id="28" name="그림 27" descr="도형_선직사각형_핑크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37373" y="4863827"/>
            <a:ext cx="326707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사물 일러스트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8" name="그림 7" descr="icon_카메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898" y="1834530"/>
            <a:ext cx="619125" cy="514350"/>
          </a:xfrm>
          <a:prstGeom prst="rect">
            <a:avLst/>
          </a:prstGeom>
        </p:spPr>
      </p:pic>
      <p:pic>
        <p:nvPicPr>
          <p:cNvPr id="9" name="그림 8" descr="icon_말풍선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8586" y="1844824"/>
            <a:ext cx="619125" cy="514350"/>
          </a:xfrm>
          <a:prstGeom prst="rect">
            <a:avLst/>
          </a:prstGeom>
        </p:spPr>
      </p:pic>
      <p:pic>
        <p:nvPicPr>
          <p:cNvPr id="10" name="그림 9" descr="icon_스마일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8746" y="1810916"/>
            <a:ext cx="619125" cy="514350"/>
          </a:xfrm>
          <a:prstGeom prst="rect">
            <a:avLst/>
          </a:prstGeom>
        </p:spPr>
      </p:pic>
      <p:pic>
        <p:nvPicPr>
          <p:cNvPr id="11" name="그림 10" descr="icon_연필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898" y="1810916"/>
            <a:ext cx="619125" cy="514350"/>
          </a:xfrm>
          <a:prstGeom prst="rect">
            <a:avLst/>
          </a:prstGeom>
        </p:spPr>
      </p:pic>
      <p:pic>
        <p:nvPicPr>
          <p:cNvPr id="13" name="그림 12" descr="icon_태양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3997" y="1810916"/>
            <a:ext cx="619125" cy="514350"/>
          </a:xfrm>
          <a:prstGeom prst="rect">
            <a:avLst/>
          </a:prstGeom>
        </p:spPr>
      </p:pic>
      <p:pic>
        <p:nvPicPr>
          <p:cNvPr id="14" name="그림 13" descr="icon_구름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576" y="2792735"/>
            <a:ext cx="619125" cy="514350"/>
          </a:xfrm>
          <a:prstGeom prst="rect">
            <a:avLst/>
          </a:prstGeom>
        </p:spPr>
      </p:pic>
      <p:pic>
        <p:nvPicPr>
          <p:cNvPr id="15" name="그림 14" descr="icon_우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2675" y="2783210"/>
            <a:ext cx="619125" cy="533400"/>
          </a:xfrm>
          <a:prstGeom prst="rect">
            <a:avLst/>
          </a:prstGeom>
        </p:spPr>
      </p:pic>
      <p:pic>
        <p:nvPicPr>
          <p:cNvPr id="16" name="그림 15" descr="icon_사랑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2835" y="2783210"/>
            <a:ext cx="619125" cy="533400"/>
          </a:xfrm>
          <a:prstGeom prst="rect">
            <a:avLst/>
          </a:prstGeom>
        </p:spPr>
      </p:pic>
      <p:pic>
        <p:nvPicPr>
          <p:cNvPr id="17" name="그림 16" descr="icon_알약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9562" y="2783210"/>
            <a:ext cx="619125" cy="533400"/>
          </a:xfrm>
          <a:prstGeom prst="rect">
            <a:avLst/>
          </a:prstGeom>
        </p:spPr>
      </p:pic>
      <p:pic>
        <p:nvPicPr>
          <p:cNvPr id="18" name="그림 17" descr="icon_돋보기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1147" y="2783210"/>
            <a:ext cx="619125" cy="533400"/>
          </a:xfrm>
          <a:prstGeom prst="rect">
            <a:avLst/>
          </a:prstGeom>
        </p:spPr>
      </p:pic>
      <p:pic>
        <p:nvPicPr>
          <p:cNvPr id="19" name="그림 18" descr="icon_사탕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576" y="3784079"/>
            <a:ext cx="619125" cy="533400"/>
          </a:xfrm>
          <a:prstGeom prst="rect">
            <a:avLst/>
          </a:prstGeom>
        </p:spPr>
      </p:pic>
      <p:pic>
        <p:nvPicPr>
          <p:cNvPr id="20" name="그림 19" descr="icon_비행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95736" y="3794373"/>
            <a:ext cx="619125" cy="533400"/>
          </a:xfrm>
          <a:prstGeom prst="rect">
            <a:avLst/>
          </a:prstGeom>
        </p:spPr>
      </p:pic>
      <p:pic>
        <p:nvPicPr>
          <p:cNvPr id="21" name="그림 20" descr="icon_편지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4436" y="1772816"/>
            <a:ext cx="619125" cy="533400"/>
          </a:xfrm>
          <a:prstGeom prst="rect">
            <a:avLst/>
          </a:prstGeom>
        </p:spPr>
      </p:pic>
      <p:pic>
        <p:nvPicPr>
          <p:cNvPr id="22" name="그림 21" descr="icon_집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06444" y="2761878"/>
            <a:ext cx="619125" cy="533400"/>
          </a:xfrm>
          <a:prstGeom prst="rect">
            <a:avLst/>
          </a:prstGeom>
        </p:spPr>
      </p:pic>
      <p:pic>
        <p:nvPicPr>
          <p:cNvPr id="23" name="그림 22" descr="icon_자동차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06444" y="3760465"/>
            <a:ext cx="619125" cy="533400"/>
          </a:xfrm>
          <a:prstGeom prst="rect">
            <a:avLst/>
          </a:prstGeom>
        </p:spPr>
      </p:pic>
      <p:pic>
        <p:nvPicPr>
          <p:cNvPr id="24" name="그림 23" descr="icon_핸드폰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49877" y="4778102"/>
            <a:ext cx="619125" cy="533400"/>
          </a:xfrm>
          <a:prstGeom prst="rect">
            <a:avLst/>
          </a:prstGeom>
        </p:spPr>
      </p:pic>
      <p:pic>
        <p:nvPicPr>
          <p:cNvPr id="25" name="그림 24" descr="icon_메모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68927" y="5786214"/>
            <a:ext cx="619125" cy="533400"/>
          </a:xfrm>
          <a:prstGeom prst="rect">
            <a:avLst/>
          </a:prstGeom>
        </p:spPr>
      </p:pic>
      <p:pic>
        <p:nvPicPr>
          <p:cNvPr id="26" name="그림 25" descr="icon_물음표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63888" y="3789040"/>
            <a:ext cx="619125" cy="533400"/>
          </a:xfrm>
          <a:prstGeom prst="rect">
            <a:avLst/>
          </a:prstGeom>
        </p:spPr>
      </p:pic>
      <p:pic>
        <p:nvPicPr>
          <p:cNvPr id="27" name="그림 26" descr="icon_느낌표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04048" y="3774268"/>
            <a:ext cx="619125" cy="533400"/>
          </a:xfrm>
          <a:prstGeom prst="rect">
            <a:avLst/>
          </a:prstGeom>
        </p:spPr>
      </p:pic>
      <p:pic>
        <p:nvPicPr>
          <p:cNvPr id="28" name="그림 27" descr="icon_야구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01147" y="3789040"/>
            <a:ext cx="619125" cy="533400"/>
          </a:xfrm>
          <a:prstGeom prst="rect">
            <a:avLst/>
          </a:prstGeom>
        </p:spPr>
      </p:pic>
      <p:pic>
        <p:nvPicPr>
          <p:cNvPr id="29" name="그림 28" descr="icon_화살표좌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6051" y="4811241"/>
            <a:ext cx="619125" cy="533400"/>
          </a:xfrm>
          <a:prstGeom prst="rect">
            <a:avLst/>
          </a:prstGeom>
        </p:spPr>
      </p:pic>
      <p:pic>
        <p:nvPicPr>
          <p:cNvPr id="30" name="그림 29" descr="icon_화살표우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86211" y="4811241"/>
            <a:ext cx="619125" cy="533400"/>
          </a:xfrm>
          <a:prstGeom prst="rect">
            <a:avLst/>
          </a:prstGeom>
        </p:spPr>
      </p:pic>
      <p:pic>
        <p:nvPicPr>
          <p:cNvPr id="31" name="그림 30" descr="icon_음악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4363" y="4811241"/>
            <a:ext cx="619125" cy="533400"/>
          </a:xfrm>
          <a:prstGeom prst="rect">
            <a:avLst/>
          </a:prstGeom>
        </p:spPr>
      </p:pic>
      <p:pic>
        <p:nvPicPr>
          <p:cNvPr id="32" name="그림 31" descr="icon_책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23470" y="4811241"/>
            <a:ext cx="619125" cy="533400"/>
          </a:xfrm>
          <a:prstGeom prst="rect">
            <a:avLst/>
          </a:prstGeom>
        </p:spPr>
      </p:pic>
      <p:pic>
        <p:nvPicPr>
          <p:cNvPr id="33" name="그림 32" descr="icon_풍선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91622" y="4789709"/>
            <a:ext cx="619125" cy="533400"/>
          </a:xfrm>
          <a:prstGeom prst="rect">
            <a:avLst/>
          </a:prstGeom>
        </p:spPr>
      </p:pic>
      <p:pic>
        <p:nvPicPr>
          <p:cNvPr id="34" name="그림 33" descr="icon_당근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74043" y="5733628"/>
            <a:ext cx="733425" cy="619125"/>
          </a:xfrm>
          <a:prstGeom prst="rect">
            <a:avLst/>
          </a:prstGeom>
        </p:spPr>
      </p:pic>
      <p:pic>
        <p:nvPicPr>
          <p:cNvPr id="35" name="그림 34" descr="icon_사과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14203" y="5757639"/>
            <a:ext cx="733425" cy="619125"/>
          </a:xfrm>
          <a:prstGeom prst="rect">
            <a:avLst/>
          </a:prstGeom>
        </p:spPr>
      </p:pic>
      <p:pic>
        <p:nvPicPr>
          <p:cNvPr id="36" name="그림 35" descr="icon_배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82355" y="5786586"/>
            <a:ext cx="733425" cy="619125"/>
          </a:xfrm>
          <a:prstGeom prst="rect">
            <a:avLst/>
          </a:prstGeom>
        </p:spPr>
      </p:pic>
      <p:pic>
        <p:nvPicPr>
          <p:cNvPr id="37" name="그림 36" descr="icon_옷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994523" y="5781253"/>
            <a:ext cx="676275" cy="571500"/>
          </a:xfrm>
          <a:prstGeom prst="rect">
            <a:avLst/>
          </a:prstGeom>
        </p:spPr>
      </p:pic>
      <p:pic>
        <p:nvPicPr>
          <p:cNvPr id="38" name="그림 37" descr="icon_빗방울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406480" y="5743153"/>
            <a:ext cx="67627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39" name="다이어그램 38"/>
          <p:cNvGraphicFramePr/>
          <p:nvPr/>
        </p:nvGraphicFramePr>
        <p:xfrm>
          <a:off x="1547664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7" name="차트 6"/>
          <p:cNvGraphicFramePr/>
          <p:nvPr/>
        </p:nvGraphicFramePr>
        <p:xfrm>
          <a:off x="1259632" y="2060848"/>
          <a:ext cx="676892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8" name="차트 7"/>
          <p:cNvGraphicFramePr/>
          <p:nvPr/>
        </p:nvGraphicFramePr>
        <p:xfrm>
          <a:off x="1357290" y="2143116"/>
          <a:ext cx="607223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(Prim`s)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가중치가 있는 </a:t>
            </a:r>
            <a:r>
              <a:rPr lang="ko-KR" altLang="en-US" sz="28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무향</a:t>
            </a:r>
            <a:r>
              <a:rPr lang="ko-KR" altLang="en-US" sz="28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그래프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모든 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포함하면서 각 간선의 비용의 합이 최소가 되는 부분을 찾는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고리즘</a:t>
            </a:r>
            <a:endParaRPr lang="en-US" altLang="ko-KR" sz="2800" b="0" i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연결된 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연결된 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만을 고려하는 방식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 비용 신장 트리의 대표적인 알고리즘</a:t>
            </a:r>
            <a:endParaRPr lang="en-US" altLang="ko-KR" sz="2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40B5502-1175-44B2-8B96-256F887E2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1962150"/>
            <a:ext cx="458152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DFC160-2D55-43EA-AB29-FFC6A2D86605}"/>
              </a:ext>
            </a:extLst>
          </p:cNvPr>
          <p:cNvSpPr txBox="1"/>
          <p:nvPr/>
        </p:nvSpPr>
        <p:spPr>
          <a:xfrm>
            <a:off x="2267744" y="1484784"/>
            <a:ext cx="458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Queue={inf, inf, inf, inf, inf, inf, inf}</a:t>
            </a:r>
          </a:p>
        </p:txBody>
      </p:sp>
    </p:spTree>
    <p:extLst>
      <p:ext uri="{BB962C8B-B14F-4D97-AF65-F5344CB8AC3E}">
        <p14:creationId xmlns:p14="http://schemas.microsoft.com/office/powerpoint/2010/main" val="155109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80740C8-F139-48E7-9935-FB990ED2B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1909763"/>
            <a:ext cx="45529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1DDD00-2A43-4C58-8AC7-73937D22C8A2}"/>
              </a:ext>
            </a:extLst>
          </p:cNvPr>
          <p:cNvSpPr txBox="1"/>
          <p:nvPr/>
        </p:nvSpPr>
        <p:spPr>
          <a:xfrm>
            <a:off x="2123728" y="5157192"/>
            <a:ext cx="58354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간선의 값이 가장 작은 시작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할당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656309-5CC2-42F1-A7D0-4FAFDE10739A}"/>
              </a:ext>
            </a:extLst>
          </p:cNvPr>
          <p:cNvSpPr txBox="1"/>
          <p:nvPr/>
        </p:nvSpPr>
        <p:spPr>
          <a:xfrm>
            <a:off x="2267744" y="1484784"/>
            <a:ext cx="458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Queue={0, inf, inf, inf, inf, inf, inf}</a:t>
            </a:r>
          </a:p>
        </p:txBody>
      </p:sp>
    </p:spTree>
    <p:extLst>
      <p:ext uri="{BB962C8B-B14F-4D97-AF65-F5344CB8AC3E}">
        <p14:creationId xmlns:p14="http://schemas.microsoft.com/office/powerpoint/2010/main" val="356909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9F4035A-66F0-4D69-B211-326985614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15455"/>
            <a:ext cx="48768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94829A-F26D-4474-8FE0-3F91AE5E47FA}"/>
              </a:ext>
            </a:extLst>
          </p:cNvPr>
          <p:cNvSpPr txBox="1"/>
          <p:nvPr/>
        </p:nvSpPr>
        <p:spPr>
          <a:xfrm>
            <a:off x="1907704" y="6093296"/>
            <a:ext cx="6123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가장 작은 값을 가지는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DA465-FC5D-4E47-94F0-0BD5569D401A}"/>
              </a:ext>
            </a:extLst>
          </p:cNvPr>
          <p:cNvSpPr txBox="1"/>
          <p:nvPr/>
        </p:nvSpPr>
        <p:spPr>
          <a:xfrm>
            <a:off x="2267744" y="1484784"/>
            <a:ext cx="458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Queue={0, inf, inf, inf, inf, inf, inf}</a:t>
            </a:r>
          </a:p>
        </p:txBody>
      </p:sp>
    </p:spTree>
    <p:extLst>
      <p:ext uri="{BB962C8B-B14F-4D97-AF65-F5344CB8AC3E}">
        <p14:creationId xmlns:p14="http://schemas.microsoft.com/office/powerpoint/2010/main" val="179928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5DC5D96-463A-4EDF-955C-81230A526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55" y="1988840"/>
            <a:ext cx="2917797" cy="192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55B642-F1F0-425A-B000-C2DC21329E91}"/>
              </a:ext>
            </a:extLst>
          </p:cNvPr>
          <p:cNvSpPr txBox="1"/>
          <p:nvPr/>
        </p:nvSpPr>
        <p:spPr>
          <a:xfrm>
            <a:off x="2267744" y="1484784"/>
            <a:ext cx="458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Queue={0, 5, 7, inf, 6, inf, 9}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9F47A-A25C-4CBE-AE14-0DFA31D17434}"/>
              </a:ext>
            </a:extLst>
          </p:cNvPr>
          <p:cNvSpPr txBox="1"/>
          <p:nvPr/>
        </p:nvSpPr>
        <p:spPr>
          <a:xfrm>
            <a:off x="1835696" y="5797713"/>
            <a:ext cx="61234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선택된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연결된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 확인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간선의 가중치가 연결된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값보다 작으면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간선의 가중치 값으로 바꿈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717C10-B2E4-4431-BB97-259DADD27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54" y="3934940"/>
            <a:ext cx="2917798" cy="17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13EEA95-E3EA-4623-ABA4-58F58DF49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8840"/>
            <a:ext cx="2930091" cy="187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A4FC39D-C0B2-4296-A628-AA4113C1C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15654"/>
            <a:ext cx="2930091" cy="188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51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1FC8E8A9-18A6-4B69-8ED3-8976D4860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024" y="1988840"/>
            <a:ext cx="4093168" cy="350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5EECE8-879F-46AF-AC7A-5125EB93D4DA}"/>
              </a:ext>
            </a:extLst>
          </p:cNvPr>
          <p:cNvSpPr txBox="1"/>
          <p:nvPr/>
        </p:nvSpPr>
        <p:spPr>
          <a:xfrm>
            <a:off x="2582763" y="1484784"/>
            <a:ext cx="458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Queue={5, 7, inf, 6, inf, 9}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F6944-1105-46C5-BFEA-0C452B2676DD}"/>
              </a:ext>
            </a:extLst>
          </p:cNvPr>
          <p:cNvSpPr txBox="1"/>
          <p:nvPr/>
        </p:nvSpPr>
        <p:spPr>
          <a:xfrm>
            <a:off x="1835696" y="5589240"/>
            <a:ext cx="61234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연결이 확인된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제거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큐에서 최소 값을 가지는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 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5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F379C8E5-819D-4356-8BC6-505845E38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989559"/>
            <a:ext cx="45624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3799EC-3754-4C2E-BBBB-E394F3023A3F}"/>
              </a:ext>
            </a:extLst>
          </p:cNvPr>
          <p:cNvSpPr txBox="1"/>
          <p:nvPr/>
        </p:nvSpPr>
        <p:spPr>
          <a:xfrm>
            <a:off x="2582763" y="1484784"/>
            <a:ext cx="458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Queue={5, 7, inf, 6, inf, 9}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0DC1A4-E366-46F0-8B76-2FBC10A03E10}"/>
              </a:ext>
            </a:extLst>
          </p:cNvPr>
          <p:cNvSpPr txBox="1"/>
          <p:nvPr/>
        </p:nvSpPr>
        <p:spPr>
          <a:xfrm>
            <a:off x="2286000" y="532501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선택된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연결된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 확인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간선의 값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(10)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더 크므로 바꾸지 않음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429</Words>
  <Application>Microsoft Office PowerPoint</Application>
  <PresentationFormat>화면 슬라이드 쇼(4:3)</PresentationFormat>
  <Paragraphs>69</Paragraphs>
  <Slides>27</Slides>
  <Notes>1</Notes>
  <HiddenSlides>8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나눔손글씨 펜</vt:lpstr>
      <vt:lpstr>Arial</vt:lpstr>
      <vt:lpstr>맑은 고딕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원희 조</cp:lastModifiedBy>
  <cp:revision>21</cp:revision>
  <dcterms:created xsi:type="dcterms:W3CDTF">2011-09-01T09:12:42Z</dcterms:created>
  <dcterms:modified xsi:type="dcterms:W3CDTF">2020-07-29T16:32:32Z</dcterms:modified>
</cp:coreProperties>
</file>