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308" r:id="rId5"/>
    <p:sldId id="309" r:id="rId6"/>
    <p:sldId id="307" r:id="rId7"/>
    <p:sldId id="261" r:id="rId8"/>
    <p:sldId id="270" r:id="rId9"/>
    <p:sldId id="263" r:id="rId10"/>
    <p:sldId id="265" r:id="rId11"/>
    <p:sldId id="271" r:id="rId12"/>
    <p:sldId id="264" r:id="rId13"/>
    <p:sldId id="267" r:id="rId14"/>
    <p:sldId id="268" r:id="rId15"/>
    <p:sldId id="269" r:id="rId16"/>
  </p:sldIdLst>
  <p:sldSz cx="9144000" cy="6858000" type="screen4x3"/>
  <p:notesSz cx="6858000" cy="9144000"/>
  <p:embeddedFontLst>
    <p:embeddedFont>
      <p:font typeface="나눔고딕" panose="020B0600000101010101" charset="-127"/>
      <p:regular r:id="rId18"/>
      <p:bold r:id="rId19"/>
    </p:embeddedFont>
    <p:embeddedFont>
      <p:font typeface="나눔손글씨 펜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68" d="100"/>
          <a:sy n="68" d="100"/>
        </p:scale>
        <p:origin x="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4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image" Target="../media/image62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7-4FFD-BC26-2D37DF73F3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67-4FFD-BC26-2D37DF73F3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67-4FFD-BC26-2D37DF73F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08715776"/>
        <c:axId val="190554112"/>
      </c:barChart>
      <c:catAx>
        <c:axId val="20871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0554112"/>
        <c:crosses val="autoZero"/>
        <c:auto val="1"/>
        <c:lblAlgn val="ctr"/>
        <c:lblOffset val="0"/>
        <c:noMultiLvlLbl val="0"/>
      </c:catAx>
      <c:valAx>
        <c:axId val="190554112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0871577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3F-45A1-A28A-7ED97602B30C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3F-45A1-A28A-7ED97602B30C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3F-45A1-A28A-7ED97602B30C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3F-45A1-A28A-7ED97602B30C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3F-45A1-A28A-7ED97602B30C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3F-45A1-A28A-7ED97602B30C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3F-45A1-A28A-7ED97602B30C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3F-45A1-A28A-7ED97602B3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3F-45A1-A28A-7ED97602B3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7332A4-641D-4855-8FB4-D945EE04675E}" type="pres">
      <dgm:prSet presAssocID="{AEC9B471-EB0D-40F2-A7DE-4640A10BCA9A}" presName="circ2" presStyleLbl="vennNode1" presStyleIdx="1" presStyleCnt="3"/>
      <dgm:spPr/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5618-5B76-4FB5-8094-1BC8DB4FD21F}" type="pres">
      <dgm:prSet presAssocID="{AFCC03D9-A719-4C34-83A8-BE8C643296CD}" presName="circ3" presStyleLbl="vennNode1" presStyleIdx="2" presStyleCnt="3"/>
      <dgm:spPr/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5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wonny-Jo/algorithm/tree/master/%EC%95%8C%EA%B3%A0%EB%A6%AC%EC%A6%98%20%EC%A0%95%EB%A6%AC/%EA%B7%B8%EB%A6%AC%EB%94%94%20%EC%95%8C%EA%B3%A0%EB%A6%AC%EC%A6%98/%EB%AC%B8%EC%A0%9C%ED%92%80%EC%9D%B4" TargetMode="External"/><Relationship Id="rId5" Type="http://schemas.openxmlformats.org/officeDocument/2006/relationships/hyperlink" Target="https://programmers.co.kr/learn/courses/30/lessons/42883?language=cpp" TargetMode="External"/><Relationship Id="rId4" Type="http://schemas.openxmlformats.org/officeDocument/2006/relationships/hyperlink" Target="https://www.acmicpc.net/problem/1139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kumimoji="0" lang="ko-KR" altLang="en-US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문제점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 풀이</a:t>
            </a:r>
            <a:endParaRPr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나중을 생각하지 않고 현재의 상황에서 가장 최선의 선택을 하는 기법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단계에서 선택된 것들이 전체적으로도 최선의 선택이길 바라는 알고리즘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탐욕 알고리즘 또는 욕심쟁이 알고리즘이라고도 불림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문제점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상황에서 최선인 것을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찾아가다보니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그것이 전체적으로 봤을 때는 최적해가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아닐수가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b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카드가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하나씩 제공되고 있는 상황에 내가 최대로 얻을 수 있는 카드 숫자의 합은 무엇인가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한번 숫자를 얻을 수 있으며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얻고나면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쉬어야한다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처음 만나는 카드를 얻는다고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알고리즘을 생각하면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같이된다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276C9-EAF8-4475-A0A2-C0A5E998D92A}"/>
              </a:ext>
            </a:extLst>
          </p:cNvPr>
          <p:cNvSpPr/>
          <p:nvPr/>
        </p:nvSpPr>
        <p:spPr>
          <a:xfrm>
            <a:off x="362856" y="5056245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1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C8683C-1DF4-47EA-8E4B-A3D0AED89648}"/>
              </a:ext>
            </a:extLst>
          </p:cNvPr>
          <p:cNvSpPr/>
          <p:nvPr/>
        </p:nvSpPr>
        <p:spPr>
          <a:xfrm>
            <a:off x="1370968" y="5056244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E135D-79EC-4398-91C0-8809D4BA1235}"/>
              </a:ext>
            </a:extLst>
          </p:cNvPr>
          <p:cNvSpPr/>
          <p:nvPr/>
        </p:nvSpPr>
        <p:spPr>
          <a:xfrm>
            <a:off x="2451782" y="5056245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7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BEA40A-D7AC-427D-AABD-5E786004E1FB}"/>
              </a:ext>
            </a:extLst>
          </p:cNvPr>
          <p:cNvSpPr/>
          <p:nvPr/>
        </p:nvSpPr>
        <p:spPr>
          <a:xfrm>
            <a:off x="3459894" y="5056244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1AC94-61AE-43B1-9B59-02B39FC8ED68}"/>
              </a:ext>
            </a:extLst>
          </p:cNvPr>
          <p:cNvSpPr/>
          <p:nvPr/>
        </p:nvSpPr>
        <p:spPr>
          <a:xfrm>
            <a:off x="4435327" y="5056549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4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CAAE7-669D-43A8-8CF4-E8622B2C1C8B}"/>
              </a:ext>
            </a:extLst>
          </p:cNvPr>
          <p:cNvSpPr/>
          <p:nvPr/>
        </p:nvSpPr>
        <p:spPr>
          <a:xfrm>
            <a:off x="5443439" y="5056548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12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AD9F8-7294-43A9-9827-FF86E842BE92}"/>
              </a:ext>
            </a:extLst>
          </p:cNvPr>
          <p:cNvSpPr/>
          <p:nvPr/>
        </p:nvSpPr>
        <p:spPr>
          <a:xfrm>
            <a:off x="6524253" y="5056549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B6D64-6E62-42CC-A536-493A4E96A479}"/>
              </a:ext>
            </a:extLst>
          </p:cNvPr>
          <p:cNvSpPr/>
          <p:nvPr/>
        </p:nvSpPr>
        <p:spPr>
          <a:xfrm>
            <a:off x="7532365" y="5056548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6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EF99233-89DF-49DC-80FF-DD814DB11357}"/>
              </a:ext>
            </a:extLst>
          </p:cNvPr>
          <p:cNvSpPr/>
          <p:nvPr/>
        </p:nvSpPr>
        <p:spPr>
          <a:xfrm>
            <a:off x="107504" y="4878070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0ED918-8718-4D31-8AC2-F43D80E88930}"/>
              </a:ext>
            </a:extLst>
          </p:cNvPr>
          <p:cNvSpPr/>
          <p:nvPr/>
        </p:nvSpPr>
        <p:spPr>
          <a:xfrm>
            <a:off x="2196082" y="4878069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3835CB-152A-4BD3-AB6D-92ABAEB10821}"/>
              </a:ext>
            </a:extLst>
          </p:cNvPr>
          <p:cNvSpPr/>
          <p:nvPr/>
        </p:nvSpPr>
        <p:spPr>
          <a:xfrm>
            <a:off x="4204818" y="4878070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D45D51-D989-4C38-B9E4-65316715730A}"/>
              </a:ext>
            </a:extLst>
          </p:cNvPr>
          <p:cNvSpPr/>
          <p:nvPr/>
        </p:nvSpPr>
        <p:spPr>
          <a:xfrm>
            <a:off x="6293396" y="4878069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EF56-8AC7-4AED-A3BD-8AE6FD0688FB}"/>
              </a:ext>
            </a:extLst>
          </p:cNvPr>
          <p:cNvSpPr txBox="1"/>
          <p:nvPr/>
        </p:nvSpPr>
        <p:spPr>
          <a:xfrm>
            <a:off x="8247243" y="5445224"/>
            <a:ext cx="933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=15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40068B-7DCF-481D-A73D-D9ED34EE6822}"/>
              </a:ext>
            </a:extLst>
          </p:cNvPr>
          <p:cNvSpPr/>
          <p:nvPr/>
        </p:nvSpPr>
        <p:spPr>
          <a:xfrm>
            <a:off x="100508" y="4869160"/>
            <a:ext cx="1158778" cy="102184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BCA356-529C-49B1-B29D-0A9D8114BE70}"/>
              </a:ext>
            </a:extLst>
          </p:cNvPr>
          <p:cNvSpPr/>
          <p:nvPr/>
        </p:nvSpPr>
        <p:spPr>
          <a:xfrm>
            <a:off x="2189086" y="4855423"/>
            <a:ext cx="1158778" cy="102184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01A0158-7F08-4569-8B7B-9DD77BF5065C}"/>
              </a:ext>
            </a:extLst>
          </p:cNvPr>
          <p:cNvSpPr/>
          <p:nvPr/>
        </p:nvSpPr>
        <p:spPr>
          <a:xfrm>
            <a:off x="5220072" y="4869161"/>
            <a:ext cx="1158778" cy="102184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DA2FDF-1DB0-477C-B5A1-29FD66BD7B1F}"/>
              </a:ext>
            </a:extLst>
          </p:cNvPr>
          <p:cNvSpPr/>
          <p:nvPr/>
        </p:nvSpPr>
        <p:spPr>
          <a:xfrm>
            <a:off x="7308650" y="4869160"/>
            <a:ext cx="1158778" cy="1021849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88FF6-2BBB-456F-B6AA-3C5CA62884CD}"/>
              </a:ext>
            </a:extLst>
          </p:cNvPr>
          <p:cNvSpPr txBox="1"/>
          <p:nvPr/>
        </p:nvSpPr>
        <p:spPr>
          <a:xfrm>
            <a:off x="8172400" y="5437673"/>
            <a:ext cx="1019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2">
                    <a:lumMod val="75000"/>
                  </a:schemeClr>
                </a:solidFill>
              </a:rPr>
              <a:t>=26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4" grpId="0"/>
      <p:bldP spid="4" grpId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문제점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같이 여러 해를 도출할 수 있는 경우에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알고리즘이 최선의 해를 찾아가는지 반드시 고려해보고 사용해야한다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만약에 문제에 숫자 카드는 숫자가 높은 순서로 제공된다는 규칙이 추가된다면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해당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방법은 최선의 값을 도출해낸다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276C9-EAF8-4475-A0A2-C0A5E998D92A}"/>
              </a:ext>
            </a:extLst>
          </p:cNvPr>
          <p:cNvSpPr/>
          <p:nvPr/>
        </p:nvSpPr>
        <p:spPr>
          <a:xfrm>
            <a:off x="7869896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1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C8683C-1DF4-47EA-8E4B-A3D0AED89648}"/>
              </a:ext>
            </a:extLst>
          </p:cNvPr>
          <p:cNvSpPr/>
          <p:nvPr/>
        </p:nvSpPr>
        <p:spPr>
          <a:xfrm>
            <a:off x="4736507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E135D-79EC-4398-91C0-8809D4BA1235}"/>
              </a:ext>
            </a:extLst>
          </p:cNvPr>
          <p:cNvSpPr/>
          <p:nvPr/>
        </p:nvSpPr>
        <p:spPr>
          <a:xfrm>
            <a:off x="1557351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7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BEA40A-D7AC-427D-AABD-5E786004E1FB}"/>
              </a:ext>
            </a:extLst>
          </p:cNvPr>
          <p:cNvSpPr/>
          <p:nvPr/>
        </p:nvSpPr>
        <p:spPr>
          <a:xfrm>
            <a:off x="6825433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1AC94-61AE-43B1-9B59-02B39FC8ED68}"/>
              </a:ext>
            </a:extLst>
          </p:cNvPr>
          <p:cNvSpPr/>
          <p:nvPr/>
        </p:nvSpPr>
        <p:spPr>
          <a:xfrm>
            <a:off x="3646277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4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CAAE7-669D-43A8-8CF4-E8622B2C1C8B}"/>
              </a:ext>
            </a:extLst>
          </p:cNvPr>
          <p:cNvSpPr/>
          <p:nvPr/>
        </p:nvSpPr>
        <p:spPr>
          <a:xfrm>
            <a:off x="549239" y="419637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12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AD9F8-7294-43A9-9827-FF86E842BE92}"/>
              </a:ext>
            </a:extLst>
          </p:cNvPr>
          <p:cNvSpPr/>
          <p:nvPr/>
        </p:nvSpPr>
        <p:spPr>
          <a:xfrm>
            <a:off x="5780970" y="4219347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3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B6D64-6E62-42CC-A536-493A4E96A479}"/>
              </a:ext>
            </a:extLst>
          </p:cNvPr>
          <p:cNvSpPr/>
          <p:nvPr/>
        </p:nvSpPr>
        <p:spPr>
          <a:xfrm>
            <a:off x="2601814" y="4216386"/>
            <a:ext cx="720080" cy="68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6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EF99233-89DF-49DC-80FF-DD814DB11357}"/>
              </a:ext>
            </a:extLst>
          </p:cNvPr>
          <p:cNvSpPr/>
          <p:nvPr/>
        </p:nvSpPr>
        <p:spPr>
          <a:xfrm>
            <a:off x="293887" y="4049778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0ED918-8718-4D31-8AC2-F43D80E88930}"/>
              </a:ext>
            </a:extLst>
          </p:cNvPr>
          <p:cNvSpPr/>
          <p:nvPr/>
        </p:nvSpPr>
        <p:spPr>
          <a:xfrm>
            <a:off x="2382465" y="4049777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3835CB-152A-4BD3-AB6D-92ABAEB10821}"/>
              </a:ext>
            </a:extLst>
          </p:cNvPr>
          <p:cNvSpPr/>
          <p:nvPr/>
        </p:nvSpPr>
        <p:spPr>
          <a:xfrm>
            <a:off x="4535709" y="4049778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D45D51-D989-4C38-B9E4-65316715730A}"/>
              </a:ext>
            </a:extLst>
          </p:cNvPr>
          <p:cNvSpPr/>
          <p:nvPr/>
        </p:nvSpPr>
        <p:spPr>
          <a:xfrm>
            <a:off x="6623941" y="4049777"/>
            <a:ext cx="1158778" cy="10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EF56-8AC7-4AED-A3BD-8AE6FD0688FB}"/>
              </a:ext>
            </a:extLst>
          </p:cNvPr>
          <p:cNvSpPr txBox="1"/>
          <p:nvPr/>
        </p:nvSpPr>
        <p:spPr>
          <a:xfrm>
            <a:off x="7204578" y="4941168"/>
            <a:ext cx="1471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</a:rPr>
              <a:t>=24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그리디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알고리즘의 문제 풀이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ATM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https://www.acmicpc.net/problem/11399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수 만들기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https://programmers.co.kr/learn/courses/30/lessons/42883?language=cpp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https://github.com/wonny-Jo/algorithm/tree/master/%EC%95%8C%EA%B3%A0%EB%A6%AC%EC%A6%98%20%EC%A0%95%EB%A6%AC/%EA%B7%B8%EB%A6%AC%EB%94%94%20%EC%95%8C%EA%B3%A0%EB%A6%AC%EC%A6%98/%EB%AC%B8%EC%A0%9C%ED%92%80%EC%9D%B4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0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370</Words>
  <Application>Microsoft Office PowerPoint</Application>
  <PresentationFormat>화면 슬라이드 쇼(4:3)</PresentationFormat>
  <Paragraphs>64</Paragraphs>
  <Slides>15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나눔손글씨 펜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원희 조</cp:lastModifiedBy>
  <cp:revision>18</cp:revision>
  <dcterms:created xsi:type="dcterms:W3CDTF">2011-09-01T09:12:42Z</dcterms:created>
  <dcterms:modified xsi:type="dcterms:W3CDTF">2020-12-09T13:12:15Z</dcterms:modified>
</cp:coreProperties>
</file>