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7" r:id="rId4"/>
    <p:sldId id="318" r:id="rId5"/>
    <p:sldId id="319" r:id="rId6"/>
    <p:sldId id="320" r:id="rId7"/>
    <p:sldId id="313" r:id="rId8"/>
    <p:sldId id="321" r:id="rId9"/>
    <p:sldId id="261" r:id="rId10"/>
    <p:sldId id="270" r:id="rId11"/>
    <p:sldId id="263" r:id="rId12"/>
    <p:sldId id="265" r:id="rId13"/>
    <p:sldId id="271" r:id="rId14"/>
    <p:sldId id="264" r:id="rId15"/>
    <p:sldId id="267" r:id="rId16"/>
    <p:sldId id="268" r:id="rId17"/>
    <p:sldId id="269" r:id="rId18"/>
  </p:sldIdLst>
  <p:sldSz cx="9144000" cy="6858000" type="screen4x3"/>
  <p:notesSz cx="6858000" cy="9144000"/>
  <p:embeddedFontLst>
    <p:embeddedFont>
      <p:font typeface="나눔고딕" panose="020B0600000101010101" charset="-127"/>
      <p:regular r:id="rId20"/>
      <p:bold r:id="rId21"/>
    </p:embeddedFont>
    <p:embeddedFont>
      <p:font typeface="나눔손글씨 펜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8" d="100"/>
          <a:sy n="68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9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image" Target="../media/image67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70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4-4417-90BB-F386D91CFE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74-4417-90BB-F386D91CFE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74-4417-90BB-F386D91CF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4769152"/>
        <c:axId val="134788736"/>
      </c:barChart>
      <c:catAx>
        <c:axId val="2147691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34788736"/>
        <c:crosses val="autoZero"/>
        <c:auto val="1"/>
        <c:lblAlgn val="ctr"/>
        <c:lblOffset val="0"/>
        <c:noMultiLvlLbl val="0"/>
      </c:catAx>
      <c:valAx>
        <c:axId val="13478873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476915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02-4369-8DF7-280A32DAA440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02-4369-8DF7-280A32DAA440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02-4369-8DF7-280A32DAA440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02-4369-8DF7-280A32DAA440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2-4369-8DF7-280A32DAA440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2-4369-8DF7-280A32DAA440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02-4369-8DF7-280A32DAA440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02-4369-8DF7-280A32DAA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02-4369-8DF7-280A32DAA4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5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524" y="1268760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Hashing algorithm</a:t>
            </a: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알고리즘이란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알고리즘이란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자료의 양에 상관없이 원소 하나를 저장하거나 검색하는데 항상 상수 시간에 가능하게 하는 알고리즘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테이블을 구성하여 저장된 자료를 바로 접근하는 알고리즘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테이블과 해시함수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원소의 값에 의해 결정되는 자료구조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테이블을 구성하는 해시 값을 계산하는 함수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함수는 다음 두가지를 고려하여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정해져야한다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428750" lvl="2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원소들이 테이블 전체에 고루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저장되어야한다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428750" lvl="2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계산이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간단해야한다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83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해시 함수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방법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(division method)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나머지로 연산하여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해쉬를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구성하는 방법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 같은 위치에 </a:t>
            </a:r>
            <a:b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할당받는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충돌 문제가 </a:t>
            </a:r>
            <a:b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발생할 우려가 있다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91BD9-479A-49A8-9181-0D29DBAA1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11" y="1750665"/>
            <a:ext cx="2524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697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충돌문제 해결방법 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(chaining)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영역에 할당되는 값을 하나의 연결리스트로 관리한다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00354A-DC21-4887-88BC-58D33FE6D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578774"/>
            <a:ext cx="4464496" cy="41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17548"/>
            <a:ext cx="8426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충돌문제 해결방법 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개방주소 방법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(open addressing)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8B262-C8AB-4F74-B334-30BDB3E9CEB8}"/>
              </a:ext>
            </a:extLst>
          </p:cNvPr>
          <p:cNvSpPr txBox="1"/>
          <p:nvPr/>
        </p:nvSpPr>
        <p:spPr>
          <a:xfrm>
            <a:off x="539551" y="1484784"/>
            <a:ext cx="80662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원소가 할당된 위치에 다른 원소가 할당되면 규칙에 따라 다음 위치에 할당하는 방법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대표적으로 세가지 방법이 있다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조사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(Linear Probing)</a:t>
            </a:r>
          </a:p>
          <a:p>
            <a:pPr lvl="1">
              <a:buSzPct val="80000"/>
              <a:defRPr/>
            </a:pP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1D98A-98DC-4A37-A969-613C744A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091274"/>
            <a:ext cx="4469481" cy="37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6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17548"/>
            <a:ext cx="8426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충돌문제 해결방법 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개방주소 방법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(open addressing)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8B262-C8AB-4F74-B334-30BDB3E9CEB8}"/>
              </a:ext>
            </a:extLst>
          </p:cNvPr>
          <p:cNvSpPr txBox="1"/>
          <p:nvPr/>
        </p:nvSpPr>
        <p:spPr>
          <a:xfrm>
            <a:off x="-324544" y="1556792"/>
            <a:ext cx="489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이차원 조사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(Quadratic probing)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26A814-5A59-4BDB-83D8-51910BD53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43" y="2132856"/>
            <a:ext cx="3857625" cy="3686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25197-1846-4944-B2B6-BD8D86C01752}"/>
              </a:ext>
            </a:extLst>
          </p:cNvPr>
          <p:cNvSpPr txBox="1"/>
          <p:nvPr/>
        </p:nvSpPr>
        <p:spPr>
          <a:xfrm>
            <a:off x="4344815" y="1588730"/>
            <a:ext cx="4331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해싱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(Double hashing)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0B66F3-83E7-4CF3-811F-3496518BB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276872"/>
            <a:ext cx="4331642" cy="34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212</Words>
  <Application>Microsoft Office PowerPoint</Application>
  <PresentationFormat>화면 슬라이드 쇼(4:3)</PresentationFormat>
  <Paragraphs>47</Paragraphs>
  <Slides>17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나눔고딕</vt:lpstr>
      <vt:lpstr>Arial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30</cp:revision>
  <dcterms:created xsi:type="dcterms:W3CDTF">2011-09-01T09:12:42Z</dcterms:created>
  <dcterms:modified xsi:type="dcterms:W3CDTF">2021-01-08T05:27:11Z</dcterms:modified>
</cp:coreProperties>
</file>