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310" r:id="rId5"/>
    <p:sldId id="313" r:id="rId6"/>
    <p:sldId id="314" r:id="rId7"/>
    <p:sldId id="315" r:id="rId8"/>
    <p:sldId id="316" r:id="rId9"/>
    <p:sldId id="317" r:id="rId10"/>
    <p:sldId id="261" r:id="rId11"/>
    <p:sldId id="270" r:id="rId12"/>
    <p:sldId id="263" r:id="rId13"/>
    <p:sldId id="265" r:id="rId14"/>
    <p:sldId id="271" r:id="rId15"/>
    <p:sldId id="264" r:id="rId16"/>
    <p:sldId id="267" r:id="rId17"/>
    <p:sldId id="268" r:id="rId18"/>
    <p:sldId id="269" r:id="rId19"/>
  </p:sldIdLst>
  <p:sldSz cx="9144000" cy="6858000" type="screen4x3"/>
  <p:notesSz cx="6858000" cy="9144000"/>
  <p:embeddedFontLst>
    <p:embeddedFont>
      <p:font typeface="나눔고딕" panose="020B0600000101010101" charset="-127"/>
      <p:regular r:id="rId21"/>
      <p:bold r:id="rId22"/>
    </p:embeddedFont>
    <p:embeddedFont>
      <p:font typeface="나눔손글씨 펜" panose="020B0600000101010101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94660"/>
  </p:normalViewPr>
  <p:slideViewPr>
    <p:cSldViewPr>
      <p:cViewPr>
        <p:scale>
          <a:sx n="67" d="100"/>
          <a:sy n="67" d="100"/>
        </p:scale>
        <p:origin x="-150" y="-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9.png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image" Target="../media/image67.png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70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688E-2"/>
          <c:y val="0.12879903489103237"/>
          <c:w val="0.75187825824275445"/>
          <c:h val="0.754991613834250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197127680"/>
        <c:axId val="131643008"/>
      </c:barChart>
      <c:catAx>
        <c:axId val="1971276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31643008"/>
        <c:crosses val="autoZero"/>
        <c:auto val="1"/>
        <c:lblAlgn val="ctr"/>
        <c:lblOffset val="0"/>
        <c:noMultiLvlLbl val="0"/>
      </c:catAx>
      <c:valAx>
        <c:axId val="131643008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97127680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49"/>
          <c:y val="9.0405666452028507E-2"/>
          <c:w val="0.12231009036219"/>
          <c:h val="0.27844266732283812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5.7142142388451445E-2"/>
                  <c:y val="0.1624852362204733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58"/>
          <c:w val="0.11137176951465939"/>
          <c:h val="0.49577460629921394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17A43-0826-4B62-AEA5-B5EF91433D0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6D4F703-5384-40EE-81B0-4786E66F7767}">
      <dgm:prSet phldrT="[텍스트]" custT="1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F3E849C6-D1A6-43C6-8234-9B4EC8BA8BCB}" type="par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64A05A17-919C-475B-A8B9-E7A84E328FBC}" type="sib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EC9B471-EB0D-40F2-A7DE-4640A10BCA9A}">
      <dgm:prSet phldrT="[텍스트]" custT="1"/>
      <dgm:spPr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56DC6128-252B-4745-BC09-0787A6D5C0D3}" type="par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400D9EF2-8AB0-4EED-A7CC-8B9A8694BD8E}" type="sib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FCC03D9-A719-4C34-83A8-BE8C643296CD}">
      <dgm:prSet phldrT="[텍스트]" custT="1"/>
      <dgm:spPr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28501658-2A4B-4392-9C1B-492E9762EE61}" type="par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2EFDDE79-2E24-46AA-9A33-89998E184E6F}" type="sib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C28E9E1-635D-401A-A2AE-59F6CC0AA125}" type="pres">
      <dgm:prSet presAssocID="{4CE17A43-0826-4B62-AEA5-B5EF91433D0A}" presName="compositeShape" presStyleCnt="0">
        <dgm:presLayoutVars>
          <dgm:chMax val="7"/>
          <dgm:dir/>
          <dgm:resizeHandles val="exact"/>
        </dgm:presLayoutVars>
      </dgm:prSet>
      <dgm:spPr/>
    </dgm:pt>
    <dgm:pt modelId="{191E4294-2BE4-4CCA-8206-D74F19D27066}" type="pres">
      <dgm:prSet presAssocID="{F6D4F703-5384-40EE-81B0-4786E66F7767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D8EDC80-DB7A-46D9-9DE9-40BE03C88137}" type="pres">
      <dgm:prSet presAssocID="{F6D4F703-5384-40EE-81B0-4786E66F77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7332A4-641D-4855-8FB4-D945EE04675E}" type="pres">
      <dgm:prSet presAssocID="{AEC9B471-EB0D-40F2-A7DE-4640A10BCA9A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BF79845-9C78-4621-A170-2B9428707E9F}" type="pres">
      <dgm:prSet presAssocID="{AEC9B471-EB0D-40F2-A7DE-4640A10BCA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9F5618-5B76-4FB5-8094-1BC8DB4FD21F}" type="pres">
      <dgm:prSet presAssocID="{AFCC03D9-A719-4C34-83A8-BE8C643296CD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AA4360-98DC-479C-A112-0FE125D11079}" type="pres">
      <dgm:prSet presAssocID="{AFCC03D9-A719-4C34-83A8-BE8C643296C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FA3B621-CDB6-4227-91FF-B1851724638E}" type="presOf" srcId="{4CE17A43-0826-4B62-AEA5-B5EF91433D0A}" destId="{7C28E9E1-635D-401A-A2AE-59F6CC0AA125}" srcOrd="0" destOrd="0" presId="urn:microsoft.com/office/officeart/2005/8/layout/venn1"/>
    <dgm:cxn modelId="{7AFE31BC-7FE0-422B-BFAF-7161FD0A4830}" type="presOf" srcId="{AFCC03D9-A719-4C34-83A8-BE8C643296CD}" destId="{75AA4360-98DC-479C-A112-0FE125D11079}" srcOrd="1" destOrd="0" presId="urn:microsoft.com/office/officeart/2005/8/layout/venn1"/>
    <dgm:cxn modelId="{23704B7D-0B64-4DBC-9C06-30BDC29973B8}" srcId="{4CE17A43-0826-4B62-AEA5-B5EF91433D0A}" destId="{AEC9B471-EB0D-40F2-A7DE-4640A10BCA9A}" srcOrd="1" destOrd="0" parTransId="{56DC6128-252B-4745-BC09-0787A6D5C0D3}" sibTransId="{400D9EF2-8AB0-4EED-A7CC-8B9A8694BD8E}"/>
    <dgm:cxn modelId="{27911A3C-B9E3-4BA8-B167-6401B4A8BBBB}" type="presOf" srcId="{AEC9B471-EB0D-40F2-A7DE-4640A10BCA9A}" destId="{BBF79845-9C78-4621-A170-2B9428707E9F}" srcOrd="1" destOrd="0" presId="urn:microsoft.com/office/officeart/2005/8/layout/venn1"/>
    <dgm:cxn modelId="{5D4B1C84-AD22-4BC5-89F7-5836982ACDB2}" type="presOf" srcId="{F6D4F703-5384-40EE-81B0-4786E66F7767}" destId="{191E4294-2BE4-4CCA-8206-D74F19D27066}" srcOrd="0" destOrd="0" presId="urn:microsoft.com/office/officeart/2005/8/layout/venn1"/>
    <dgm:cxn modelId="{27B6E8C4-9485-469E-8C34-B85F84E41CA0}" type="presOf" srcId="{F6D4F703-5384-40EE-81B0-4786E66F7767}" destId="{2D8EDC80-DB7A-46D9-9DE9-40BE03C88137}" srcOrd="1" destOrd="0" presId="urn:microsoft.com/office/officeart/2005/8/layout/venn1"/>
    <dgm:cxn modelId="{C96CF0AB-4A86-4944-AC97-D13CB916E04B}" type="presOf" srcId="{AEC9B471-EB0D-40F2-A7DE-4640A10BCA9A}" destId="{6C7332A4-641D-4855-8FB4-D945EE04675E}" srcOrd="0" destOrd="0" presId="urn:microsoft.com/office/officeart/2005/8/layout/venn1"/>
    <dgm:cxn modelId="{8AF4E766-49DF-42F3-8CE3-9960F0CACCE4}" srcId="{4CE17A43-0826-4B62-AEA5-B5EF91433D0A}" destId="{F6D4F703-5384-40EE-81B0-4786E66F7767}" srcOrd="0" destOrd="0" parTransId="{F3E849C6-D1A6-43C6-8234-9B4EC8BA8BCB}" sibTransId="{64A05A17-919C-475B-A8B9-E7A84E328FBC}"/>
    <dgm:cxn modelId="{ACC3C551-E386-4DFC-A736-6AD81C09F835}" type="presOf" srcId="{AFCC03D9-A719-4C34-83A8-BE8C643296CD}" destId="{0A9F5618-5B76-4FB5-8094-1BC8DB4FD21F}" srcOrd="0" destOrd="0" presId="urn:microsoft.com/office/officeart/2005/8/layout/venn1"/>
    <dgm:cxn modelId="{B3AEC634-096A-4B35-8C43-D49A0898A7CE}" srcId="{4CE17A43-0826-4B62-AEA5-B5EF91433D0A}" destId="{AFCC03D9-A719-4C34-83A8-BE8C643296CD}" srcOrd="2" destOrd="0" parTransId="{28501658-2A4B-4392-9C1B-492E9762EE61}" sibTransId="{2EFDDE79-2E24-46AA-9A33-89998E184E6F}"/>
    <dgm:cxn modelId="{C69B4F32-E75B-4BA3-8EAD-92DABD0EC368}" type="presParOf" srcId="{7C28E9E1-635D-401A-A2AE-59F6CC0AA125}" destId="{191E4294-2BE4-4CCA-8206-D74F19D27066}" srcOrd="0" destOrd="0" presId="urn:microsoft.com/office/officeart/2005/8/layout/venn1"/>
    <dgm:cxn modelId="{76036B56-7888-4D73-8F41-C1D7F2166227}" type="presParOf" srcId="{7C28E9E1-635D-401A-A2AE-59F6CC0AA125}" destId="{2D8EDC80-DB7A-46D9-9DE9-40BE03C88137}" srcOrd="1" destOrd="0" presId="urn:microsoft.com/office/officeart/2005/8/layout/venn1"/>
    <dgm:cxn modelId="{F01202BD-A7E5-41B8-AB03-C5D594A30CEE}" type="presParOf" srcId="{7C28E9E1-635D-401A-A2AE-59F6CC0AA125}" destId="{6C7332A4-641D-4855-8FB4-D945EE04675E}" srcOrd="2" destOrd="0" presId="urn:microsoft.com/office/officeart/2005/8/layout/venn1"/>
    <dgm:cxn modelId="{74E4158E-19A9-4C55-B78C-1A039A472873}" type="presParOf" srcId="{7C28E9E1-635D-401A-A2AE-59F6CC0AA125}" destId="{BBF79845-9C78-4621-A170-2B9428707E9F}" srcOrd="3" destOrd="0" presId="urn:microsoft.com/office/officeart/2005/8/layout/venn1"/>
    <dgm:cxn modelId="{BE090F8B-B408-4FC1-BE8E-FC62868491D5}" type="presParOf" srcId="{7C28E9E1-635D-401A-A2AE-59F6CC0AA125}" destId="{0A9F5618-5B76-4FB5-8094-1BC8DB4FD21F}" srcOrd="4" destOrd="0" presId="urn:microsoft.com/office/officeart/2005/8/layout/venn1"/>
    <dgm:cxn modelId="{1D07991E-447E-40C1-8D4C-0D1396B5FE7C}" type="presParOf" srcId="{7C28E9E1-635D-401A-A2AE-59F6CC0AA125}" destId="{75AA4360-98DC-479C-A112-0FE125D11079}" srcOrd="5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4294-2BE4-4CCA-8206-D74F19D2706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2153920" y="477519"/>
        <a:ext cx="1788160" cy="1097280"/>
      </dsp:txXfrm>
    </dsp:sp>
    <dsp:sp modelId="{6C7332A4-641D-4855-8FB4-D945EE04675E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3454400" y="2204720"/>
        <a:ext cx="1463040" cy="1341120"/>
      </dsp:txXfrm>
    </dsp:sp>
    <dsp:sp modelId="{0A9F5618-5B76-4FB5-8094-1BC8DB4FD21F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7C71-F6AE-4B8B-A504-3D7629196B3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image" Target="../media/image5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벨만</a:t>
            </a:r>
            <a:r>
              <a:rPr kumimoji="0" lang="en-US" altLang="ko-KR" sz="60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60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포드 </a:t>
            </a:r>
            <a:r>
              <a:rPr kumimoji="0" lang="ko-KR" altLang="en-US" sz="60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kumimoji="0" lang="en-US" altLang="ko-KR" sz="6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작성자 </a:t>
            </a:r>
            <a:r>
              <a:rPr kumimoji="0" lang="en-US" altLang="ko-KR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 </a:t>
            </a: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조 원 </a:t>
            </a:r>
            <a:r>
              <a:rPr kumimoji="0" lang="ko-KR" altLang="en-US" sz="2400" spc="-15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희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여기에 작성해주세요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</a:t>
            </a:r>
            <a:r>
              <a:rPr lang="ko-KR" altLang="en-US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손글씨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펜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26pt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면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9" name="그림 38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40" name="그림 39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41" name="그림 40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42" name="그림 41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43" name="그림 42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44" name="그림 43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45" name="그림 44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46" name="그림 45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47" name="그림 46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48" name="그림 47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49" name="그림 48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50" name="그림 49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7" name="그림 16" descr="도형_선삼각형_화이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18" name="그림 17" descr="도형_선삼각형_옐로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19" name="그림 18" descr="도형_선삼각형_핑크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20" name="그림 19" descr="도형_선사각형_화이트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21" name="그림 20" descr="도형_선사각형_옐로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22" name="그림 21" descr="도형_선사각형_핑크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23" name="그림 22" descr="도형_선원_화이트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24" name="그림 23" descr="도형_선원_옐로우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25" name="그림 24" descr="도형_선원_핑크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26" name="그림 25" descr="도형_선직사각형_화이트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27" name="그림 26" descr="도형_선직사각형_옐로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28" name="그림 27" descr="도형_선직사각형_핑크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사물 일러스트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8" name="그림 7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9" name="그림 8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10" name="그림 9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11" name="그림 10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13" name="그림 12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4" name="그림 13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5" name="그림 14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6" name="그림 15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7" name="그림 16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8" name="그림 17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9" name="그림 18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20" name="그림 19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21" name="그림 20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22" name="그림 21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23" name="그림 22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4" name="그림 23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5" name="그림 24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6" name="그림 25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7" name="그림 26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8" name="그림 27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9" name="그림 28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30" name="그림 29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31" name="그림 30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32" name="그림 31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33" name="그림 32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4" name="그림 33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5" name="그림 34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6" name="그림 35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7" name="그림 36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8" name="그림 37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39" name="다이어그램 38"/>
          <p:cNvGraphicFramePr/>
          <p:nvPr/>
        </p:nvGraphicFramePr>
        <p:xfrm>
          <a:off x="1547664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7" name="차트 6"/>
          <p:cNvGraphicFramePr/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8" name="차트 7"/>
          <p:cNvGraphicFramePr/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78488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벨만포드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Bellman-Ford’s)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벨만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포드 알고리즘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작동과정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벨만</a:t>
            </a:r>
            <a:r>
              <a:rPr lang="en-US" altLang="ko-KR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포드 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벨만포드</a:t>
            </a:r>
            <a:r>
              <a:rPr lang="ko-KR" altLang="en-US" sz="3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3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Bellman-Ford’s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32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32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정점에서 다른 모든 정점까지의 최단 경로를 구하는 문제에 사용되는 알고리즘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음수 가중치가 있어도 가능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복잡도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O(V^3)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벨만</a:t>
            </a: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포드 </a:t>
            </a:r>
            <a:r>
              <a:rPr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작동과정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정점에 무한대 값이 있다고 가정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 정점의 값을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 정점을 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 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정점을 기준으로 연결된 각 정점의 최소 비용 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정점 중 하나를 출발 정점으로 선택 후 모든 정점을 </a:t>
            </a:r>
            <a:r>
              <a:rPr lang="ko-KR" altLang="en-US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반복할때까지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반복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4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벨만</a:t>
            </a:r>
            <a:r>
              <a:rPr kumimoji="0"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포드 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026" name="Picture 2" descr="https://t1.daumcdn.net/cfile/tistory/99785E4D5B80EC55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869"/>
            <a:ext cx="6581775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4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 정점 선택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7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벨만</a:t>
            </a:r>
            <a:r>
              <a:rPr kumimoji="0"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포드 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정점과 연결된 정점들의 값을 이동하는 간선의 값으로 바꿔줌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https://t1.daumcdn.net/cfile/tistory/9924F34D5B80EC55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43" y="2780928"/>
            <a:ext cx="61341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벨만</a:t>
            </a:r>
            <a:r>
              <a:rPr kumimoji="0"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포드 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정점으로부터 연결된 정점들로 가는 </a:t>
            </a:r>
            <a:r>
              <a:rPr lang="ko-KR" altLang="en-US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경로중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최소비용인 경로로 업데이트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 descr="https://t1.daumcdn.net/cfile/tistory/990562495B80EC55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6" y="2708920"/>
            <a:ext cx="6181725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4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벨만</a:t>
            </a:r>
            <a:r>
              <a:rPr kumimoji="0"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포드 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정점으로부터 연결된 정점들로 가는 </a:t>
            </a:r>
            <a:r>
              <a:rPr lang="ko-KR" altLang="en-US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경로중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최소비용인 경로로 업데이트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 descr="https://t1.daumcdn.net/cfile/tistory/9939BB4D5B80EC55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1" y="2708920"/>
            <a:ext cx="60864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4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벨만</a:t>
            </a:r>
            <a:r>
              <a:rPr kumimoji="0"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포드 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 정점으로부터 모든 정점으로의 최소비용거리가 각 정점에 저장됨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 descr="https://t1.daumcdn.net/cfile/tistory/99DBEB495B80EC56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1" y="2852936"/>
            <a:ext cx="6162675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4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213</Words>
  <Application>Microsoft Office PowerPoint</Application>
  <PresentationFormat>화면 슬라이드 쇼(4:3)</PresentationFormat>
  <Paragraphs>49</Paragraphs>
  <Slides>18</Slides>
  <Notes>1</Notes>
  <HiddenSlides>8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Arial</vt:lpstr>
      <vt:lpstr>나눔고딕</vt:lpstr>
      <vt:lpstr>나눔손글씨 펜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Windows 사용자</cp:lastModifiedBy>
  <cp:revision>27</cp:revision>
  <dcterms:created xsi:type="dcterms:W3CDTF">2011-09-01T09:12:42Z</dcterms:created>
  <dcterms:modified xsi:type="dcterms:W3CDTF">2020-07-31T02:10:11Z</dcterms:modified>
</cp:coreProperties>
</file>