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313" r:id="rId5"/>
    <p:sldId id="314" r:id="rId6"/>
    <p:sldId id="315" r:id="rId7"/>
    <p:sldId id="316" r:id="rId8"/>
    <p:sldId id="261" r:id="rId9"/>
    <p:sldId id="270" r:id="rId10"/>
    <p:sldId id="263" r:id="rId11"/>
    <p:sldId id="265" r:id="rId12"/>
    <p:sldId id="271" r:id="rId13"/>
    <p:sldId id="264" r:id="rId14"/>
    <p:sldId id="267" r:id="rId15"/>
    <p:sldId id="268" r:id="rId16"/>
    <p:sldId id="269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손글씨 펜" panose="020B0600000101010101" charset="-127"/>
      <p:regular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>
        <p:scale>
          <a:sx n="67" d="100"/>
          <a:sy n="67" d="100"/>
        </p:scale>
        <p:origin x="-15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5.png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image" Target="../media/image63.png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66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4769152"/>
        <c:axId val="134788736"/>
      </c:barChart>
      <c:catAx>
        <c:axId val="21476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34788736"/>
        <c:crosses val="autoZero"/>
        <c:auto val="1"/>
        <c:lblAlgn val="ctr"/>
        <c:lblOffset val="0"/>
        <c:noMultiLvlLbl val="0"/>
      </c:catAx>
      <c:valAx>
        <c:axId val="134788736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476915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524" y="1517883"/>
            <a:ext cx="72009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8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kumimoji="0"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48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kumimoji="0"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알고리즘이란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정점에서 다른 모든 정점까지의 최단 경로를 구하는 문제에 사용되는 알고리즘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정점과 도착하는 정점 사이에 거쳐지는 정점이 있다면 두 경로의 값 중 더 작은 값으로 업데이트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54942"/>
            <a:ext cx="5609853" cy="269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36629"/>
              </p:ext>
            </p:extLst>
          </p:nvPr>
        </p:nvGraphicFramePr>
        <p:xfrm>
          <a:off x="1524000" y="486916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54942"/>
            <a:ext cx="5609853" cy="269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거쳐가는 경우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62558"/>
              </p:ext>
            </p:extLst>
          </p:nvPr>
        </p:nvGraphicFramePr>
        <p:xfrm>
          <a:off x="1524000" y="486916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8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54942"/>
            <a:ext cx="5609853" cy="269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거쳐가는 경우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48861"/>
              </p:ext>
            </p:extLst>
          </p:nvPr>
        </p:nvGraphicFramePr>
        <p:xfrm>
          <a:off x="1524000" y="486916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플로이드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와샬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54942"/>
            <a:ext cx="5609853" cy="269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정점을 모두 순회한  결과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08322"/>
              </p:ext>
            </p:extLst>
          </p:nvPr>
        </p:nvGraphicFramePr>
        <p:xfrm>
          <a:off x="1524000" y="486916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223</Words>
  <Application>Microsoft Office PowerPoint</Application>
  <PresentationFormat>화면 슬라이드 쇼(4:3)</PresentationFormat>
  <Paragraphs>134</Paragraphs>
  <Slides>16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맑은 고딕</vt:lpstr>
      <vt:lpstr>나눔손글씨 펜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26</cp:revision>
  <dcterms:created xsi:type="dcterms:W3CDTF">2011-09-01T09:12:42Z</dcterms:created>
  <dcterms:modified xsi:type="dcterms:W3CDTF">2020-07-30T06:43:53Z</dcterms:modified>
</cp:coreProperties>
</file>