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07" r:id="rId5"/>
    <p:sldId id="261" r:id="rId6"/>
    <p:sldId id="270" r:id="rId7"/>
    <p:sldId id="263" r:id="rId8"/>
    <p:sldId id="265" r:id="rId9"/>
    <p:sldId id="271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나눔손글씨 펜" panose="020B0600000101010101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100" d="100"/>
          <a:sy n="100" d="100"/>
        </p:scale>
        <p:origin x="-7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6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image" Target="../media/image64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8094592"/>
        <c:axId val="190575680"/>
      </c:barChart>
      <c:catAx>
        <c:axId val="21809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75680"/>
        <c:crosses val="autoZero"/>
        <c:auto val="1"/>
        <c:lblAlgn val="ctr"/>
        <c:lblOffset val="0"/>
        <c:noMultiLvlLbl val="0"/>
      </c:catAx>
      <c:valAx>
        <c:axId val="1905756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809459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</a:t>
            </a:r>
            <a:r>
              <a:rPr kumimoji="0"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두 수 사이에 존재하는 최대 공약수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(GCD)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구하는 알고리즘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양의 정수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(a&gt;b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대하여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a=</a:t>
            </a:r>
            <a:r>
              <a:rPr lang="en-US" altLang="ko-KR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bq+r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(0&lt;r&lt;a)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최대공약수는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최대공약수와 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(a, b)=</a:t>
            </a:r>
            <a:r>
              <a:rPr lang="en-US" altLang="ko-KR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(b, r)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439248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80000"/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5" y="1484784"/>
            <a:ext cx="41044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재귀를 이용한 방법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80000"/>
              <a:defRPr/>
            </a:pP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4643"/>
            <a:ext cx="3269399" cy="424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41" y="2074168"/>
            <a:ext cx="3882731" cy="26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92</Words>
  <Application>Microsoft Office PowerPoint</Application>
  <PresentationFormat>화면 슬라이드 쇼(4:3)</PresentationFormat>
  <Paragraphs>33</Paragraphs>
  <Slides>13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맑은 고딕</vt:lpstr>
      <vt:lpstr>나눔고딕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18</cp:revision>
  <dcterms:created xsi:type="dcterms:W3CDTF">2011-09-01T09:12:42Z</dcterms:created>
  <dcterms:modified xsi:type="dcterms:W3CDTF">2020-07-29T07:11:41Z</dcterms:modified>
</cp:coreProperties>
</file>