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63" r:id="rId6"/>
    <p:sldId id="265" r:id="rId7"/>
    <p:sldId id="271" r:id="rId8"/>
    <p:sldId id="264" r:id="rId9"/>
    <p:sldId id="267" r:id="rId10"/>
    <p:sldId id="268" r:id="rId11"/>
    <p:sldId id="269" r:id="rId12"/>
    <p:sldId id="261" r:id="rId13"/>
  </p:sldIdLst>
  <p:sldSz cx="9144000" cy="6858000" type="screen4x3"/>
  <p:notesSz cx="6858000" cy="9144000"/>
  <p:embeddedFontLst>
    <p:embeddedFont>
      <p:font typeface="나눔손글씨 펜" pitchFamily="66" charset="-127"/>
      <p:regular r:id="rId15"/>
    </p:embeddedFont>
    <p:embeddedFont>
      <p:font typeface="나눔고딕" pitchFamily="50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119" d="100"/>
          <a:sy n="119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Relationship Id="rId4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Relationship Id="rId5" Type="http://schemas.openxmlformats.org/officeDocument/2006/relationships/package" Target="../embeddings/Microsoft_Office_Excel_____2.xlsx"/><Relationship Id="rId4" Type="http://schemas.openxmlformats.org/officeDocument/2006/relationships/image" Target="../media/image6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09"/>
        <c:overlap val="100"/>
        <c:axId val="79773696"/>
        <c:axId val="79775232"/>
      </c:barChart>
      <c:catAx>
        <c:axId val="79773696"/>
        <c:scaling>
          <c:orientation val="minMax"/>
        </c:scaling>
        <c:axPos val="b"/>
        <c:maj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79775232"/>
        <c:crosses val="autoZero"/>
        <c:auto val="1"/>
        <c:lblAlgn val="ctr"/>
        <c:lblOffset val="0"/>
      </c:catAx>
      <c:valAx>
        <c:axId val="79775232"/>
        <c:scaling>
          <c:orientation val="minMax"/>
        </c:scaling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7977369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9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Percent val="1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Percent val="1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Percent val="1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Percent val="1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 smtClean="0"/>
              <a:t>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문서의 제목</a:t>
            </a:r>
            <a:endParaRPr kumimoji="0" lang="en-US" altLang="ko-KR" sz="6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소속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3113673"/>
            <a:ext cx="69847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내용을 작성해 주세요</a:t>
            </a:r>
            <a:r>
              <a:rPr kumimoji="0" lang="en-US" altLang="ko-KR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 26pt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81</Words>
  <Application>Microsoft Office PowerPoint</Application>
  <PresentationFormat>화면 슬라이드 쇼(4:3)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nhn</cp:lastModifiedBy>
  <cp:revision>4</cp:revision>
  <dcterms:created xsi:type="dcterms:W3CDTF">2011-09-01T09:12:42Z</dcterms:created>
  <dcterms:modified xsi:type="dcterms:W3CDTF">2011-10-06T13:38:52Z</dcterms:modified>
</cp:coreProperties>
</file>