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7" r:id="rId4"/>
    <p:sldId id="319" r:id="rId5"/>
    <p:sldId id="321" r:id="rId6"/>
    <p:sldId id="322" r:id="rId7"/>
    <p:sldId id="318" r:id="rId8"/>
    <p:sldId id="261" r:id="rId9"/>
    <p:sldId id="270" r:id="rId10"/>
    <p:sldId id="263" r:id="rId11"/>
    <p:sldId id="265" r:id="rId12"/>
    <p:sldId id="271" r:id="rId13"/>
    <p:sldId id="264" r:id="rId14"/>
    <p:sldId id="267" r:id="rId15"/>
    <p:sldId id="268" r:id="rId16"/>
    <p:sldId id="269" r:id="rId17"/>
  </p:sldIdLst>
  <p:sldSz cx="9144000" cy="6858000" type="screen4x3"/>
  <p:notesSz cx="6858000" cy="9144000"/>
  <p:embeddedFontLst>
    <p:embeddedFont>
      <p:font typeface="나눔고딕" panose="020B0600000101010101" charset="-127"/>
      <p:regular r:id="rId19"/>
      <p:bold r:id="rId20"/>
    </p:embeddedFont>
    <p:embeddedFont>
      <p:font typeface="나눔손글씨 펜" panose="020B0600000101010101" charset="-127"/>
      <p:regular r:id="rId21"/>
    </p:embeddedFont>
    <p:embeddedFont>
      <p:font typeface="Cambria Math" panose="02040503050406030204" pitchFamily="18" charset="0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64" d="100"/>
          <a:sy n="64" d="100"/>
        </p:scale>
        <p:origin x="8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7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image" Target="../media/image65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8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4-4417-90BB-F386D91CFE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74-4417-90BB-F386D91CFE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74-4417-90BB-F386D91CF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4769152"/>
        <c:axId val="134788736"/>
      </c:barChart>
      <c:catAx>
        <c:axId val="2147691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34788736"/>
        <c:crosses val="autoZero"/>
        <c:auto val="1"/>
        <c:lblAlgn val="ctr"/>
        <c:lblOffset val="0"/>
        <c:noMultiLvlLbl val="0"/>
      </c:catAx>
      <c:valAx>
        <c:axId val="134788736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14769152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02-4369-8DF7-280A32DAA440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02-4369-8DF7-280A32DAA440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02-4369-8DF7-280A32DAA440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02-4369-8DF7-280A32DAA440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2-4369-8DF7-280A32DAA440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02-4369-8DF7-280A32DAA440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02-4369-8DF7-280A32DAA440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C02-4369-8DF7-280A32DAA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02-4369-8DF7-280A32DAA44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7332A4-641D-4855-8FB4-D945EE04675E}" type="pres">
      <dgm:prSet presAssocID="{AEC9B471-EB0D-40F2-A7DE-4640A10BCA9A}" presName="circ2" presStyleLbl="vennNode1" presStyleIdx="1" presStyleCnt="3"/>
      <dgm:spPr/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5618-5B76-4FB5-8094-1BC8DB4FD21F}" type="pres">
      <dgm:prSet presAssocID="{AFCC03D9-A719-4C34-83A8-BE8C643296CD}" presName="circ3" presStyleLbl="vennNode1" presStyleIdx="2" presStyleCnt="3"/>
      <dgm:spPr/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5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503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acmicpc.net/problem/1044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cmicpc.net/problem/3085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acmicpc.net/problem/2231" TargetMode="External"/><Relationship Id="rId10" Type="http://schemas.openxmlformats.org/officeDocument/2006/relationships/hyperlink" Target="https://www.acmicpc.net/problem/1182" TargetMode="External"/><Relationship Id="rId4" Type="http://schemas.openxmlformats.org/officeDocument/2006/relationships/hyperlink" Target="https://www.acmicpc.net/problem/2309" TargetMode="External"/><Relationship Id="rId9" Type="http://schemas.openxmlformats.org/officeDocument/2006/relationships/hyperlink" Target="https://www.acmicpc.net/problem/101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524" y="1517883"/>
            <a:ext cx="72009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 탐색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완전탐색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완전탐색 방법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완전탐색 추천 연습문제</a:t>
            </a:r>
            <a:endParaRPr kumimoji="0"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 탐색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(Brute-force)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1" y="1484784"/>
                <a:ext cx="8066285" cy="3300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14:m>
                  <m:oMath xmlns:m="http://schemas.openxmlformats.org/officeDocument/2006/math">
                    <m:r>
                      <a:rPr lang="ko-KR" alt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가</m:t>
                    </m:r>
                  </m:oMath>
                </a14:m>
                <a:r>
                  <a:rPr lang="ko-KR" altLang="en-US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능한 경우를 일일이 다 탐색하는 것</a:t>
                </a:r>
                <a:r>
                  <a:rPr lang="en-US" altLang="ko-KR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모든 경우를 다 탐색하기에 맞는 결과가 나오지만 시간이 </a:t>
                </a:r>
                <a:r>
                  <a:rPr lang="ko-KR" altLang="en-US" sz="26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오래걸릴</a:t>
                </a:r>
                <a:r>
                  <a:rPr lang="ko-KR" altLang="en-US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수 있다</a:t>
                </a:r>
                <a:r>
                  <a:rPr lang="en-US" altLang="ko-KR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endParaRPr lang="en-US" altLang="ko-KR" sz="2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복잡도와 관련해서 해당 문제가 시간안에 가능한지 체크하는 연습을 할 때 좋다</a:t>
                </a:r>
                <a:r>
                  <a:rPr lang="en-US" altLang="ko-KR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매우 복잡해 보이는 문제가 입력 크기가 작다면 일일이 해보는게 더 좋은 풀이일 수 있다</a:t>
                </a:r>
                <a:r>
                  <a:rPr lang="en-US" altLang="ko-KR" sz="2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1484784"/>
                <a:ext cx="8066285" cy="3300775"/>
              </a:xfrm>
              <a:prstGeom prst="rect">
                <a:avLst/>
              </a:prstGeom>
              <a:blipFill>
                <a:blip r:embed="rId4"/>
                <a:stretch>
                  <a:fillRect t="-1664" r="-454" b="-3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 탐색 방법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Brute Force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처음부터 끝까지 탐색하는 방법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비트마스크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집합을 표현하기 위해 사용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1&lt;&lt;0 -&gt; 0001, 1&lt;&lt;1 -&gt; 0010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75BC42-3641-40B1-BEBA-085D3134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192116"/>
            <a:ext cx="3629025" cy="236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61B101-2B98-4981-B46C-63BE8C7CD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192116"/>
            <a:ext cx="355770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6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 탐색 방법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순열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조합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중첩루프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 사용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사용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28750" lvl="2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순열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85950" lvl="3" indent="-514350">
              <a:buSzPct val="80000"/>
              <a:buBlip>
                <a:blip r:embed="rId3"/>
              </a:buBlip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itertools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라이브러리의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permutation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85950" lvl="3" indent="-514350">
              <a:buSzPct val="80000"/>
              <a:buBlip>
                <a:blip r:embed="rId3"/>
              </a:buBlip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Itertools.permutations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list,number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28750" lvl="2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조합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85950" lvl="3" indent="-514350">
              <a:buSzPct val="80000"/>
              <a:buBlip>
                <a:blip r:embed="rId3"/>
              </a:buBlip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itertools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라이브러리의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combinations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85950" lvl="3" indent="-514350">
              <a:buSzPct val="80000"/>
              <a:buBlip>
                <a:blip r:embed="rId3"/>
              </a:buBlip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Itertools.combinations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list,number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28750" lvl="2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number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수의 개수로 수열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만듬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43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 탐색 방법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개념으로 좀 더 빠르게 탐색을 진행하는 기법 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BFS/DFS</a:t>
            </a:r>
          </a:p>
        </p:txBody>
      </p:sp>
    </p:spTree>
    <p:extLst>
      <p:ext uri="{BB962C8B-B14F-4D97-AF65-F5344CB8AC3E}">
        <p14:creationId xmlns:p14="http://schemas.microsoft.com/office/powerpoint/2010/main" val="42328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완전탐색 추천 연습문제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1" y="1484784"/>
                <a:ext cx="8066285" cy="5269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일</a:t>
                </a:r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곱</m:t>
                    </m:r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난</m:t>
                    </m:r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쟁</m:t>
                    </m:r>
                    <m:r>
                      <a:rPr lang="ko-KR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이</m:t>
                    </m:r>
                  </m:oMath>
                </a14:m>
                <a:endParaRPr lang="en-US" altLang="ko-KR" sz="2400" dirty="0"/>
              </a:p>
              <a:p>
                <a:pPr marL="971550" lvl="1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400" dirty="0">
                    <a:hlinkClick r:id="rId4"/>
                  </a:rPr>
                  <a:t>https://www.acmicpc.net/problem/2309</a:t>
                </a:r>
                <a:endParaRPr lang="en-US" altLang="ko-KR" sz="2400" dirty="0"/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400" dirty="0" err="1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분해합</a:t>
                </a:r>
                <a:endParaRPr lang="en-US" altLang="ko-KR" sz="2400" dirty="0"/>
              </a:p>
              <a:p>
                <a:pPr marL="971550" lvl="1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400" dirty="0">
                    <a:hlinkClick r:id="rId5"/>
                  </a:rPr>
                  <a:t>https://www.acmicpc.net/problem/2231</a:t>
                </a:r>
                <a:endPara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사탕 게임</a:t>
                </a:r>
                <a:endParaRPr lang="en-US" altLang="ko-KR" sz="2400" dirty="0"/>
              </a:p>
              <a:p>
                <a:pPr marL="971550" lvl="1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400" dirty="0">
                    <a:hlinkClick r:id="rId6"/>
                  </a:rPr>
                  <a:t>https://www.acmicpc.net/problem/3085</a:t>
                </a:r>
                <a:endPara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유레카 이론</a:t>
                </a:r>
                <a:endParaRPr lang="en-US" altLang="ko-KR" sz="2400" dirty="0"/>
              </a:p>
              <a:p>
                <a:pPr marL="971550" lvl="1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400" dirty="0">
                    <a:hlinkClick r:id="rId7"/>
                  </a:rPr>
                  <a:t>https://www.acmicpc.net/problem/10448</a:t>
                </a:r>
                <a:endPara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숫자 야구</a:t>
                </a:r>
                <a:endParaRPr lang="en-US" altLang="ko-KR" sz="2400" dirty="0">
                  <a:hlinkClick r:id="rId4"/>
                </a:endParaRPr>
              </a:p>
              <a:p>
                <a:pPr marL="971550" lvl="1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400" dirty="0">
                    <a:hlinkClick r:id="rId8"/>
                  </a:rPr>
                  <a:t>https://www.acmicpc.net/problem/2503</a:t>
                </a:r>
                <a:endParaRPr lang="en-US" altLang="ko-KR" sz="2400" dirty="0"/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400" dirty="0" err="1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체스판</a:t>
                </a:r>
                <a:r>
                  <a:rPr lang="ko-KR" altLang="en-US" sz="2400" dirty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 다시 칠하기</a:t>
                </a:r>
                <a:endParaRPr lang="en-US" altLang="ko-KR" sz="2400" dirty="0"/>
              </a:p>
              <a:p>
                <a:pPr marL="971550" lvl="1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400" dirty="0">
                    <a:hlinkClick r:id="rId9"/>
                  </a:rPr>
                  <a:t>https://www.acmicpc.net/problem/1018</a:t>
                </a:r>
                <a:endPara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SzPct val="80000"/>
                  <a:buBlip>
                    <a:blip r:embed="rId3"/>
                  </a:buBlip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  <a:ea typeface="맑은 고딕" panose="020B0503020000020004" pitchFamily="50" charset="-127"/>
                  </a:rPr>
                  <a:t>부분집합의 합 ★</a:t>
                </a:r>
                <a:endParaRPr lang="en-US" altLang="ko-KR" sz="2400" dirty="0"/>
              </a:p>
              <a:p>
                <a:pPr marL="971550" lvl="1" indent="-514350">
                  <a:buSzPct val="80000"/>
                  <a:buBlip>
                    <a:blip r:embed="rId3"/>
                  </a:buBlip>
                  <a:defRPr/>
                </a:pPr>
                <a:r>
                  <a:rPr lang="en-US" altLang="ko-KR" sz="2400" dirty="0">
                    <a:hlinkClick r:id="rId10"/>
                  </a:rPr>
                  <a:t>https://www.acmicpc.net/problem/1182</a:t>
                </a:r>
                <a:endPara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1484784"/>
                <a:ext cx="8066285" cy="5269904"/>
              </a:xfrm>
              <a:prstGeom prst="rect">
                <a:avLst/>
              </a:prstGeom>
              <a:blipFill>
                <a:blip r:embed="rId11"/>
                <a:stretch>
                  <a:fillRect t="-926" b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88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311</Words>
  <Application>Microsoft Office PowerPoint</Application>
  <PresentationFormat>화면 슬라이드 쇼(4:3)</PresentationFormat>
  <Paragraphs>66</Paragraphs>
  <Slides>16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나눔손글씨 펜</vt:lpstr>
      <vt:lpstr>Arial</vt:lpstr>
      <vt:lpstr>나눔고딕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원희 조</cp:lastModifiedBy>
  <cp:revision>48</cp:revision>
  <dcterms:created xsi:type="dcterms:W3CDTF">2011-09-01T09:12:42Z</dcterms:created>
  <dcterms:modified xsi:type="dcterms:W3CDTF">2021-02-17T04:13:05Z</dcterms:modified>
</cp:coreProperties>
</file>