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7cea3216d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7cea3216d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7cea3216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7cea3216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7cea3216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7cea3216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7cea3216d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7cea3216d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7cea3216d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7cea3216d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7cea3216d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7cea3216d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7cea3216d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7cea3216d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7cea3216d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7cea3216d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7cea3216d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7cea3216d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스택&amp;큐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311850" y="2281500"/>
            <a:ext cx="25203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스택 &amp; 큐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자료구조의 기초개념.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삽입과 삭제 두 핵심 함수로 이루어져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오버플로와 언더플로를 고려해야한다.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오버플로 : 특정한 자료구조가 수용할 수 있는 데이터의 크기를 이미 가득 찬 상태에서 삽입 연산을 수행할 때 발생.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언더플로 : 데이터가 전혀 들어있지 않은 상태에서 삭제 연산을 수행하면 데이터가 전혀 없는 상황이므로 발생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스택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316875" y="1620175"/>
            <a:ext cx="4623000" cy="24810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차곡차곡 쌓아 올린 형태의 자료구조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top으로 정한 곳을 통해서만 접근가능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top을 통해 삽입시 -&gt; push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삭제하는 연산 -&gt; pop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가장 마지막에 삽입된 자료가 가장 먼저 삭제된다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후입선출(LIFO,Last-In-First-Out)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50" y="1152475"/>
            <a:ext cx="339513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스택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275" y="925875"/>
            <a:ext cx="341435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175" y="4032725"/>
            <a:ext cx="2174450" cy="6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스택의 활용 예시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050375" y="1171950"/>
            <a:ext cx="7280700" cy="21624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웹 브라우저 방문기록(뒤로가기) : 가장 나중에 열린 페이지부터 다시 보여준다.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역순 문자열 만들기 : 가장 나중에 입력된 문자부터 출력한다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실행 취소(undo) : 가장 나중에 실행된 것부터 실행 취소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후위 표기법 계산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수식의 괄호 검사 (연산자 우선순위 표현을 위한 괄호 검사)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스택의 활용 예시 - 후위 표기법 계산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5" y="1017725"/>
            <a:ext cx="750975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큐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396825" y="1017725"/>
            <a:ext cx="46230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선입선출(FIFO, First in first out)방식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한쪽 끝에서 삽입 작업이, 다른 쪽 끝에서 삭제 작업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삭제연산만 수행되는 곳을 프론트, 삽입 연산만 이루어지는 곳을 리어(rear)로 정하여 연산작업이 수행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즉, 가장 먼저 큐에 들어왔던 첫 번째 원소가 프런트 원소, 리어 원소는 가장 늦게 들어온 마지막 원소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가장 먼저 들어온 프론트 원소가 가장 먼저 삭제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75" y="1017725"/>
            <a:ext cx="38770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큐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4867950" y="1102175"/>
            <a:ext cx="4041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algun Gothic"/>
              <a:buChar char="●"/>
            </a:pPr>
            <a:r>
              <a:rPr lang="ko" sz="18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python에서는 collections 모듈에서 제공하는 deque자료구조를 활용.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125" y="1017725"/>
            <a:ext cx="316719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275" y="3893275"/>
            <a:ext cx="306712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큐</a:t>
            </a:r>
            <a:r>
              <a:rPr lang="ko"/>
              <a:t> 활용 예시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1050375" y="1171950"/>
            <a:ext cx="7280700" cy="21624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우선순위가 같은 작업 예약 (프린터의 인쇄 대기열)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은행 업무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콜센터 고객 대기시간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프로세스 관리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너비우선탐색(BFS)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캐시 구현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