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1"/>
  </p:notesMasterIdLst>
  <p:sldIdLst>
    <p:sldId id="256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84" r:id="rId11"/>
    <p:sldId id="275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  <p14:sldId id="260"/>
            <p14:sldId id="268"/>
            <p14:sldId id="269"/>
            <p14:sldId id="270"/>
            <p14:sldId id="271"/>
            <p14:sldId id="272"/>
            <p14:sldId id="273"/>
            <p14:sldId id="284"/>
            <p14:sldId id="275"/>
            <p14:sldId id="276"/>
          </p14:sldIdLst>
        </p14:section>
        <p14:section name="제목 없는 구역" id="{A5D2C76A-293A-424E-8C18-FE5FA2EC520A}">
          <p14:sldIdLst>
            <p14:sldId id="277"/>
            <p14:sldId id="278"/>
            <p14:sldId id="279"/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 varScale="1">
        <p:scale>
          <a:sx n="150" d="100"/>
          <a:sy n="150" d="100"/>
        </p:scale>
        <p:origin x="154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573682" cy="352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573682" cy="3520837"/>
      </dsp:txXfrm>
    </dsp:sp>
    <dsp:sp modelId="{B292DB37-5DAC-4239-B187-DFD8D1E45EBC}">
      <dsp:nvSpPr>
        <dsp:cNvPr id="0" name=""/>
        <dsp:cNvSpPr/>
      </dsp:nvSpPr>
      <dsp:spPr>
        <a:xfrm>
          <a:off x="1691708" y="77791"/>
          <a:ext cx="6176704" cy="49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77791"/>
        <a:ext cx="6176704" cy="490835"/>
      </dsp:txXfrm>
    </dsp:sp>
    <dsp:sp modelId="{4110832E-0718-476E-A490-037F526FEE32}">
      <dsp:nvSpPr>
        <dsp:cNvPr id="0" name=""/>
        <dsp:cNvSpPr/>
      </dsp:nvSpPr>
      <dsp:spPr>
        <a:xfrm>
          <a:off x="1573682" y="56862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646419"/>
          <a:ext cx="6176704" cy="52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646419"/>
        <a:ext cx="6176704" cy="521299"/>
      </dsp:txXfrm>
    </dsp:sp>
    <dsp:sp modelId="{AD911FAF-521A-4820-A828-D3E3718C95AE}">
      <dsp:nvSpPr>
        <dsp:cNvPr id="0" name=""/>
        <dsp:cNvSpPr/>
      </dsp:nvSpPr>
      <dsp:spPr>
        <a:xfrm>
          <a:off x="1573682" y="116771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245511"/>
          <a:ext cx="6176704" cy="423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45511"/>
        <a:ext cx="6176704" cy="423328"/>
      </dsp:txXfrm>
    </dsp:sp>
    <dsp:sp modelId="{CF05C026-DB91-43DB-A06E-46B09EDF745D}">
      <dsp:nvSpPr>
        <dsp:cNvPr id="0" name=""/>
        <dsp:cNvSpPr/>
      </dsp:nvSpPr>
      <dsp:spPr>
        <a:xfrm>
          <a:off x="1573682" y="166883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717848"/>
          <a:ext cx="6176704" cy="381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717848"/>
        <a:ext cx="6176704" cy="381538"/>
      </dsp:txXfrm>
    </dsp:sp>
    <dsp:sp modelId="{D235D982-58AD-4B15-9D8D-F549E4F32805}">
      <dsp:nvSpPr>
        <dsp:cNvPr id="0" name=""/>
        <dsp:cNvSpPr/>
      </dsp:nvSpPr>
      <dsp:spPr>
        <a:xfrm>
          <a:off x="1573682" y="212816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05961"/>
          <a:ext cx="6176704" cy="41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205961"/>
        <a:ext cx="6176704" cy="412686"/>
      </dsp:txXfrm>
    </dsp:sp>
    <dsp:sp modelId="{D0A004F4-AD23-44AD-ADB5-BAD672B8AB1E}">
      <dsp:nvSpPr>
        <dsp:cNvPr id="0" name=""/>
        <dsp:cNvSpPr/>
      </dsp:nvSpPr>
      <dsp:spPr>
        <a:xfrm>
          <a:off x="1573682" y="261864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696439"/>
          <a:ext cx="6176704" cy="74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696439"/>
        <a:ext cx="6176704" cy="744546"/>
      </dsp:txXfrm>
    </dsp:sp>
    <dsp:sp modelId="{6E096DDC-14C4-46D7-B231-32A1E2CCD90A}">
      <dsp:nvSpPr>
        <dsp:cNvPr id="0" name=""/>
        <dsp:cNvSpPr/>
      </dsp:nvSpPr>
      <dsp:spPr>
        <a:xfrm>
          <a:off x="1573682" y="3440986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이름작성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71399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이름작성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/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03-2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654423" y="253908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975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/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+mj-ea"/>
              </a:rPr>
              <a:t>3. </a:t>
            </a:r>
            <a:r>
              <a:rPr lang="ko-KR" altLang="en-US" sz="1600" dirty="0">
                <a:latin typeface="+mj-ea"/>
              </a:rPr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70575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6920"/>
              </p:ext>
            </p:extLst>
          </p:nvPr>
        </p:nvGraphicFramePr>
        <p:xfrm>
          <a:off x="1268932" y="2279650"/>
          <a:ext cx="7429500" cy="3339727"/>
        </p:xfrm>
        <a:graphic>
          <a:graphicData uri="http://schemas.openxmlformats.org/drawingml/2006/table">
            <a:tbl>
              <a:tblPr/>
              <a:tblGrid>
                <a:gridCol w="74295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0222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4E7D32-99F8-4C83-8288-54C5A7B5EA4B}"/>
              </a:ext>
            </a:extLst>
          </p:cNvPr>
          <p:cNvGrpSpPr/>
          <p:nvPr/>
        </p:nvGrpSpPr>
        <p:grpSpPr>
          <a:xfrm>
            <a:off x="1387565" y="1761439"/>
            <a:ext cx="5643835" cy="4344082"/>
            <a:chOff x="1387565" y="1761439"/>
            <a:chExt cx="5643835" cy="4344082"/>
          </a:xfrm>
        </p:grpSpPr>
        <p:pic>
          <p:nvPicPr>
            <p:cNvPr id="1030" name="Picture 6" descr="EasyOne Website Flowchart Template | Wireframe design, Web design, Flow  chart template">
              <a:extLst>
                <a:ext uri="{FF2B5EF4-FFF2-40B4-BE49-F238E27FC236}">
                  <a16:creationId xmlns:a16="http://schemas.microsoft.com/office/drawing/2014/main" id="{53D50EC9-F931-4F03-855C-D52702584A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00" b="2037"/>
            <a:stretch/>
          </p:blipFill>
          <p:spPr bwMode="auto">
            <a:xfrm>
              <a:off x="1387565" y="1761439"/>
              <a:ext cx="5643835" cy="402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48151F9-D153-4CD1-BCEF-DEB0961B8C2D}"/>
                </a:ext>
              </a:extLst>
            </p:cNvPr>
            <p:cNvSpPr txBox="1">
              <a:spLocks/>
            </p:cNvSpPr>
            <p:nvPr/>
          </p:nvSpPr>
          <p:spPr>
            <a:xfrm>
              <a:off x="1466851" y="5851975"/>
              <a:ext cx="5372099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69EAC4-C0A4-40DE-A7E0-AE4B5D4FD887}"/>
              </a:ext>
            </a:extLst>
          </p:cNvPr>
          <p:cNvGrpSpPr/>
          <p:nvPr/>
        </p:nvGrpSpPr>
        <p:grpSpPr>
          <a:xfrm>
            <a:off x="635000" y="1809300"/>
            <a:ext cx="8636000" cy="4476066"/>
            <a:chOff x="635000" y="1809300"/>
            <a:chExt cx="8636000" cy="4476066"/>
          </a:xfrm>
        </p:grpSpPr>
        <p:sp>
          <p:nvSpPr>
            <p:cNvPr id="14" name="텍스트 개체 틀 7">
              <a:extLst>
                <a:ext uri="{FF2B5EF4-FFF2-40B4-BE49-F238E27FC236}">
                  <a16:creationId xmlns:a16="http://schemas.microsoft.com/office/drawing/2014/main" id="{30BE75C7-DC48-4E24-BCDC-F737B31F507F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6031820"/>
              <a:ext cx="7712243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  <p:pic>
          <p:nvPicPr>
            <p:cNvPr id="16" name="Picture 10" descr="Site Map">
              <a:extLst>
                <a:ext uri="{FF2B5EF4-FFF2-40B4-BE49-F238E27FC236}">
                  <a16:creationId xmlns:a16="http://schemas.microsoft.com/office/drawing/2014/main" id="{8EFFB824-4A62-4D85-B224-B678EA080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7" b="54150"/>
            <a:stretch/>
          </p:blipFill>
          <p:spPr bwMode="auto">
            <a:xfrm>
              <a:off x="635000" y="1809300"/>
              <a:ext cx="8636000" cy="4128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ko-KR" altLang="en-US" dirty="0" err="1"/>
              <a:t>메인페이지</a:t>
            </a:r>
            <a:r>
              <a:rPr lang="ko-KR" altLang="en-US" dirty="0"/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chemeClr val="accent1"/>
                </a:solidFill>
              </a:rPr>
              <a:t>메인페이지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139115-8EE8-44EF-BC14-2D6BE77C6B11}"/>
              </a:ext>
            </a:extLst>
          </p:cNvPr>
          <p:cNvGrpSpPr/>
          <p:nvPr/>
        </p:nvGrpSpPr>
        <p:grpSpPr>
          <a:xfrm>
            <a:off x="635000" y="2152649"/>
            <a:ext cx="7712243" cy="4132717"/>
            <a:chOff x="635000" y="2152649"/>
            <a:chExt cx="7712243" cy="41327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321398-6158-4CE2-93DA-F90DFCEAD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9" t="1018" b="28426"/>
            <a:stretch/>
          </p:blipFill>
          <p:spPr bwMode="auto">
            <a:xfrm>
              <a:off x="1362075" y="2152649"/>
              <a:ext cx="2294417" cy="374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텍스트 개체 틀 7">
              <a:extLst>
                <a:ext uri="{FF2B5EF4-FFF2-40B4-BE49-F238E27FC236}">
                  <a16:creationId xmlns:a16="http://schemas.microsoft.com/office/drawing/2014/main" id="{27293AAD-AD29-4568-81A3-F4F8A3D6300C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6031820"/>
              <a:ext cx="7712243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3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CE3094-00FB-4197-863E-92B22DE6C3CC}"/>
              </a:ext>
            </a:extLst>
          </p:cNvPr>
          <p:cNvGrpSpPr/>
          <p:nvPr/>
        </p:nvGrpSpPr>
        <p:grpSpPr>
          <a:xfrm>
            <a:off x="635000" y="1994351"/>
            <a:ext cx="7712243" cy="4291015"/>
            <a:chOff x="635000" y="1994351"/>
            <a:chExt cx="7712243" cy="429101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DD14E58-1E03-4EB4-9CFA-C4F743651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229" y="1994351"/>
              <a:ext cx="2924206" cy="4025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텍스트 개체 틀 7">
              <a:extLst>
                <a:ext uri="{FF2B5EF4-FFF2-40B4-BE49-F238E27FC236}">
                  <a16:creationId xmlns:a16="http://schemas.microsoft.com/office/drawing/2014/main" id="{00E8C4F8-1B36-4C30-8F4A-0BCB14945882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6031820"/>
              <a:ext cx="7712243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48018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232525"/>
            <a:ext cx="1190625" cy="206375"/>
          </a:xfrm>
          <a:prstGeom prst="rect">
            <a:avLst/>
          </a:prstGeom>
        </p:spPr>
        <p:txBody>
          <a:bodyPr anchor="b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894"/>
              <a:pPr/>
              <a:t>3</a:t>
            </a:fld>
            <a:endParaRPr lang="ko-KR" altLang="en-US" sz="894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097063"/>
              </p:ext>
            </p:extLst>
          </p:nvPr>
        </p:nvGraphicFramePr>
        <p:xfrm>
          <a:off x="890362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451"/>
              </p:ext>
            </p:extLst>
          </p:nvPr>
        </p:nvGraphicFramePr>
        <p:xfrm>
          <a:off x="1160082" y="2070101"/>
          <a:ext cx="7467625" cy="3311855"/>
        </p:xfrm>
        <a:graphic>
          <a:graphicData uri="http://schemas.openxmlformats.org/drawingml/2006/table">
            <a:tbl>
              <a:tblPr firstRow="1" bandRow="1"/>
              <a:tblGrid>
                <a:gridCol w="447509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긍정요인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부정 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외부요인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160081" y="5412146"/>
            <a:ext cx="7467623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ko-KR" altLang="en-US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45118"/>
              </p:ext>
            </p:extLst>
          </p:nvPr>
        </p:nvGraphicFramePr>
        <p:xfrm>
          <a:off x="1068477" y="2201793"/>
          <a:ext cx="7648898" cy="33647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720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757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06700"/>
              </p:ext>
            </p:extLst>
          </p:nvPr>
        </p:nvGraphicFramePr>
        <p:xfrm>
          <a:off x="1095514" y="2293089"/>
          <a:ext cx="7648898" cy="3294859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44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51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경쟁사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475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02-4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/>
        </p:nvGraphicFramePr>
        <p:xfrm>
          <a:off x="1087692" y="2356589"/>
          <a:ext cx="7648898" cy="33012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211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3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자사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2398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82297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593</Words>
  <Application>Microsoft Office PowerPoint</Application>
  <PresentationFormat>A4 용지(210x297mm)</PresentationFormat>
  <Paragraphs>152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(사이트 전체 페이지 구성) – 기존 사이트 각 페이지 구성내용</vt:lpstr>
      <vt:lpstr>5. 웹페이지 구조 (사이트 전체 페이지 구성) – 변경 각 페이지 구성내용</vt:lpstr>
      <vt:lpstr>5. 웹페이지 구조 (메인 페이지내 영역별 구성) - 수정내용</vt:lpstr>
      <vt:lpstr>5.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4</cp:revision>
  <dcterms:created xsi:type="dcterms:W3CDTF">2021-08-19T04:24:11Z</dcterms:created>
  <dcterms:modified xsi:type="dcterms:W3CDTF">2021-09-09T14:35:15Z</dcterms:modified>
</cp:coreProperties>
</file>