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6858000" cy="9906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49FYgup98Kd07mVmJulXK8a+j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08F27A2-869D-4596-86BC-24CB4B6FD2AB}">
  <a:tblStyle styleId="{D08F27A2-869D-4596-86BC-24CB4B6FD2A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3384" y="-11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0"/>
          <p:cNvSpPr txBox="1">
            <a:spLocks noGrp="1"/>
          </p:cNvSpPr>
          <p:nvPr>
            <p:ph type="dt" idx="10"/>
          </p:nvPr>
        </p:nvSpPr>
        <p:spPr>
          <a:xfrm>
            <a:off x="471488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2271713" y="9182100"/>
            <a:ext cx="2314575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sldNum" idx="12"/>
          </p:nvPr>
        </p:nvSpPr>
        <p:spPr>
          <a:xfrm>
            <a:off x="4843463" y="9182100"/>
            <a:ext cx="1543050" cy="5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  <a:defRPr sz="16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63"/>
              <a:buFont typeface="Arial"/>
              <a:buNone/>
              <a:defRPr sz="146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  <a:defRPr sz="1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38"/>
              <a:buFont typeface="Arial"/>
              <a:buNone/>
              <a:defRPr sz="113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 sz="9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125782" y="514658"/>
            <a:ext cx="6608303" cy="658421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12;p11"/>
          <p:cNvCxnSpPr/>
          <p:nvPr/>
        </p:nvCxnSpPr>
        <p:spPr>
          <a:xfrm>
            <a:off x="1951310" y="796254"/>
            <a:ext cx="459476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Google Shape;13;p11"/>
          <p:cNvSpPr/>
          <p:nvPr/>
        </p:nvSpPr>
        <p:spPr>
          <a:xfrm>
            <a:off x="120288" y="504824"/>
            <a:ext cx="6594837" cy="9039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5213229" y="220719"/>
            <a:ext cx="1569660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1"/>
          <p:cNvSpPr txBox="1"/>
          <p:nvPr/>
        </p:nvSpPr>
        <p:spPr>
          <a:xfrm>
            <a:off x="120288" y="500884"/>
            <a:ext cx="609599" cy="276999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문항2</a:t>
            </a: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1"/>
          <p:cNvSpPr txBox="1"/>
          <p:nvPr/>
        </p:nvSpPr>
        <p:spPr>
          <a:xfrm>
            <a:off x="729887" y="500884"/>
            <a:ext cx="1104657" cy="2769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altLang="en-US" sz="12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최원석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5243685" y="9576565"/>
            <a:ext cx="1539204" cy="217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3"/>
              <a:buFont typeface="Arial"/>
              <a:buNone/>
            </a:pPr>
            <a:r>
              <a:rPr lang="ko-KR" sz="81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안양이젠아카데미컴퓨터학원</a:t>
            </a:r>
            <a:endParaRPr sz="813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288556" y="3348230"/>
            <a:ext cx="6280887" cy="64248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75"/>
              <a:buFont typeface="Arial"/>
              <a:buNone/>
            </a:pPr>
            <a:r>
              <a:rPr lang="ko-KR" sz="3575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NCS능력단위평가 결과물제출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35;p1"/>
          <p:cNvGraphicFramePr/>
          <p:nvPr/>
        </p:nvGraphicFramePr>
        <p:xfrm>
          <a:off x="1453565" y="4953000"/>
          <a:ext cx="3950850" cy="929075"/>
        </p:xfrm>
        <a:graphic>
          <a:graphicData uri="http://schemas.openxmlformats.org/drawingml/2006/table">
            <a:tbl>
              <a:tblPr firstRow="1" bandRow="1">
                <a:noFill/>
                <a:tableStyleId>{D08F27A2-869D-4596-86BC-24CB4B6FD2AB}</a:tableStyleId>
              </a:tblPr>
              <a:tblGrid>
                <a:gridCol w="921525"/>
                <a:gridCol w="3029325"/>
              </a:tblGrid>
              <a:tr h="326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능력단위명</a:t>
                      </a:r>
                      <a:endParaRPr sz="1400" u="none" strike="noStrike" cap="none"/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</a:rPr>
                        <a:t>UI/UX 요구분석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74300" marR="74300" marT="37150" marB="37150" anchor="ctr">
                    <a:solidFill>
                      <a:srgbClr val="F2F2F2"/>
                    </a:solidFill>
                  </a:tcPr>
                </a:tc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 명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최원석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</a:tr>
              <a:tr h="30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제출일자</a:t>
                      </a:r>
                      <a:endParaRPr sz="1400" u="none" strike="noStrike" cap="none"/>
                    </a:p>
                  </a:txBody>
                  <a:tcPr marL="74300" marR="74300" marT="37150" marB="371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2021-09-13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0" marR="74300" marT="37150" marB="371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01.  페이지 스케치</a:t>
            </a: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프로토타입 제작을 위한 와이어프레임 스케치 제작</a:t>
            </a:r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스케치 시안 01</a:t>
            </a:r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스케치 시안 02</a:t>
            </a:r>
            <a:endParaRPr/>
          </a:p>
        </p:txBody>
      </p:sp>
      <p:cxnSp>
        <p:nvCxnSpPr>
          <p:cNvPr id="44" name="Google Shape;44;p2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2" y="1809728"/>
            <a:ext cx="3286147" cy="6881826"/>
          </a:xfrm>
          <a:prstGeom prst="rect">
            <a:avLst/>
          </a:prstGeom>
        </p:spPr>
      </p:pic>
      <p:pic>
        <p:nvPicPr>
          <p:cNvPr id="8" name="그림 7" descr="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809728"/>
            <a:ext cx="3428999" cy="68723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제작- 레이어 구조</a:t>
            </a:r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프로토타입 제작</a:t>
            </a:r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레이어 캡쳐_01</a:t>
            </a:r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/>
              <a:t>레이어 캡쳐_02</a:t>
            </a:r>
            <a:endParaRPr/>
          </a:p>
        </p:txBody>
      </p:sp>
      <p:cxnSp>
        <p:nvCxnSpPr>
          <p:cNvPr id="53" name="Google Shape;53;p3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52" y="1738290"/>
            <a:ext cx="3209925" cy="7858125"/>
          </a:xfrm>
          <a:prstGeom prst="rect">
            <a:avLst/>
          </a:prstGeom>
        </p:spPr>
      </p:pic>
      <p:pic>
        <p:nvPicPr>
          <p:cNvPr id="8" name="그림 7" descr="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1881166"/>
            <a:ext cx="3162300" cy="3400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</a:t>
            </a:r>
            <a:endParaRPr/>
          </a:p>
        </p:txBody>
      </p:sp>
      <p:sp>
        <p:nvSpPr>
          <p:cNvPr id="59" name="Google Shape;59;p4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60" name="Google Shape;60;p4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45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 err="1"/>
              <a:t>프로토타입</a:t>
            </a:r>
            <a:r>
              <a:rPr lang="ko-KR" dirty="0"/>
              <a:t> – </a:t>
            </a:r>
            <a:r>
              <a:rPr lang="ko-KR" dirty="0" err="1"/>
              <a:t>스마트폰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</a:t>
            </a:r>
            <a:r>
              <a:rPr 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320px</a:t>
            </a:r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body" idx="3"/>
          </p:nvPr>
        </p:nvSpPr>
        <p:spPr>
          <a:xfrm>
            <a:off x="3459067" y="1521485"/>
            <a:ext cx="2859115" cy="45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 err="1"/>
              <a:t>프로토타입</a:t>
            </a:r>
            <a:r>
              <a:rPr lang="ko-KR" dirty="0"/>
              <a:t> – </a:t>
            </a:r>
            <a:r>
              <a:rPr lang="ko-KR" dirty="0" err="1"/>
              <a:t>태블릿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</a:t>
            </a:r>
            <a:r>
              <a:rPr lang="ko-KR" dirty="0" smtClean="0"/>
              <a:t>:</a:t>
            </a:r>
            <a:r>
              <a:rPr lang="en-US" altLang="ko-KR" dirty="0" smtClean="0"/>
              <a:t> 768px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cxnSp>
        <p:nvCxnSpPr>
          <p:cNvPr id="62" name="Google Shape;62;p4"/>
          <p:cNvCxnSpPr/>
          <p:nvPr/>
        </p:nvCxnSpPr>
        <p:spPr>
          <a:xfrm>
            <a:off x="3417707" y="1734796"/>
            <a:ext cx="0" cy="780925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7" name="그림 6" descr="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32" y="2095480"/>
            <a:ext cx="1506878" cy="7029469"/>
          </a:xfrm>
          <a:prstGeom prst="rect">
            <a:avLst/>
          </a:prstGeom>
        </p:spPr>
      </p:pic>
      <p:pic>
        <p:nvPicPr>
          <p:cNvPr id="8" name="그림 7" descr="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438" y="2524108"/>
            <a:ext cx="2928659" cy="584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>
              <a:spcBef>
                <a:spcPts val="0"/>
              </a:spcBef>
            </a:pPr>
            <a:r>
              <a:rPr lang="ko-KR" dirty="0" err="1"/>
              <a:t>프로토타입</a:t>
            </a:r>
            <a:r>
              <a:rPr lang="ko-KR" dirty="0"/>
              <a:t> – </a:t>
            </a:r>
            <a:r>
              <a:rPr lang="ko-KR" altLang="en-US" dirty="0" err="1" smtClean="0"/>
              <a:t>태블릿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</a:t>
            </a:r>
            <a:r>
              <a:rPr lang="ko-KR" dirty="0" smtClean="0"/>
              <a:t>:</a:t>
            </a:r>
            <a:r>
              <a:rPr lang="en-US" altLang="ko-KR" dirty="0" smtClean="0"/>
              <a:t> 1200px</a:t>
            </a:r>
            <a:endParaRPr/>
          </a:p>
        </p:txBody>
      </p:sp>
      <p:pic>
        <p:nvPicPr>
          <p:cNvPr id="5" name="그림 4" descr="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0" y="2024042"/>
            <a:ext cx="5562600" cy="67913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75" name="Google Shape;75;p6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 err="1"/>
              <a:t>프로토타입</a:t>
            </a:r>
            <a:r>
              <a:rPr lang="ko-KR" dirty="0"/>
              <a:t> – pc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</a:t>
            </a:r>
            <a:r>
              <a:rPr lang="ko-KR" dirty="0" smtClean="0"/>
              <a:t>:</a:t>
            </a:r>
            <a:r>
              <a:rPr lang="en-US" altLang="ko-KR" dirty="0" smtClean="0"/>
              <a:t> 1440px</a:t>
            </a:r>
            <a:endParaRPr/>
          </a:p>
        </p:txBody>
      </p:sp>
      <p:pic>
        <p:nvPicPr>
          <p:cNvPr id="5" name="그림 4" descr="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" y="2166918"/>
            <a:ext cx="6657975" cy="6924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ctrTitle"/>
          </p:nvPr>
        </p:nvSpPr>
        <p:spPr>
          <a:xfrm>
            <a:off x="275065" y="861776"/>
            <a:ext cx="6260263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ko-KR">
                <a:latin typeface="Calibri"/>
                <a:ea typeface="Calibri"/>
                <a:cs typeface="Calibri"/>
                <a:sym typeface="Calibri"/>
              </a:rPr>
              <a:t>02.  프로토타입 제작 </a:t>
            </a:r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ubTitle" idx="1"/>
          </p:nvPr>
        </p:nvSpPr>
        <p:spPr>
          <a:xfrm>
            <a:off x="363510" y="1235523"/>
            <a:ext cx="6191114" cy="2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</a:pPr>
            <a:r>
              <a:rPr lang="ko-KR"/>
              <a:t>디자인 제작을 위한 반응형 프로토타입 제작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body" idx="2"/>
          </p:nvPr>
        </p:nvSpPr>
        <p:spPr>
          <a:xfrm>
            <a:off x="363510" y="1521485"/>
            <a:ext cx="2859115" cy="31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 err="1"/>
              <a:t>프로토타입</a:t>
            </a:r>
            <a:r>
              <a:rPr lang="ko-KR" dirty="0"/>
              <a:t> – pc-full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AB9C7"/>
              </a:buClr>
              <a:buSzPts val="1100"/>
              <a:buFont typeface="Calibri"/>
              <a:buChar char="•"/>
            </a:pPr>
            <a:r>
              <a:rPr lang="ko-KR" dirty="0"/>
              <a:t>사이즈 규격</a:t>
            </a:r>
            <a:r>
              <a:rPr lang="ko-KR" dirty="0" smtClean="0"/>
              <a:t>:</a:t>
            </a:r>
            <a:r>
              <a:rPr lang="en-US" altLang="ko-KR" dirty="0" smtClean="0"/>
              <a:t> 1920px</a:t>
            </a:r>
            <a:endParaRPr/>
          </a:p>
        </p:txBody>
      </p:sp>
      <p:pic>
        <p:nvPicPr>
          <p:cNvPr id="5" name="그림 4" descr="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2282336"/>
            <a:ext cx="6643710" cy="53413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123</Words>
  <PresentationFormat>A4 용지(210x297mm)</PresentationFormat>
  <Paragraphs>34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디자인 사용자 지정</vt:lpstr>
      <vt:lpstr>Office 테마</vt:lpstr>
      <vt:lpstr>슬라이드 1</vt:lpstr>
      <vt:lpstr>01.  페이지 스케치</vt:lpstr>
      <vt:lpstr>02.  프로토타입 제작- 레이어 구조</vt:lpstr>
      <vt:lpstr>02.  프로토타입 제작</vt:lpstr>
      <vt:lpstr>02.  프로토타입 제작 </vt:lpstr>
      <vt:lpstr>02.  프로토타입 제작 </vt:lpstr>
      <vt:lpstr>02.  프로토타입 제작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 현수</dc:creator>
  <cp:lastModifiedBy>원빈</cp:lastModifiedBy>
  <cp:revision>3</cp:revision>
  <dcterms:created xsi:type="dcterms:W3CDTF">2021-08-19T04:35:51Z</dcterms:created>
  <dcterms:modified xsi:type="dcterms:W3CDTF">2021-09-13T00:57:13Z</dcterms:modified>
</cp:coreProperties>
</file>