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60" r:id="rId4"/>
    <p:sldId id="268" r:id="rId5"/>
    <p:sldId id="269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32" autoAdjust="0"/>
    <p:restoredTop sz="94646" autoAdjust="0"/>
  </p:normalViewPr>
  <p:slideViewPr>
    <p:cSldViewPr snapToGrid="0">
      <p:cViewPr varScale="1">
        <p:scale>
          <a:sx n="109" d="100"/>
          <a:sy n="109" d="100"/>
        </p:scale>
        <p:origin x="-1398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xmlns="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xmlns="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xmlns="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xmlns="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xmlns="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xmlns="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xmlns="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xmlns="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최원석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pPr algn="r"/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1471399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xmlns="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xmlns="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최원석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xmlns="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5" name="그림 4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7" y="1802674"/>
            <a:ext cx="5928502" cy="44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xmlns="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xmlns="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xmlns="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5" name="그림 4" descr="화면 캡처 2021-09-13 1255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9" y="1604572"/>
            <a:ext cx="8464324" cy="52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xmlns="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xmlns="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xmlns="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5" name="그림 4" descr="화면 캡처 2021-09-13 1255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9" y="1638026"/>
            <a:ext cx="8181704" cy="51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53</Words>
  <Application>Microsoft Office PowerPoint</Application>
  <PresentationFormat>A4 용지(210x297mm)</PresentationFormat>
  <Paragraphs>17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디자인 사용자 지정</vt:lpstr>
      <vt:lpstr>슬라이드 1</vt:lpstr>
      <vt:lpstr>01.  페이지 제작을 위한 스타일가이드</vt:lpstr>
      <vt:lpstr>01.  페이지 제작을 위한 스타일가이드</vt:lpstr>
      <vt:lpstr>01.  페이지 제작을 위한 스타일가이드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원빈</cp:lastModifiedBy>
  <cp:revision>10</cp:revision>
  <dcterms:created xsi:type="dcterms:W3CDTF">2021-08-19T04:24:11Z</dcterms:created>
  <dcterms:modified xsi:type="dcterms:W3CDTF">2021-09-13T03:56:56Z</dcterms:modified>
</cp:coreProperties>
</file>