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 varScale="1">
        <p:scale>
          <a:sx n="109" d="100"/>
          <a:sy n="109" d="100"/>
        </p:scale>
        <p:origin x="-139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xmlns="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xmlns="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xmlns="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xmlns="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098167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xmlns="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xmlns="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xmlns="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xmlns="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xmlns="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xmlns="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xmlns="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xmlns="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xmlns="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xmlns="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카테고리의 단순화 </a:t>
                      </a: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보기쉬운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홈페이지였으면 합니다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곽두팔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세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과장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골프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청주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450</a:t>
                      </a: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 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워라벨을</a:t>
                      </a:r>
                      <a:r>
                        <a:rPr lang="ko-KR" altLang="en-US" sz="9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중요시하며 건강에 관심이 많다</a:t>
                      </a:r>
                      <a:r>
                        <a:rPr lang="en-US" altLang="ko-KR" sz="9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b="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세시대 건강한 삶을 꿈꾸며 주말마다 등산을 하고 건강식품을 잘 챙겨먹는다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건강식품을 구입하려고 인터넷을 뒤져보던 중 대중적이고 친근한 브랜드인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광동제약을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검색했으나 </a:t>
                      </a:r>
                      <a:endParaRPr lang="en-US" altLang="ko-KR" sz="900" b="0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너무 세분화 되어있고 인터넷을 잘 하지 못하는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곽두팔씨에게는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사이트가 너무 어려웠다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제품이 판매량이 높고 어떤 제품이 주력상품인지 알고 싶어한다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xmlns="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xmlns="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xmlns="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xmlns="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xmlns="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xmlns="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xmlns="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xmlns="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altLang="ko-KR" sz="1000" b="1" kern="0" spc="0" dirty="0" smtClean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최근 활동을 홈페이지상으로 간단하게라도 볼 수 있었으면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9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김이나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살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용돈 </a:t>
                      </a:r>
                      <a:r>
                        <a:rPr lang="en-US" altLang="ko-KR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하루 종일 핸드폰을 보며 </a:t>
                      </a:r>
                      <a:r>
                        <a:rPr lang="ko-KR" altLang="en-US" sz="900" kern="0" spc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소통하는것을</a:t>
                      </a: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좋아한다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건강에는 크게 관심이 없지만 수지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제니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펭수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영탁 등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영향을 크게 받는다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대학교 과제로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광동제약이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회사인지 홈페이지에 접속하였으나 회사근황을 알려고 하면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일일이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들어가야하고</a:t>
                      </a:r>
                      <a:endParaRPr lang="en-US" altLang="ko-KR" sz="900" b="0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중구난방한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메인페이지를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보며 회사 홈페이지가 아닌 </a:t>
                      </a:r>
                      <a:r>
                        <a:rPr lang="ko-KR" altLang="en-US" sz="900" b="0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</a:t>
                      </a:r>
                      <a:r>
                        <a:rPr lang="ko-KR" altLang="en-US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검색을 하기 시작한다</a:t>
                      </a:r>
                      <a:r>
                        <a:rPr lang="en-US" altLang="ko-KR" sz="900" b="0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endParaRPr lang="en-US" altLang="ko-KR" sz="1200" b="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메뉴카테고리의 단순화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작업이 필요해 보이며 </a:t>
                      </a:r>
                      <a:endParaRPr lang="en-US" altLang="ko-KR" sz="1200" b="0" kern="0" spc="0" baseline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회사의 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활동을 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간단하게 보여주며</a:t>
                      </a: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인기상품과 주력상품 노출시킨다</a:t>
                      </a: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264</Words>
  <Application>Microsoft Office PowerPoint</Application>
  <PresentationFormat>A4 용지(210x297mm)</PresentationFormat>
  <Paragraphs>74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디자인 사용자 지정</vt:lpstr>
      <vt:lpstr>슬라이드 1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10</cp:revision>
  <dcterms:created xsi:type="dcterms:W3CDTF">2021-08-19T04:24:11Z</dcterms:created>
  <dcterms:modified xsi:type="dcterms:W3CDTF">2021-09-13T01:39:28Z</dcterms:modified>
</cp:coreProperties>
</file>