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2" autoAdjust="0"/>
    <p:restoredTop sz="94646" autoAdjust="0"/>
  </p:normalViewPr>
  <p:slideViewPr>
    <p:cSldViewPr snapToGrid="0">
      <p:cViewPr varScale="1">
        <p:scale>
          <a:sx n="109" d="100"/>
          <a:sy n="109" d="100"/>
        </p:scale>
        <p:origin x="-135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xmlns="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xmlns="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xmlns="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xmlns="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xmlns="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최원석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2482465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xmlns="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xmlns="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광동 bef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962"/>
            <a:ext cx="9906000" cy="21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광동 af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9474"/>
            <a:ext cx="9906000" cy="2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10" name="그림 9" descr="광동 m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151"/>
            <a:ext cx="9906000" cy="39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pic>
        <p:nvPicPr>
          <p:cNvPr id="6" name="그림 5" descr="광동 s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517"/>
            <a:ext cx="9906000" cy="27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142</Words>
  <Application>Microsoft Office PowerPoint</Application>
  <PresentationFormat>A4 용지(210x297mm)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디자인 사용자 지정</vt:lpstr>
      <vt:lpstr>슬라이드 1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원빈</cp:lastModifiedBy>
  <cp:revision>15</cp:revision>
  <dcterms:created xsi:type="dcterms:W3CDTF">2021-08-19T04:24:11Z</dcterms:created>
  <dcterms:modified xsi:type="dcterms:W3CDTF">2021-09-13T02:47:07Z</dcterms:modified>
</cp:coreProperties>
</file>