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9" r:id="rId3"/>
    <p:sldId id="257" r:id="rId4"/>
    <p:sldId id="261" r:id="rId5"/>
    <p:sldId id="262" r:id="rId6"/>
    <p:sldId id="263" r:id="rId7"/>
    <p:sldId id="264" r:id="rId8"/>
    <p:sldId id="260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6" autoAdjust="0"/>
  </p:normalViewPr>
  <p:slideViewPr>
    <p:cSldViewPr snapToGrid="0">
      <p:cViewPr varScale="1">
        <p:scale>
          <a:sx n="105" d="100"/>
          <a:sy n="105" d="100"/>
        </p:scale>
        <p:origin x="4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25FAA3B-8AF1-4016-B68B-EE657C4941F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83CD8F46-8773-483B-80E7-A57DAAA3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21AE-6CB0-4228-A228-9F014EB5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4D945-5546-4B1E-97F9-EDFAE144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AE8A9-EC1B-4607-A398-300BA0FC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7DE0E-4CF3-4A1B-9819-D98710EE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F59E5-34BA-4C34-8B38-86DA042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E63D5-8DAA-40C6-A9DE-6881197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7A7F-2858-4200-89EC-2585630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266F9-6494-471E-A75D-6C8591A2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086B6-98B4-4F71-911A-C518445E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A7CA5-3A7E-4D5C-ADD7-3D27D85B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9A9FA-75CB-4A2F-92EE-A9E0BF2F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DA1C8-A809-4F08-979C-BA61911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42E4B-01DD-4CCB-ABCE-953A5EC8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DDBF2-1364-4F9A-8259-A7510FBB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3F607-91AE-42EB-9D9E-F7ECFBEA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C928-A262-4470-AE6E-3E6232E2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220B7-9C71-4AA3-B060-1D6DBE24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8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9E51B-379F-4E25-826E-59024020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527050"/>
            <a:ext cx="1477963" cy="83947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584D1-7724-4F04-9B38-711BD855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050"/>
            <a:ext cx="4284662" cy="839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0E43-FF9E-440E-8B49-985618D9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0E2AD-3CD7-4E66-98EC-2F9F2B3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13FEE-C42C-4BA8-8D0C-92A184A7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BE7DC0D-6D60-401A-A0B6-410118AE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8DDBA50-D58D-475B-B999-F89CCFB62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942D0A-5CBD-442B-BBC4-396498C3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530FA11-5CBB-4E7A-B0F1-F1617D10E65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565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E900C-7399-48EA-BAC8-164496FC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266C0-7094-415D-B6BA-B7915922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BC72A-3856-4CF5-A367-F5A9CB0D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0647-544A-4879-B785-694F14DE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DFC87-96AF-4E3F-9CBE-110C556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1877-9C14-4020-9D6E-A6CB105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22D70-4C78-4354-A763-0B4ADBDF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BB907-FFF0-459F-914F-4744DCBB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BE61E-797F-419B-A5C1-6B28AFAC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F4C4E-648C-439C-99F1-453CBF8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00C8-6194-409F-B568-9E31391A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1E868-451E-499E-9769-5CB9C195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88109-DE86-4A16-B051-3C026913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45F9A-0858-4381-AFE4-7996039A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B1EB8-A09B-4EB1-9C84-70F60E51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F6005-1A79-4690-AA32-02683BD9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421A8-13D6-4849-B54C-BFC6DCC2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9C01F-EBC6-40F1-BFEC-7A0BDCE0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2578D-7BC9-47FE-ADDE-C5680DDA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AD825-9E7E-4427-8E3C-5CA8B93C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110-A0C0-4692-98FD-35ADB8EC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C686-A764-42F4-B8E4-31E35B4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5E40C-6D69-44D1-8ACA-4E56615B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E3A5C-408A-4273-A15C-EE1EA7EBF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86D84-554E-4C42-B983-45D3BFF26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0C6B8C-247D-42AC-A3C4-E1ACA7FD2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418F5-A6CE-41B5-861B-1A62B2AF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5CF46-3D9C-4A20-8F6C-73AEF01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1A52F9-3F55-405F-AECD-07C59449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01B7-CC6A-4D69-990E-A7DF4D8A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EEDA9-0E1E-4684-9756-0C79C726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1CA12-7060-44CA-A2A9-BF90629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AF1F7-AD3A-4FF0-A927-7407008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B7FA5A-69C7-4046-9860-20CC2BEB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2973BE8E-2083-49E0-93A5-4376CB7E2C6E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80AC37-C4AF-4539-91F3-741E140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524A9-78D1-4A27-824F-BC7E2527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/>
          <a:lstStyle/>
          <a:p>
            <a:fld id="{57733F0E-8825-4301-858D-7C8124F74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F75F8-CF6B-4FF1-BFBF-F7C9D7EE9EED}"/>
              </a:ext>
            </a:extLst>
          </p:cNvPr>
          <p:cNvSpPr/>
          <p:nvPr userDrawn="1"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D1F0DB-6FBE-40A8-A859-4DA7256A4BA8}"/>
              </a:ext>
            </a:extLst>
          </p:cNvPr>
          <p:cNvCxnSpPr>
            <a:cxnSpLocks/>
          </p:cNvCxnSpPr>
          <p:nvPr userDrawn="1"/>
        </p:nvCxnSpPr>
        <p:spPr>
          <a:xfrm>
            <a:off x="1951310" y="796254"/>
            <a:ext cx="4594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1A9D5-3016-48A5-B3DF-5E7099BD1D56}"/>
              </a:ext>
            </a:extLst>
          </p:cNvPr>
          <p:cNvSpPr/>
          <p:nvPr userDrawn="1"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7916A-69EA-4D83-B8A6-1D91F28FEADF}"/>
              </a:ext>
            </a:extLst>
          </p:cNvPr>
          <p:cNvSpPr txBox="1"/>
          <p:nvPr userDrawn="1"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68BF1-AA8F-445D-8A26-1B98834775C9}"/>
              </a:ext>
            </a:extLst>
          </p:cNvPr>
          <p:cNvSpPr txBox="1"/>
          <p:nvPr userDrawn="1"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B9896-CE4D-4E1B-BC5A-3BD92B9FD00E}"/>
              </a:ext>
            </a:extLst>
          </p:cNvPr>
          <p:cNvSpPr txBox="1"/>
          <p:nvPr userDrawn="1"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C7625-1EC1-4796-ACBD-36A77969FA95}"/>
              </a:ext>
            </a:extLst>
          </p:cNvPr>
          <p:cNvSpPr txBox="1"/>
          <p:nvPr userDrawn="1"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김갑동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20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25D7BC-9DEA-4E57-BF6E-C2F1ED7AE978}"/>
              </a:ext>
            </a:extLst>
          </p:cNvPr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AB886-D309-4677-B271-27BC83A1D08D}"/>
              </a:ext>
            </a:extLst>
          </p:cNvPr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0847F6AE-16D5-4A74-B219-5E484AE6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71834"/>
              </p:ext>
            </p:extLst>
          </p:nvPr>
        </p:nvGraphicFramePr>
        <p:xfrm>
          <a:off x="1453565" y="4953000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김갑동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01.  </a:t>
            </a:r>
            <a:r>
              <a:rPr lang="ko-KR" altLang="en-US" dirty="0">
                <a:latin typeface="+mj-ea"/>
              </a:rPr>
              <a:t>페이지 스케치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프로토타입 제작을 위한 와이어프레임 스케치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스케치 시안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스케치 시안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BA1D24-416D-4F07-8969-4928D66242C3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레이어 구조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레이어 캡쳐</a:t>
            </a:r>
            <a:r>
              <a:rPr lang="en-US" altLang="ko-KR" dirty="0"/>
              <a:t>_01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레이어 캡쳐</a:t>
            </a:r>
            <a:r>
              <a:rPr lang="en-US" altLang="ko-KR" dirty="0"/>
              <a:t>_02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1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</a:t>
            </a:r>
            <a:r>
              <a:rPr lang="ko-KR" altLang="en-US" dirty="0"/>
              <a:t>스마트폰</a:t>
            </a:r>
            <a:endParaRPr lang="en-US" altLang="ko-KR" dirty="0"/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7C4306D-7E7B-4CB9-853A-5093C3A0771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</a:t>
            </a:r>
            <a:r>
              <a:rPr lang="ko-KR" altLang="en-US" dirty="0"/>
              <a:t>태블릿</a:t>
            </a:r>
            <a:endParaRPr lang="en-US" altLang="ko-KR" dirty="0"/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3D3D0-4032-4B18-B004-7426C51CAEAF}"/>
              </a:ext>
            </a:extLst>
          </p:cNvPr>
          <p:cNvCxnSpPr>
            <a:cxnSpLocks/>
          </p:cNvCxnSpPr>
          <p:nvPr/>
        </p:nvCxnSpPr>
        <p:spPr>
          <a:xfrm>
            <a:off x="3417707" y="1734796"/>
            <a:ext cx="0" cy="780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2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 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pc</a:t>
            </a:r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2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02.  </a:t>
            </a:r>
            <a:r>
              <a:rPr lang="ko-KR" altLang="en-US" dirty="0">
                <a:latin typeface="+mj-ea"/>
              </a:rPr>
              <a:t>프로토타입 제작 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디자인 제작을 위한 반응형 프로토타입 제작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프로토타입 </a:t>
            </a:r>
            <a:r>
              <a:rPr lang="en-US" altLang="ko-KR" dirty="0"/>
              <a:t>– pc-full</a:t>
            </a:r>
          </a:p>
          <a:p>
            <a:r>
              <a:rPr lang="ko-KR" altLang="en-US" dirty="0"/>
              <a:t>사이즈 규격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6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52BAFA2-A82C-4390-84D2-667E5114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03.  </a:t>
            </a:r>
            <a:r>
              <a:rPr lang="ko-KR" altLang="en-US" dirty="0">
                <a:latin typeface="+mj-ea"/>
              </a:rPr>
              <a:t>페이지 제작을 위한 </a:t>
            </a:r>
            <a:r>
              <a:rPr lang="ko-KR" altLang="en-US" dirty="0" err="1">
                <a:latin typeface="+mj-ea"/>
              </a:rPr>
              <a:t>스타일가이즈</a:t>
            </a:r>
            <a:endParaRPr lang="ko-KR" altLang="en-US" dirty="0">
              <a:latin typeface="+mj-ea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12B48D64-601A-4C84-87C9-7D2FDAAD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컬러 스타일 가이드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D39B84C-D5B4-42B6-BDC8-5FBF39C8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/>
              <a:t>기본 컬러 스타일 가이드</a:t>
            </a:r>
            <a:endParaRPr lang="ko-KR" altLang="en-US" dirty="0"/>
          </a:p>
        </p:txBody>
      </p: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id="{089B3C1C-C765-4383-A80F-22542A27C646}"/>
              </a:ext>
            </a:extLst>
          </p:cNvPr>
          <p:cNvSpPr txBox="1">
            <a:spLocks/>
          </p:cNvSpPr>
          <p:nvPr/>
        </p:nvSpPr>
        <p:spPr>
          <a:xfrm>
            <a:off x="363510" y="5308119"/>
            <a:ext cx="2859115" cy="312057"/>
          </a:xfrm>
          <a:prstGeom prst="rect">
            <a:avLst/>
          </a:prstGeom>
        </p:spPr>
        <p:txBody>
          <a:bodyPr anchor="t"/>
          <a:lstStyle>
            <a:lvl1pPr marL="171450" indent="-171450" algn="l" defTabSz="6858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1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폰트 및 사이즈 체크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EBBDB4-8016-4BEE-BA02-4A090E735A14}"/>
              </a:ext>
            </a:extLst>
          </p:cNvPr>
          <p:cNvCxnSpPr>
            <a:cxnSpLocks/>
          </p:cNvCxnSpPr>
          <p:nvPr/>
        </p:nvCxnSpPr>
        <p:spPr>
          <a:xfrm flipH="1">
            <a:off x="128016" y="4953000"/>
            <a:ext cx="657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부제목 11">
            <a:extLst>
              <a:ext uri="{FF2B5EF4-FFF2-40B4-BE49-F238E27FC236}">
                <a16:creationId xmlns:a16="http://schemas.microsoft.com/office/drawing/2014/main" id="{A8FB83EC-6D90-4157-BCEA-FD2F65E2AA9B}"/>
              </a:ext>
            </a:extLst>
          </p:cNvPr>
          <p:cNvSpPr txBox="1">
            <a:spLocks/>
          </p:cNvSpPr>
          <p:nvPr/>
        </p:nvSpPr>
        <p:spPr>
          <a:xfrm>
            <a:off x="363510" y="5021835"/>
            <a:ext cx="6191114" cy="2429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1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371466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서체 스타일가이드</a:t>
            </a:r>
          </a:p>
        </p:txBody>
      </p:sp>
    </p:spTree>
    <p:extLst>
      <p:ext uri="{BB962C8B-B14F-4D97-AF65-F5344CB8AC3E}">
        <p14:creationId xmlns:p14="http://schemas.microsoft.com/office/powerpoint/2010/main" val="23611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124</Words>
  <Application>Microsoft Office PowerPoint</Application>
  <PresentationFormat>A4 용지(210x297mm)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01.  페이지 스케치</vt:lpstr>
      <vt:lpstr>02.  프로토타입 제작- 레이어 구조</vt:lpstr>
      <vt:lpstr>02.  프로토타입 제작</vt:lpstr>
      <vt:lpstr>02.  프로토타입 제작 </vt:lpstr>
      <vt:lpstr>02.  프로토타입 제작 </vt:lpstr>
      <vt:lpstr>03.  페이지 제작을 위한 스타일가이즈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3</cp:revision>
  <dcterms:created xsi:type="dcterms:W3CDTF">2021-08-19T04:35:51Z</dcterms:created>
  <dcterms:modified xsi:type="dcterms:W3CDTF">2021-09-09T14:29:36Z</dcterms:modified>
</cp:coreProperties>
</file>