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  <p:cmAuthor id="2" name="aytjoeun" initials="a" lastIdx="1" clrIdx="1">
    <p:extLst>
      <p:ext uri="{19B8F6BF-5375-455C-9EA6-DF929625EA0E}">
        <p15:presenceInfo xmlns:p15="http://schemas.microsoft.com/office/powerpoint/2012/main" userId="aytjoe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37" autoAdjust="0"/>
  </p:normalViewPr>
  <p:slideViewPr>
    <p:cSldViewPr snapToGrid="0" showGuides="1">
      <p:cViewPr varScale="1">
        <p:scale>
          <a:sx n="108" d="100"/>
          <a:sy n="108" d="100"/>
        </p:scale>
        <p:origin x="76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haan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haan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사이트명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한경희생활과학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en-US" sz="1100" b="0" i="0" dirty="0">
              <a:hlinkClick xmlns:r="http://schemas.openxmlformats.org/officeDocument/2006/relationships" r:id="rId1"/>
            </a:rPr>
            <a:t>https://www.haan.com</a:t>
          </a:r>
        </a:p>
        <a:p>
          <a:pPr latinLnBrk="1"/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고객니즈를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파악하여 신제품 출시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국내최초 한국형 스팀청소기 출시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생활가전 제품 판매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생활가전 제품을 구매하고자 하는 소비자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주부 및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인가구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제품 정보 전달이 부족함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오로지 감성적인 제품 사진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심플하면서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직관성이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뛰어난 배너 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기지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따듯해보이게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1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인가구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생활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 err="1">
              <a:solidFill>
                <a:srgbClr val="2AB9C7"/>
              </a:solidFill>
              <a:latin typeface="+mn-lt"/>
            </a:rPr>
            <a:t>사이트명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한경희생활과학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en-US" sz="1100" b="0" i="0" kern="1200" dirty="0">
              <a:hlinkClick xmlns:r="http://schemas.openxmlformats.org/officeDocument/2006/relationships" r:id="rId1"/>
            </a:rPr>
            <a:t>https://www.haan.com</a:t>
          </a: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고객니즈를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파악하여 신제품 출시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국내최초 한국형 스팀청소기 출시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생활가전 제품 판매</a:t>
          </a: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생활가전 제품을 구매하고자 하는 소비자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주부 및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인가구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제품 정보 전달이 부족함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오로지 감성적인 제품 사진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심플하면서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직관성이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뛰어난 배너 </a:t>
          </a: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기지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kern="1200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따듯해보이게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1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인가구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생활</a:t>
          </a: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한경희생활과학</a:t>
            </a:r>
            <a:endParaRPr lang="en-US" altLang="ko-KR" sz="1800" dirty="0"/>
          </a:p>
          <a:p>
            <a:r>
              <a:rPr lang="ko-KR" altLang="en-US" sz="1800" b="1" dirty="0"/>
              <a:t>웹 주소 </a:t>
            </a:r>
            <a:r>
              <a:rPr lang="en-US" altLang="ko-KR" sz="1800" dirty="0"/>
              <a:t>: http://haan.com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최원석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89179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제품의 질을 향상시켜 충성고객이 되게끔 신뢰감을 쌓고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있는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고객뿐만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아니라 미래의 고객이 될 청소년을 상대로 홍보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7C398-5817-4A1B-8CC7-A7E1C7327EBF}"/>
              </a:ext>
            </a:extLst>
          </p:cNvPr>
          <p:cNvSpPr txBox="1"/>
          <p:nvPr/>
        </p:nvSpPr>
        <p:spPr>
          <a:xfrm>
            <a:off x="6247876" y="25457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생활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500D7-5F84-4D29-9CB9-40E3BFC51A6A}"/>
              </a:ext>
            </a:extLst>
          </p:cNvPr>
          <p:cNvSpPr txBox="1"/>
          <p:nvPr/>
        </p:nvSpPr>
        <p:spPr>
          <a:xfrm>
            <a:off x="6576609" y="263804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주방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AE42C-721A-44B5-94DD-0894DBE9572C}"/>
              </a:ext>
            </a:extLst>
          </p:cNvPr>
          <p:cNvSpPr txBox="1"/>
          <p:nvPr/>
        </p:nvSpPr>
        <p:spPr>
          <a:xfrm>
            <a:off x="6315783" y="280651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부품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03492-829A-450E-AA0B-1EBDC2FE1037}"/>
              </a:ext>
            </a:extLst>
          </p:cNvPr>
          <p:cNvSpPr txBox="1"/>
          <p:nvPr/>
        </p:nvSpPr>
        <p:spPr>
          <a:xfrm>
            <a:off x="8858678" y="4372224"/>
            <a:ext cx="9799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식기건조기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83AB57-C8E2-41B4-8C95-A5501960F1F3}"/>
              </a:ext>
            </a:extLst>
          </p:cNvPr>
          <p:cNvSpPr txBox="1"/>
          <p:nvPr/>
        </p:nvSpPr>
        <p:spPr>
          <a:xfrm>
            <a:off x="8592312" y="4722715"/>
            <a:ext cx="808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5B235-958D-4CEB-93BB-839E46A28770}"/>
              </a:ext>
            </a:extLst>
          </p:cNvPr>
          <p:cNvSpPr txBox="1"/>
          <p:nvPr/>
        </p:nvSpPr>
        <p:spPr>
          <a:xfrm>
            <a:off x="7782797" y="3540196"/>
            <a:ext cx="110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미니멀라이프</a:t>
            </a:r>
            <a:endParaRPr lang="en-US" altLang="ko-KR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D85952-BE6E-4968-B1FD-FF1B354BA6A7}"/>
              </a:ext>
            </a:extLst>
          </p:cNvPr>
          <p:cNvSpPr txBox="1"/>
          <p:nvPr/>
        </p:nvSpPr>
        <p:spPr>
          <a:xfrm>
            <a:off x="7239910" y="4556535"/>
            <a:ext cx="101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스팀청소기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8E456-4899-4446-A9AA-4DC67023BD6B}"/>
              </a:ext>
            </a:extLst>
          </p:cNvPr>
          <p:cNvSpPr txBox="1"/>
          <p:nvPr/>
        </p:nvSpPr>
        <p:spPr>
          <a:xfrm>
            <a:off x="7804814" y="4137049"/>
            <a:ext cx="979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스팀다리미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F8247-F420-4DBB-8FC4-85071BE9AE72}"/>
              </a:ext>
            </a:extLst>
          </p:cNvPr>
          <p:cNvSpPr txBox="1"/>
          <p:nvPr/>
        </p:nvSpPr>
        <p:spPr>
          <a:xfrm>
            <a:off x="8747002" y="4127455"/>
            <a:ext cx="1133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물걸레청소기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841C9C-981A-452A-8844-82004F4B7EE1}"/>
              </a:ext>
            </a:extLst>
          </p:cNvPr>
          <p:cNvSpPr txBox="1"/>
          <p:nvPr/>
        </p:nvSpPr>
        <p:spPr>
          <a:xfrm>
            <a:off x="7770249" y="338202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가성비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3207F2-19E0-4660-B3DF-726872FC29DD}"/>
              </a:ext>
            </a:extLst>
          </p:cNvPr>
          <p:cNvSpPr txBox="1"/>
          <p:nvPr/>
        </p:nvSpPr>
        <p:spPr>
          <a:xfrm>
            <a:off x="8252906" y="4939699"/>
            <a:ext cx="1100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에어프라이어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645FF-A04A-4DC4-BD21-DC718C97E5D8}"/>
              </a:ext>
            </a:extLst>
          </p:cNvPr>
          <p:cNvSpPr txBox="1"/>
          <p:nvPr/>
        </p:nvSpPr>
        <p:spPr>
          <a:xfrm>
            <a:off x="7306449" y="2943725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kern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인가구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899933" y="5327578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폐업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018237-826F-4EF0-BF9F-C35DB47875FC}"/>
              </a:ext>
            </a:extLst>
          </p:cNvPr>
          <p:cNvSpPr txBox="1"/>
          <p:nvPr/>
        </p:nvSpPr>
        <p:spPr>
          <a:xfrm>
            <a:off x="7977661" y="554011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부도</a:t>
            </a:r>
            <a:endParaRPr lang="en-US" altLang="ko-KR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B4B2A6-3582-4C7F-8077-3B22A0BEB920}"/>
              </a:ext>
            </a:extLst>
          </p:cNvPr>
          <p:cNvSpPr txBox="1"/>
          <p:nvPr/>
        </p:nvSpPr>
        <p:spPr>
          <a:xfrm>
            <a:off x="7557089" y="51215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한샘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C1D43-D01B-4653-AD36-2C4D01B118A0}"/>
              </a:ext>
            </a:extLst>
          </p:cNvPr>
          <p:cNvSpPr txBox="1"/>
          <p:nvPr/>
        </p:nvSpPr>
        <p:spPr>
          <a:xfrm>
            <a:off x="7437769" y="3815051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A/S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4B068F-2EC2-44A0-BC70-6A1A891AF51A}"/>
              </a:ext>
            </a:extLst>
          </p:cNvPr>
          <p:cNvSpPr txBox="1"/>
          <p:nvPr/>
        </p:nvSpPr>
        <p:spPr>
          <a:xfrm>
            <a:off x="8287522" y="5157038"/>
            <a:ext cx="101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스팀다리미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77098F-0949-4357-9BFB-FA17E0ADF4A7}"/>
              </a:ext>
            </a:extLst>
          </p:cNvPr>
          <p:cNvSpPr txBox="1"/>
          <p:nvPr/>
        </p:nvSpPr>
        <p:spPr>
          <a:xfrm>
            <a:off x="8108092" y="3018428"/>
            <a:ext cx="101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6CF69F-848C-4CAF-AB72-29EAF1C73082}"/>
              </a:ext>
            </a:extLst>
          </p:cNvPr>
          <p:cNvSpPr txBox="1"/>
          <p:nvPr/>
        </p:nvSpPr>
        <p:spPr>
          <a:xfrm>
            <a:off x="8692477" y="3527439"/>
            <a:ext cx="101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콤팩트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7EEB3-0F21-4CD3-9182-4A9C388EAF2C}"/>
              </a:ext>
            </a:extLst>
          </p:cNvPr>
          <p:cNvSpPr txBox="1"/>
          <p:nvPr/>
        </p:nvSpPr>
        <p:spPr>
          <a:xfrm>
            <a:off x="8067036" y="3322612"/>
            <a:ext cx="101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집콕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EC4A8D-380D-41E6-BB37-D94A62B1876B}"/>
              </a:ext>
            </a:extLst>
          </p:cNvPr>
          <p:cNvSpPr txBox="1"/>
          <p:nvPr/>
        </p:nvSpPr>
        <p:spPr>
          <a:xfrm>
            <a:off x="8037176" y="4542764"/>
            <a:ext cx="1056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매출 </a:t>
            </a:r>
            <a:r>
              <a:rPr lang="en-US" altLang="ko-KR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7DE7C9-6D1A-4D06-9EE8-3E2370AC9118}"/>
              </a:ext>
            </a:extLst>
          </p:cNvPr>
          <p:cNvSpPr txBox="1"/>
          <p:nvPr/>
        </p:nvSpPr>
        <p:spPr>
          <a:xfrm>
            <a:off x="7977661" y="4346792"/>
            <a:ext cx="1056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탄산수사업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D49A0B-DEFF-4E27-BCFA-F6943749EC10}"/>
              </a:ext>
            </a:extLst>
          </p:cNvPr>
          <p:cNvSpPr txBox="1"/>
          <p:nvPr/>
        </p:nvSpPr>
        <p:spPr>
          <a:xfrm>
            <a:off x="6048372" y="3556300"/>
            <a:ext cx="1056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미국진출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E786BE-89BC-404E-B198-994F5DF973B1}"/>
              </a:ext>
            </a:extLst>
          </p:cNvPr>
          <p:cNvSpPr txBox="1"/>
          <p:nvPr/>
        </p:nvSpPr>
        <p:spPr>
          <a:xfrm>
            <a:off x="7535839" y="4846698"/>
            <a:ext cx="1056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포스코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F7EF6E-2EF3-480D-B1F1-F2BA5BF83949}"/>
              </a:ext>
            </a:extLst>
          </p:cNvPr>
          <p:cNvSpPr txBox="1"/>
          <p:nvPr/>
        </p:nvSpPr>
        <p:spPr>
          <a:xfrm>
            <a:off x="8113093" y="3857255"/>
            <a:ext cx="1766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천연마그네슘프라이팬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F1E79F-0076-4B15-8878-3D9CE8CC244C}"/>
              </a:ext>
            </a:extLst>
          </p:cNvPr>
          <p:cNvSpPr txBox="1"/>
          <p:nvPr/>
        </p:nvSpPr>
        <p:spPr>
          <a:xfrm>
            <a:off x="7636004" y="3162876"/>
            <a:ext cx="1056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초심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EA071F-E766-486C-9458-23377F103A3E}"/>
              </a:ext>
            </a:extLst>
          </p:cNvPr>
          <p:cNvSpPr txBox="1"/>
          <p:nvPr/>
        </p:nvSpPr>
        <p:spPr>
          <a:xfrm>
            <a:off x="6497972" y="3302773"/>
            <a:ext cx="13745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사물인터넷</a:t>
            </a:r>
            <a:r>
              <a:rPr lang="en-US" altLang="ko-KR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(IoT)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AF6F11-CAA9-4CFA-8CA9-2E916884C1FD}"/>
              </a:ext>
            </a:extLst>
          </p:cNvPr>
          <p:cNvSpPr/>
          <p:nvPr/>
        </p:nvSpPr>
        <p:spPr>
          <a:xfrm rot="18864798">
            <a:off x="8211196" y="3855911"/>
            <a:ext cx="1540730" cy="158869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CC8D413-D9ED-49A8-A633-048BE3408057}"/>
              </a:ext>
            </a:extLst>
          </p:cNvPr>
          <p:cNvSpPr/>
          <p:nvPr/>
        </p:nvSpPr>
        <p:spPr>
          <a:xfrm rot="18864798">
            <a:off x="7586451" y="2719464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0B470FDF-5B08-43FB-AE40-D737F6392220}"/>
              </a:ext>
            </a:extLst>
          </p:cNvPr>
          <p:cNvSpPr/>
          <p:nvPr/>
        </p:nvSpPr>
        <p:spPr>
          <a:xfrm rot="2394761">
            <a:off x="8226560" y="3795475"/>
            <a:ext cx="532660" cy="276999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DA3B61-9EE3-4A58-A2A8-CB0F738AF7AE}"/>
              </a:ext>
            </a:extLst>
          </p:cNvPr>
          <p:cNvSpPr/>
          <p:nvPr/>
        </p:nvSpPr>
        <p:spPr>
          <a:xfrm rot="18864798">
            <a:off x="3177559" y="4161456"/>
            <a:ext cx="1540730" cy="158869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DF71B7-86A2-42E7-B2DE-0C65A0848687}"/>
              </a:ext>
            </a:extLst>
          </p:cNvPr>
          <p:cNvSpPr/>
          <p:nvPr/>
        </p:nvSpPr>
        <p:spPr>
          <a:xfrm rot="18864798">
            <a:off x="2552814" y="3025009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3F81B730-51F6-4A2F-8AC2-07DD718B84D1}"/>
              </a:ext>
            </a:extLst>
          </p:cNvPr>
          <p:cNvSpPr/>
          <p:nvPr/>
        </p:nvSpPr>
        <p:spPr>
          <a:xfrm rot="2394761">
            <a:off x="3192923" y="4101020"/>
            <a:ext cx="532660" cy="276999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02648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키워드는 고상하고 점잖은 부분이 많았으나 잠재고객 유입을 위한 웹페이지로 재구성하기 위해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감성적인 느낌과 감각적인 느낌을 가질 수 있는 컨셉을 도출하며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</a:t>
                      </a:r>
                      <a:r>
                        <a:rPr lang="ko-KR" altLang="en-US" sz="150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연초록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연보라의 색상을 사용하여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미래의 잠재고객 위주로 방향을 잡는다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63FC092C-ED0E-4020-A51B-83BCB0E4273E}"/>
              </a:ext>
            </a:extLst>
          </p:cNvPr>
          <p:cNvSpPr/>
          <p:nvPr/>
        </p:nvSpPr>
        <p:spPr>
          <a:xfrm rot="18864798">
            <a:off x="2552814" y="3025009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2896349D-A4C0-4C1B-88F6-D442A90C98C4}"/>
              </a:ext>
            </a:extLst>
          </p:cNvPr>
          <p:cNvSpPr/>
          <p:nvPr/>
        </p:nvSpPr>
        <p:spPr>
          <a:xfrm rot="2394761">
            <a:off x="3192923" y="4101020"/>
            <a:ext cx="532660" cy="276999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FC9E1E0-30EB-42F8-8142-8A812769962C}"/>
              </a:ext>
            </a:extLst>
          </p:cNvPr>
          <p:cNvSpPr/>
          <p:nvPr/>
        </p:nvSpPr>
        <p:spPr>
          <a:xfrm rot="18864798">
            <a:off x="3177559" y="4161456"/>
            <a:ext cx="1540730" cy="158869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70233"/>
              </p:ext>
            </p:extLst>
          </p:nvPr>
        </p:nvGraphicFramePr>
        <p:xfrm>
          <a:off x="1458687" y="2847787"/>
          <a:ext cx="9144000" cy="3299509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쉽고 편리한 페이지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홈페이지의 활성화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잠재고객을 위한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별도 카테고리 생성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실시간 소통 및 다른 오픈마켓과 차별을 둔다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감각적인 느낌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감성적인 느낌을 강조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친근함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연두색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청록색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연보라색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화이트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최원석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526157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059039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40906"/>
              </p:ext>
            </p:extLst>
          </p:nvPr>
        </p:nvGraphicFramePr>
        <p:xfrm>
          <a:off x="1427793" y="2109108"/>
          <a:ext cx="9190922" cy="3917892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국내에 없던 새로운 분야를 개척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국내최초 스팀청소기를 판매하여 초기시장 선점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차별화전략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주부경험에서 얻은 아이디어를 제품에 접목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-&gt;</a:t>
                      </a:r>
                      <a:r>
                        <a:rPr lang="ko-KR" altLang="en-US" sz="1200" b="1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후속작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스팀다리미에 자사만의 스팀기능을 접목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히트상품의 부재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스팀다리미 이후 뚜렷한 성공작을 내놓지 못함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무리한 사업 다각화</a:t>
                      </a:r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주방용품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뷰티용품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가구용품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청소 서비스 등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…)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 가구의 증가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 가구의 눈높이에 맞춘 신제품 출시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사물인터넷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 확대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스마트 솔루션을 제공하는 서비스 사업으로 확장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-&gt;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자사만의 플랫폼 출시예정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대기업의 사업 진출</a:t>
                      </a:r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양대 가전업체인 삼성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LG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전자가 뛰어든 상황이라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후발 업체로서의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차별점이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부각되어야 하는 상황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카피캣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기업들의 증가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자사의 비슷한 제품을 다양한 회사에서 판매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-&gt;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더 나은 제품을 팔기도 한다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331997" y="6070092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고객의 다양한 의견을 수렴하여 자사제품만의 차별화 된 제품을 선보여야 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41179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 가구가 점차 늘어나는 추세라 적절하지만 대기업이 대거 입점한 상황이라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K-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한류열풍을 이어가 동남아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 등 수출을 고려하는 것도 좋은 방법일 거 같다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시장인건 확실하나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한경희생활과학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제품들이 이목을 끌지는 </a:t>
                      </a:r>
                      <a:r>
                        <a:rPr lang="ko-KR" altLang="en-US" sz="11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못하는듯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하다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 가구는 점차 늘어나고 있으며 코로나로 인해 집에 있는 시간들이 점차 많아져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 가구를 위한 제품군들의 성장률은 나날이 늘어가고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98681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한경희생활과학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같은 경우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젊은층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보다는 주부에게 많이 알아주며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스팀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”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이라는 키워드에 아직 갇혀있으며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스팀상품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외에는 많은 이들이 관심을 갖지 </a:t>
                      </a:r>
                      <a:r>
                        <a:rPr lang="ko-KR" altLang="en-US" sz="11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않는게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사실이다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대기업들이 강력한 </a:t>
                      </a:r>
                      <a:r>
                        <a:rPr lang="ko-KR" altLang="en-US" sz="11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네임벨류를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기반으로 공격적으로 마케팅을 </a:t>
                      </a:r>
                      <a:r>
                        <a:rPr lang="ko-KR" altLang="en-US" sz="11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하고있다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예전에는 각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카테고리별로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유명한 회사가 따로 있고 대기업의 진출은 없었지만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대기업은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캐시카우로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주목받는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시장을 공격적으로 공략하기에 진입 가능성은 높다고 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5103223" y="1593668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대기업</a:t>
            </a:r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21228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일치한다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다양한 제품들 그리고 좋은 품질과 서비스로 삶의 질을 향상시키고 있으나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제품연관성이 떨어지는 사업다각화 전략으로 회사의 핵심역량이 오히려 악화된 것으로 보인다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2017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년 법정관리에 들어간 이후 회사 인력은 절반 수준으로 줄어들었다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보통 작은 제품의 경우 성능이 떨어진다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하지만 축적된 기술력과 노하우를 바탕으로 미니사이즈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고사양의 제품을 만드는 시너지 효과를 </a:t>
                      </a:r>
                      <a:r>
                        <a:rPr lang="ko-KR" altLang="en-US" sz="11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낼것이라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생각한다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808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잔고장이 없었으면 좋겠고 튀지 않고 깔끔한 제품을 원한다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곽두팔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 사장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골프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분당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750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워라벨을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중요시 하며 물건구입에 돈을 아끼지 않음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중소기업 사장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취미는 골프이며 돈 여유가 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한번 구입 후 만족하면 충성고객이 되며 불만족시 거들떠보지도 않는다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100" b="1" kern="0" spc="0" baseline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튀는 제품을 싫어하며 깔끔한 스타일을 좋아한다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84625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가성비 좋은 제품을 원하며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인플루언서들을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통한 홍보를 원함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김이나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18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고등학생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SNS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맥시멈라이프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유행에 민감한 학생이라 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유행하는 상품은 무조건 다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사고본다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학생신분이라 가성비를 중요하게 생각하며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홍보에 현혹되어 자주 구매하곤 한다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1200" kern="0" dirty="0">
            <a:solidFill>
              <a:srgbClr val="C75252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1228</Words>
  <Application>Microsoft Office PowerPoint</Application>
  <PresentationFormat>와이드스크린</PresentationFormat>
  <Paragraphs>278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123</cp:revision>
  <dcterms:created xsi:type="dcterms:W3CDTF">2021-04-03T06:27:39Z</dcterms:created>
  <dcterms:modified xsi:type="dcterms:W3CDTF">2021-09-06T09:15:55Z</dcterms:modified>
</cp:coreProperties>
</file>