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9" r:id="rId2"/>
    <p:sldId id="280" r:id="rId3"/>
    <p:sldId id="284" r:id="rId4"/>
    <p:sldId id="285" r:id="rId5"/>
    <p:sldId id="281" r:id="rId6"/>
    <p:sldId id="286" r:id="rId7"/>
    <p:sldId id="282" r:id="rId8"/>
    <p:sldId id="287" r:id="rId9"/>
    <p:sldId id="288" r:id="rId10"/>
    <p:sldId id="289" r:id="rId11"/>
    <p:sldId id="29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EA9F5-F283-4703-ACBD-73F7D3B5766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84ED-7934-43A9-9F3D-50B5D49B0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8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5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2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7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5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2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7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7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nseokdjango/tree/master/DOSEESCIENCE/prac0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6067" y="1412776"/>
            <a:ext cx="62680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도시사이언스 </a:t>
            </a:r>
            <a:r>
              <a:rPr lang="ko-KR" altLang="en-US" sz="3200" dirty="0" err="1">
                <a:solidFill>
                  <a:schemeClr val="bg1"/>
                </a:solidFill>
              </a:rPr>
              <a:t>기초임베디드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</a:rPr>
              <a:t>강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Super Loop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E8A95-AFDF-4CB7-B96A-D741127A9513}"/>
              </a:ext>
            </a:extLst>
          </p:cNvPr>
          <p:cNvSpPr txBox="1"/>
          <p:nvPr/>
        </p:nvSpPr>
        <p:spPr>
          <a:xfrm>
            <a:off x="4480098" y="4869160"/>
            <a:ext cx="386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서울대학교 컴퓨터공학부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</a:rPr>
              <a:t>실시간유비쿼터스시스템</a:t>
            </a:r>
            <a:r>
              <a:rPr lang="ko-KR" altLang="en-US" sz="2000" dirty="0">
                <a:solidFill>
                  <a:schemeClr val="bg1"/>
                </a:solidFill>
              </a:rPr>
              <a:t> 연구실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b="1" dirty="0" err="1">
                <a:solidFill>
                  <a:schemeClr val="bg1"/>
                </a:solidFill>
              </a:rPr>
              <a:t>이창건</a:t>
            </a:r>
            <a:r>
              <a:rPr lang="ko-KR" altLang="en-US" sz="2000" b="1" dirty="0">
                <a:solidFill>
                  <a:schemeClr val="bg1"/>
                </a:solidFill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25190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260648"/>
            <a:ext cx="352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LED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제어를 위한 도구들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4392488" cy="2680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8199" y="6260242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GPIO</a:t>
            </a:r>
            <a:r>
              <a:rPr lang="ko-KR" altLang="en-US" sz="1400" b="1" dirty="0" smtClean="0"/>
              <a:t>에 값을 쓰는 함수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1124744"/>
            <a:ext cx="341983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set_GPIO_mode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(5, 1);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1693666"/>
            <a:ext cx="341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GPIO05</a:t>
            </a:r>
            <a:r>
              <a:rPr lang="ko-KR" altLang="en-US" sz="1400" dirty="0" smtClean="0"/>
              <a:t>에 연결된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를 켜고 끄기 위해 </a:t>
            </a:r>
            <a:r>
              <a:rPr lang="en-US" altLang="ko-KR" sz="1400" dirty="0" smtClean="0"/>
              <a:t>GPIO05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Output </a:t>
            </a:r>
            <a:r>
              <a:rPr lang="ko-KR" altLang="en-US" sz="1400" dirty="0" smtClean="0"/>
              <a:t>모드로 설정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16" y="4005064"/>
            <a:ext cx="4487757" cy="21990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0072" y="2416476"/>
            <a:ext cx="341983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write_GPIO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(5, 0);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0072" y="2985398"/>
            <a:ext cx="341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GPIO05</a:t>
            </a:r>
            <a:r>
              <a:rPr lang="ko-KR" altLang="en-US" sz="1400" dirty="0" smtClean="0"/>
              <a:t>에 연결된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를 끄기 위해 </a:t>
            </a:r>
            <a:r>
              <a:rPr lang="en-US" altLang="ko-KR" sz="1400" dirty="0" smtClean="0"/>
              <a:t>GPIO 05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write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20072" y="3708208"/>
            <a:ext cx="341983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write_GPIO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(5, 1);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277130"/>
            <a:ext cx="341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GPIO05</a:t>
            </a:r>
            <a:r>
              <a:rPr lang="ko-KR" altLang="en-US" sz="1400" dirty="0" smtClean="0"/>
              <a:t>에 연결된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켜</a:t>
            </a:r>
            <a:r>
              <a:rPr lang="ko-KR" altLang="en-US" sz="1400" dirty="0" smtClean="0"/>
              <a:t>기 위해 </a:t>
            </a:r>
            <a:r>
              <a:rPr lang="en-US" altLang="ko-KR" sz="1400" dirty="0" smtClean="0"/>
              <a:t>GPIO 05</a:t>
            </a:r>
            <a:r>
              <a:rPr lang="ko-KR" altLang="en-US" sz="1400" dirty="0" smtClean="0"/>
              <a:t>에 </a:t>
            </a:r>
            <a:r>
              <a:rPr lang="en-US" altLang="ko-KR" sz="1400" dirty="0"/>
              <a:t>1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write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10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72816"/>
            <a:ext cx="8640960" cy="478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Raspberry Pi </a:t>
            </a:r>
            <a:r>
              <a:rPr lang="ko-KR" altLang="en-US" dirty="0" smtClean="0"/>
              <a:t>하드웨어 구성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2, 3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Boot-loader</a:t>
            </a:r>
            <a:r>
              <a:rPr lang="ko-KR" altLang="en-US" dirty="0" smtClean="0"/>
              <a:t> 복사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제공된 </a:t>
            </a:r>
            <a:r>
              <a:rPr lang="en-US" altLang="ko-KR" sz="1600" dirty="0" smtClean="0"/>
              <a:t>SD card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FAT</a:t>
            </a:r>
            <a:r>
              <a:rPr lang="ko-KR" altLang="en-US" sz="1600" dirty="0" smtClean="0"/>
              <a:t>형식으로 포맷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제공된 </a:t>
            </a:r>
            <a:r>
              <a:rPr lang="en-US" altLang="ko-KR" sz="1600" dirty="0" err="1" smtClean="0"/>
              <a:t>bootcode.bin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start.elf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파일을 </a:t>
            </a:r>
            <a:r>
              <a:rPr lang="en-US" altLang="ko-KR" sz="1600" dirty="0" smtClean="0"/>
              <a:t>SD card</a:t>
            </a:r>
            <a:r>
              <a:rPr lang="ko-KR" altLang="en-US" sz="1600" dirty="0" smtClean="0"/>
              <a:t>에 복사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 smtClean="0"/>
              <a:t>Kernel.img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 및 복사</a:t>
            </a:r>
            <a:endParaRPr lang="en-US" altLang="ko-KR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아래와 같이 </a:t>
            </a:r>
            <a:r>
              <a:rPr lang="en-US" altLang="ko-KR" sz="1600" dirty="0" smtClean="0"/>
              <a:t>LED</a:t>
            </a:r>
            <a:r>
              <a:rPr lang="ko-KR" altLang="en-US" sz="1600" dirty="0" smtClean="0"/>
              <a:t>를 제어하는 </a:t>
            </a:r>
            <a:r>
              <a:rPr lang="en-US" altLang="ko-KR" sz="1600" dirty="0" smtClean="0"/>
              <a:t>C-code</a:t>
            </a:r>
            <a:r>
              <a:rPr lang="ko-KR" altLang="en-US" sz="1600" dirty="0" smtClean="0"/>
              <a:t>를 작성하여 크로스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컴파일</a:t>
            </a:r>
            <a:endParaRPr lang="en-US" altLang="ko-KR" sz="1600" dirty="0" smtClean="0"/>
          </a:p>
          <a:p>
            <a:pPr marL="1314450" lvl="2" indent="-400050">
              <a:lnSpc>
                <a:spcPct val="120000"/>
              </a:lnSpc>
              <a:buFont typeface="+mj-lt"/>
              <a:buAutoNum type="romanUcPeriod"/>
            </a:pPr>
            <a:r>
              <a:rPr lang="ko-KR" altLang="en-US" sz="1300" dirty="0" smtClean="0"/>
              <a:t>프로그램 시작 시 </a:t>
            </a:r>
            <a:r>
              <a:rPr lang="en-US" altLang="ko-KR" sz="1300" dirty="0" smtClean="0"/>
              <a:t>LED</a:t>
            </a:r>
            <a:r>
              <a:rPr lang="ko-KR" altLang="en-US" sz="1300" dirty="0" smtClean="0"/>
              <a:t>는 켜진 상태</a:t>
            </a:r>
            <a:endParaRPr lang="en-US" altLang="ko-KR" sz="1300" dirty="0" smtClean="0"/>
          </a:p>
          <a:p>
            <a:pPr marL="1314450" lvl="2" indent="-400050">
              <a:lnSpc>
                <a:spcPct val="120000"/>
              </a:lnSpc>
              <a:buFont typeface="+mj-lt"/>
              <a:buAutoNum type="romanUcPeriod"/>
            </a:pPr>
            <a:r>
              <a:rPr lang="en-US" altLang="ko-KR" sz="1300" dirty="0" smtClean="0"/>
              <a:t>Super Loop</a:t>
            </a:r>
            <a:r>
              <a:rPr lang="ko-KR" altLang="en-US" sz="1300" dirty="0" smtClean="0"/>
              <a:t>을 통해 </a:t>
            </a:r>
            <a:r>
              <a:rPr lang="en-US" altLang="ko-KR" sz="1300" dirty="0" smtClean="0"/>
              <a:t>LED</a:t>
            </a:r>
            <a:r>
              <a:rPr lang="ko-KR" altLang="en-US" sz="1300" dirty="0" smtClean="0"/>
              <a:t>를 켜고 끄기를 반복</a:t>
            </a:r>
            <a:endParaRPr lang="en-US" altLang="ko-KR" sz="1300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만들어진 </a:t>
            </a:r>
            <a:r>
              <a:rPr lang="en-US" altLang="ko-KR" sz="1600" dirty="0" err="1"/>
              <a:t>k</a:t>
            </a:r>
            <a:r>
              <a:rPr lang="en-US" altLang="ko-KR" sz="1600" dirty="0" err="1" smtClean="0"/>
              <a:t>ernel.img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</a:t>
            </a:r>
            <a:r>
              <a:rPr lang="en-US" altLang="ko-KR" sz="1600" dirty="0" smtClean="0"/>
              <a:t>SD card</a:t>
            </a:r>
            <a:r>
              <a:rPr lang="ko-KR" altLang="en-US" sz="1600" dirty="0"/>
              <a:t>에</a:t>
            </a:r>
            <a:r>
              <a:rPr lang="ko-KR" altLang="en-US" sz="1600" dirty="0" smtClean="0"/>
              <a:t> 복사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SD card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Raspberry Pi</a:t>
            </a:r>
            <a:r>
              <a:rPr lang="ko-KR" altLang="en-US" dirty="0" smtClean="0"/>
              <a:t>에 삽입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Raspberry Pi</a:t>
            </a:r>
            <a:r>
              <a:rPr lang="ko-KR" altLang="en-US" dirty="0" smtClean="0"/>
              <a:t>에 전원 인가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5300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Raspberry Pi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Super Loop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실습 개요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08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github.com/wonseokdjango/tree/master/DOSEESCIENCE/prac01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27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260648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Loop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이란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Loop = </a:t>
            </a:r>
            <a:r>
              <a:rPr lang="ko-KR" altLang="en-US" b="1" dirty="0" smtClean="0"/>
              <a:t>반복 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23728" y="1196752"/>
            <a:ext cx="590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무엇</a:t>
            </a:r>
            <a:r>
              <a:rPr lang="ko-KR" altLang="en-US" dirty="0" smtClean="0"/>
              <a:t>을 </a:t>
            </a:r>
            <a:r>
              <a:rPr lang="ko-KR" altLang="en-US" b="1" dirty="0" smtClean="0">
                <a:solidFill>
                  <a:srgbClr val="FF0000"/>
                </a:solidFill>
              </a:rPr>
              <a:t>언제까지</a:t>
            </a:r>
            <a:r>
              <a:rPr lang="ko-KR" altLang="en-US" dirty="0" smtClean="0"/>
              <a:t> 반복할지 지정해주는 프로그래밍 구문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9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260648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Loop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이란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Loop = </a:t>
            </a:r>
            <a:r>
              <a:rPr lang="ko-KR" altLang="en-US" b="1" dirty="0" smtClean="0"/>
              <a:t>반복 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23728" y="1196752"/>
            <a:ext cx="590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무엇</a:t>
            </a:r>
            <a:r>
              <a:rPr lang="ko-KR" altLang="en-US" dirty="0" smtClean="0"/>
              <a:t>을 </a:t>
            </a:r>
            <a:r>
              <a:rPr lang="ko-KR" altLang="en-US" b="1" dirty="0" smtClean="0">
                <a:solidFill>
                  <a:srgbClr val="FF0000"/>
                </a:solidFill>
              </a:rPr>
              <a:t>언제까지</a:t>
            </a:r>
            <a:r>
              <a:rPr lang="ko-KR" altLang="en-US" dirty="0" smtClean="0"/>
              <a:t> 반복할지 지정해주는 프로그래밍 구문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2024913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w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hile ( </a:t>
            </a:r>
            <a:r>
              <a:rPr lang="ko-KR" altLang="en-US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조건</a:t>
            </a:r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루프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ko-KR" alt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바디</a:t>
            </a:r>
            <a:endParaRPr lang="en-US" altLang="ko-KR" b="1" dirty="0" smtClean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1855857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조건</a:t>
            </a:r>
            <a:r>
              <a:rPr lang="ko-KR" altLang="en-US" dirty="0" smtClean="0"/>
              <a:t>이 참인 동안 </a:t>
            </a:r>
            <a:r>
              <a:rPr lang="ko-KR" altLang="en-US" b="1" dirty="0" smtClean="0">
                <a:solidFill>
                  <a:srgbClr val="FF0000"/>
                </a:solidFill>
              </a:rPr>
              <a:t>루프</a:t>
            </a:r>
            <a:r>
              <a:rPr lang="en-US" altLang="ko-KR" b="1" dirty="0" smtClean="0">
                <a:solidFill>
                  <a:srgbClr val="FF0000"/>
                </a:solidFill>
              </a:rPr>
              <a:t>-</a:t>
            </a:r>
            <a:r>
              <a:rPr lang="ko-KR" altLang="en-US" b="1" dirty="0" smtClean="0">
                <a:solidFill>
                  <a:srgbClr val="FF0000"/>
                </a:solidFill>
              </a:rPr>
              <a:t>바디</a:t>
            </a:r>
            <a:r>
              <a:rPr lang="ko-KR" altLang="en-US" dirty="0" smtClean="0"/>
              <a:t>를 반복해서 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8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260648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Loop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이란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Loop = </a:t>
            </a:r>
            <a:r>
              <a:rPr lang="ko-KR" altLang="en-US" b="1" dirty="0" smtClean="0"/>
              <a:t>반복 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23728" y="1196752"/>
            <a:ext cx="590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무엇</a:t>
            </a:r>
            <a:r>
              <a:rPr lang="ko-KR" altLang="en-US" dirty="0" smtClean="0"/>
              <a:t>을 </a:t>
            </a:r>
            <a:r>
              <a:rPr lang="ko-KR" altLang="en-US" b="1" dirty="0" smtClean="0">
                <a:solidFill>
                  <a:srgbClr val="FF0000"/>
                </a:solidFill>
              </a:rPr>
              <a:t>언제까지</a:t>
            </a:r>
            <a:r>
              <a:rPr lang="ko-KR" altLang="en-US" dirty="0" smtClean="0"/>
              <a:t> 반복할지 지정해주는 프로그래밍 구문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2024913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w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hile ( </a:t>
            </a:r>
            <a:r>
              <a:rPr lang="ko-KR" altLang="en-US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조건</a:t>
            </a:r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루프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ko-KR" alt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바디</a:t>
            </a:r>
            <a:endParaRPr lang="en-US" altLang="ko-KR" b="1" dirty="0" smtClean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1855857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조건</a:t>
            </a:r>
            <a:r>
              <a:rPr lang="ko-KR" altLang="en-US" dirty="0" smtClean="0"/>
              <a:t>이 참인 동안 </a:t>
            </a:r>
            <a:r>
              <a:rPr lang="ko-KR" altLang="en-US" b="1" dirty="0" smtClean="0">
                <a:solidFill>
                  <a:srgbClr val="FF0000"/>
                </a:solidFill>
              </a:rPr>
              <a:t>루프</a:t>
            </a:r>
            <a:r>
              <a:rPr lang="en-US" altLang="ko-KR" b="1" dirty="0" smtClean="0">
                <a:solidFill>
                  <a:srgbClr val="FF0000"/>
                </a:solidFill>
              </a:rPr>
              <a:t>-</a:t>
            </a:r>
            <a:r>
              <a:rPr lang="ko-KR" altLang="en-US" b="1" dirty="0" smtClean="0">
                <a:solidFill>
                  <a:srgbClr val="FF0000"/>
                </a:solidFill>
              </a:rPr>
              <a:t>바디</a:t>
            </a:r>
            <a:r>
              <a:rPr lang="ko-KR" altLang="en-US" dirty="0" smtClean="0"/>
              <a:t>를 반복해서 수행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3796682"/>
            <a:ext cx="2390398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while ( </a:t>
            </a:r>
            <a:r>
              <a:rPr lang="en-US" altLang="ko-KR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&lt; 10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ko-KR" b="1" dirty="0" err="1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stir_soup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b="1" dirty="0" err="1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+ 1;</a:t>
            </a:r>
          </a:p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375" y="3851458"/>
            <a:ext cx="3947458" cy="16447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62375" y="5949280"/>
            <a:ext cx="448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Quiz.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주방장은 수프를 몇 번 휘저을까요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10</a:t>
            </a:r>
            <a:r>
              <a:rPr lang="ko-KR" altLang="en-US" dirty="0" smtClean="0">
                <a:sym typeface="Wingdings" panose="05000000000000000000" pitchFamily="2" charset="2"/>
              </a:rPr>
              <a:t>번 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282" y="3501008"/>
            <a:ext cx="1592842" cy="21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260648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Super Loop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이란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Super Loop = </a:t>
            </a:r>
            <a:r>
              <a:rPr lang="ko-KR" altLang="en-US" b="1" dirty="0" smtClean="0">
                <a:solidFill>
                  <a:srgbClr val="FF0000"/>
                </a:solidFill>
              </a:rPr>
              <a:t>가장 밖</a:t>
            </a:r>
            <a:r>
              <a:rPr lang="ko-KR" altLang="en-US" b="1" dirty="0" smtClean="0"/>
              <a:t>에 있는 </a:t>
            </a:r>
            <a:r>
              <a:rPr lang="en-US" altLang="ko-KR" b="1" dirty="0" smtClean="0"/>
              <a:t>Loop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916832"/>
            <a:ext cx="4104456" cy="3416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w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hile ( </a:t>
            </a:r>
            <a:r>
              <a:rPr lang="ko-KR" altLang="en-US" b="1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조건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0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) 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 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Super Loop</a:t>
            </a:r>
            <a:endParaRPr lang="en-US" altLang="ko-KR" b="1" dirty="0" smtClean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while ( </a:t>
            </a:r>
            <a:r>
              <a:rPr lang="ko-KR" altLang="en-US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조건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{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ko-KR" altLang="en-US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루프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ko-KR" altLang="en-US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바디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}</a:t>
            </a:r>
          </a:p>
          <a:p>
            <a:endParaRPr lang="en-US" altLang="ko-KR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while ( </a:t>
            </a:r>
            <a:r>
              <a:rPr lang="ko-KR" altLang="en-US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조건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{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ko-KR" altLang="en-US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루프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ko-KR" altLang="en-US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바디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}</a:t>
            </a:r>
          </a:p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1919835"/>
            <a:ext cx="4104456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w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hile ( 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true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) 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 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Super Loop</a:t>
            </a:r>
            <a:endParaRPr lang="en-US" altLang="ko-KR" b="1" dirty="0" smtClean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= 0, j = 0;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while (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 10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{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stir_cream_soup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+ 1;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}</a:t>
            </a:r>
          </a:p>
          <a:p>
            <a:endParaRPr lang="en-US" altLang="ko-KR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while ( 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 &lt; 20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{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stir_stew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j = j + 1;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}</a:t>
            </a:r>
          </a:p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7944" y="2780928"/>
            <a:ext cx="1592842" cy="21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260648"/>
            <a:ext cx="325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Super Loop LED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제어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501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LED</a:t>
            </a:r>
            <a:r>
              <a:rPr lang="ko-KR" altLang="en-US" b="1" dirty="0" smtClean="0"/>
              <a:t>를 켜고 끄는 것을 무한 반복하는 프로그램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844824"/>
            <a:ext cx="2114681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w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hile ( True )</a:t>
            </a:r>
          </a:p>
          <a:p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LED </a:t>
            </a:r>
            <a:r>
              <a:rPr lang="ko-KR" alt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켜기</a:t>
            </a:r>
            <a:endParaRPr lang="en-US" altLang="ko-KR" b="1" dirty="0" smtClean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LED </a:t>
            </a:r>
            <a:r>
              <a:rPr lang="ko-KR" alt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끄기</a:t>
            </a:r>
            <a:endParaRPr lang="en-US" altLang="ko-KR" b="1" dirty="0" smtClean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140968"/>
            <a:ext cx="6000650" cy="3043223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2438209" y="2583488"/>
            <a:ext cx="2709855" cy="32937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87824" y="2212759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Super Loop</a:t>
            </a:r>
            <a:r>
              <a:rPr lang="ko-KR" altLang="en-US" dirty="0" smtClean="0"/>
              <a:t>으로 구성된 프로그램을 크로스</a:t>
            </a:r>
            <a:r>
              <a:rPr lang="en-US" altLang="ko-KR" dirty="0" smtClean="0"/>
              <a:t>-</a:t>
            </a:r>
            <a:r>
              <a:rPr lang="ko-KR" altLang="en-US" dirty="0" smtClean="0"/>
              <a:t>컴파일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60032" y="618558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2</a:t>
            </a:r>
            <a:r>
              <a:rPr lang="ko-KR" altLang="en-US" b="1" i="1" dirty="0" smtClean="0"/>
              <a:t>강 </a:t>
            </a:r>
            <a:r>
              <a:rPr lang="en-US" altLang="ko-KR" b="1" i="1" dirty="0" smtClean="0"/>
              <a:t>Boot Sequence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9021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260648"/>
            <a:ext cx="352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LED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제어를 위한 도구들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5637224" cy="34396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4966837"/>
            <a:ext cx="770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GPIO (General Purpose IO)</a:t>
            </a:r>
            <a:r>
              <a:rPr lang="en-US" altLang="ko-KR" dirty="0" smtClean="0"/>
              <a:t> :</a:t>
            </a:r>
          </a:p>
          <a:p>
            <a:r>
              <a:rPr lang="en-US" altLang="ko-KR" dirty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설정</a:t>
            </a:r>
            <a:r>
              <a:rPr lang="ko-KR" altLang="en-US" dirty="0" smtClean="0"/>
              <a:t>에 따라 입력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으로도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으로 쓸 수 있는 만능 포트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3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260648"/>
            <a:ext cx="352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LED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제어를 위한 도구들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5637224" cy="34396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4966837"/>
            <a:ext cx="770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GPIO (General Purpose IO)</a:t>
            </a:r>
            <a:r>
              <a:rPr lang="en-US" altLang="ko-KR" dirty="0" smtClean="0"/>
              <a:t> :</a:t>
            </a:r>
          </a:p>
          <a:p>
            <a:r>
              <a:rPr lang="en-US" altLang="ko-KR" dirty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설정</a:t>
            </a:r>
            <a:r>
              <a:rPr lang="ko-KR" altLang="en-US" dirty="0" smtClean="0"/>
              <a:t>에 따라 입력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으로도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으로 쓸 수 있는 만능 포트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4182" y="5727067"/>
            <a:ext cx="616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보드의 </a:t>
            </a:r>
            <a:r>
              <a:rPr lang="en-US" altLang="ko-KR" sz="1400" dirty="0" smtClean="0"/>
              <a:t>Datasheet</a:t>
            </a:r>
            <a:r>
              <a:rPr lang="ko-KR" altLang="en-US" sz="1400" dirty="0" smtClean="0"/>
              <a:t>를 참고해서 레지스터에 값을 써줘야 하는 복잡한 과정들</a:t>
            </a:r>
            <a:endParaRPr lang="ko-KR" altLang="en-US" sz="1400" dirty="0"/>
          </a:p>
        </p:txBody>
      </p:sp>
      <p:sp>
        <p:nvSpPr>
          <p:cNvPr id="6" name="위로 굽은 화살표 5"/>
          <p:cNvSpPr/>
          <p:nvPr/>
        </p:nvSpPr>
        <p:spPr>
          <a:xfrm rot="5400000">
            <a:off x="1614512" y="5549613"/>
            <a:ext cx="332822" cy="466518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14182" y="6059889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미리 만들어 놓았음 </a:t>
            </a:r>
            <a:r>
              <a:rPr lang="en-US" altLang="ko-KR" sz="1400" dirty="0" smtClean="0">
                <a:solidFill>
                  <a:srgbClr val="FF0000"/>
                </a:solidFill>
              </a:rPr>
              <a:t>!!!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260648"/>
            <a:ext cx="352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LED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제어를 위한 도구들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4392488" cy="26801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149080"/>
            <a:ext cx="4506403" cy="2160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6334596"/>
            <a:ext cx="4213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GPIO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Input </a:t>
            </a:r>
            <a:r>
              <a:rPr lang="ko-KR" altLang="en-US" sz="1400" b="1" dirty="0" smtClean="0"/>
              <a:t>또는 </a:t>
            </a:r>
            <a:r>
              <a:rPr lang="en-US" altLang="ko-KR" sz="1400" b="1" dirty="0" smtClean="0"/>
              <a:t>Output </a:t>
            </a:r>
            <a:r>
              <a:rPr lang="ko-KR" altLang="en-US" sz="1400" b="1" dirty="0" smtClean="0"/>
              <a:t>모드를 설정하는 함수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1124744"/>
            <a:ext cx="341983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set_GPIO_mode</a:t>
            </a:r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(5, 1);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1693666"/>
            <a:ext cx="341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GPIO05</a:t>
            </a:r>
            <a:r>
              <a:rPr lang="ko-KR" altLang="en-US" sz="1400" dirty="0" smtClean="0"/>
              <a:t>에 연결된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를 켜고 끄기 위해 </a:t>
            </a:r>
            <a:r>
              <a:rPr lang="en-US" altLang="ko-KR" sz="1400" dirty="0" smtClean="0"/>
              <a:t>GPIO05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Output </a:t>
            </a:r>
            <a:r>
              <a:rPr lang="ko-KR" altLang="en-US" sz="1400" dirty="0" smtClean="0"/>
              <a:t>모드로 설정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44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481</Words>
  <Application>Microsoft Office PowerPoint</Application>
  <PresentationFormat>화면 슬라이드 쇼(4:3)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Source Code Pro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we123456</dc:creator>
  <cp:lastModifiedBy>Windows 사용자</cp:lastModifiedBy>
  <cp:revision>187</cp:revision>
  <dcterms:created xsi:type="dcterms:W3CDTF">2017-03-08T07:12:43Z</dcterms:created>
  <dcterms:modified xsi:type="dcterms:W3CDTF">2017-11-16T06:27:12Z</dcterms:modified>
</cp:coreProperties>
</file>