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57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3468" y="-14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959B5-55E7-4BFB-8204-2FA7B58C4F63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58B5C-3D18-4B76-9D15-E8AB180B8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7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 smtClean="0"/>
              <a:t>Deep Learning (MNIST)</a:t>
            </a:r>
            <a:endParaRPr kumimoji="1" lang="ko-KR" altLang="en-US" sz="40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Wonseok</a:t>
            </a:r>
            <a:r>
              <a:rPr kumimoji="1" lang="en-US" altLang="ko-KR" dirty="0" smtClean="0"/>
              <a:t> Jung</a:t>
            </a:r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060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5000" dirty="0" smtClean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endParaRPr kumimoji="1" lang="ko-KR" altLang="en-US" sz="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63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6776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800" b="1" dirty="0" smtClean="0"/>
              <a:t>DeepLearning-1</a:t>
            </a:r>
            <a:endParaRPr kumimoji="1" lang="ko-KR" altLang="en-US" sz="2800" b="1" dirty="0"/>
          </a:p>
        </p:txBody>
      </p:sp>
      <p:sp>
        <p:nvSpPr>
          <p:cNvPr id="10" name="직사각형 9"/>
          <p:cNvSpPr/>
          <p:nvPr/>
        </p:nvSpPr>
        <p:spPr>
          <a:xfrm>
            <a:off x="628651" y="1151113"/>
            <a:ext cx="2791222" cy="3388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Neural Network.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  <p:pic>
        <p:nvPicPr>
          <p:cNvPr id="1026" name="Picture 2" descr="C:\Users\Owner\Desktop\학습장애치료%20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413" y="2100955"/>
            <a:ext cx="3760891" cy="219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Owner\Desktop\300px-Colored_neural_network_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132856"/>
            <a:ext cx="28575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3804413" y="4747400"/>
            <a:ext cx="1800199" cy="873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000" b="1" dirty="0" smtClean="0">
                <a:solidFill>
                  <a:schemeClr val="accent1">
                    <a:lumMod val="50000"/>
                  </a:schemeClr>
                </a:solidFill>
              </a:rPr>
              <a:t>Weight</a:t>
            </a:r>
            <a:endParaRPr kumimoji="1" lang="ko-KR" altLang="en-US" sz="3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5940152" y="4698355"/>
            <a:ext cx="1800199" cy="873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000" b="1" dirty="0" smtClean="0">
                <a:solidFill>
                  <a:schemeClr val="accent1">
                    <a:lumMod val="50000"/>
                  </a:schemeClr>
                </a:solidFill>
              </a:rPr>
              <a:t>Bias</a:t>
            </a:r>
            <a:endParaRPr kumimoji="1" lang="ko-KR" altLang="en-US" sz="3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78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6776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800" b="1" dirty="0" smtClean="0"/>
              <a:t>2.Deep learning and Machine learning-1</a:t>
            </a:r>
            <a:endParaRPr kumimoji="1" lang="ko-KR" altLang="en-US" sz="2800" b="1" dirty="0"/>
          </a:p>
        </p:txBody>
      </p:sp>
      <p:sp>
        <p:nvSpPr>
          <p:cNvPr id="10" name="직사각형 9"/>
          <p:cNvSpPr/>
          <p:nvPr/>
        </p:nvSpPr>
        <p:spPr>
          <a:xfrm>
            <a:off x="628651" y="1151113"/>
            <a:ext cx="2791222" cy="3388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Machine Learning.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  <p:pic>
        <p:nvPicPr>
          <p:cNvPr id="2050" name="Picture 2" descr="C:\Users\Owner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09" y="1700808"/>
            <a:ext cx="4159373" cy="168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Owner\Desktop\patter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9" y="3573016"/>
            <a:ext cx="4187750" cy="235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Owner\Desktop\MNBI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526341"/>
            <a:ext cx="3444824" cy="258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29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6776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800" b="1" dirty="0" smtClean="0"/>
              <a:t>2.Deep </a:t>
            </a:r>
            <a:r>
              <a:rPr kumimoji="1" lang="en-US" altLang="ko-KR" sz="2800" b="1" dirty="0"/>
              <a:t>learning and Machine </a:t>
            </a:r>
            <a:r>
              <a:rPr kumimoji="1" lang="en-US" altLang="ko-KR" sz="2800" b="1" dirty="0" smtClean="0"/>
              <a:t>learning-2</a:t>
            </a:r>
            <a:endParaRPr kumimoji="1" lang="ko-KR" altLang="en-US" sz="2800" b="1" dirty="0"/>
          </a:p>
        </p:txBody>
      </p:sp>
      <p:sp>
        <p:nvSpPr>
          <p:cNvPr id="10" name="직사각형 9"/>
          <p:cNvSpPr/>
          <p:nvPr/>
        </p:nvSpPr>
        <p:spPr>
          <a:xfrm>
            <a:off x="628651" y="1151113"/>
            <a:ext cx="2791222" cy="3388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Feature.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  <p:pic>
        <p:nvPicPr>
          <p:cNvPr id="2052" name="Picture 4" descr="C:\Users\Owner\Desktop\MNB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90" y="1735715"/>
            <a:ext cx="2774924" cy="207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Owner\Desktop\fea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54559"/>
            <a:ext cx="2613817" cy="269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4791059" y="1901947"/>
            <a:ext cx="2471163" cy="873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5000" b="1" dirty="0" smtClean="0">
                <a:solidFill>
                  <a:schemeClr val="accent1">
                    <a:lumMod val="50000"/>
                  </a:schemeClr>
                </a:solidFill>
              </a:rPr>
              <a:t>Vector</a:t>
            </a:r>
            <a:endParaRPr kumimoji="1" lang="ko-KR" altLang="en-US" sz="5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779912" y="4071024"/>
            <a:ext cx="2471163" cy="873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5000" b="1" dirty="0" smtClean="0">
                <a:solidFill>
                  <a:schemeClr val="accent1">
                    <a:lumMod val="50000"/>
                  </a:schemeClr>
                </a:solidFill>
              </a:rPr>
              <a:t>SVM</a:t>
            </a:r>
            <a:endParaRPr kumimoji="1" lang="ko-KR" altLang="en-US" sz="5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516216" y="4077072"/>
            <a:ext cx="2471163" cy="873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5000" b="1" dirty="0" smtClean="0">
                <a:solidFill>
                  <a:schemeClr val="accent1">
                    <a:lumMod val="50000"/>
                  </a:schemeClr>
                </a:solidFill>
              </a:rPr>
              <a:t>KNN</a:t>
            </a:r>
            <a:endParaRPr kumimoji="1" lang="ko-KR" altLang="en-US" sz="5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4517159" y="2935007"/>
            <a:ext cx="996667" cy="1185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251075" y="2935007"/>
            <a:ext cx="1035377" cy="1118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45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6776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800" b="1" dirty="0"/>
              <a:t>2. Deep learning and Machine </a:t>
            </a:r>
            <a:r>
              <a:rPr kumimoji="1" lang="en-US" altLang="ko-KR" sz="2800" b="1" dirty="0" smtClean="0"/>
              <a:t>learning-3</a:t>
            </a:r>
            <a:endParaRPr kumimoji="1" lang="ko-KR" altLang="en-US" sz="2800" b="1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  <p:pic>
        <p:nvPicPr>
          <p:cNvPr id="13" name="Picture 4" descr="C:\Users\Owner\Desktop\MNB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1232256"/>
            <a:ext cx="1423069" cy="106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Owner\Desktop\MNB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4941168"/>
            <a:ext cx="1423069" cy="106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Owner\Desktop\MNB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983682"/>
            <a:ext cx="1423069" cy="106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Owner\Desktop\Intelligence-May-Stem-From-a-Basic-Algorithm-in-the-Human-Brain-600x31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41450"/>
            <a:ext cx="2376265" cy="124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wner\Desktop\Intelligence-May-Stem-From-a-Basic-Algorithm-in-the-Human-Brain-600x31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66" y="2802072"/>
            <a:ext cx="2376265" cy="124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7092280" y="1232256"/>
            <a:ext cx="1800200" cy="756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Output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54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7856</TotalTime>
  <Words>52</Words>
  <Application>Microsoft Office PowerPoint</Application>
  <PresentationFormat>화면 슬라이드 쇼(4:3)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Deep Learning (MNIST)</vt:lpstr>
      <vt:lpstr>Introduction</vt:lpstr>
      <vt:lpstr>DeepLearning-1</vt:lpstr>
      <vt:lpstr>2.Deep learning and Machine learning-1</vt:lpstr>
      <vt:lpstr>2.Deep learning and Machine learning-2</vt:lpstr>
      <vt:lpstr>2. Deep learning and Machine learning-3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Neural Network</dc:title>
  <dc:creator>Microsoft Corporation</dc:creator>
  <cp:lastModifiedBy>Owner</cp:lastModifiedBy>
  <cp:revision>9</cp:revision>
  <dcterms:created xsi:type="dcterms:W3CDTF">2006-10-05T04:04:58Z</dcterms:created>
  <dcterms:modified xsi:type="dcterms:W3CDTF">2017-05-07T22:59:34Z</dcterms:modified>
</cp:coreProperties>
</file>