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74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4"/>
    <p:restoredTop sz="94872"/>
  </p:normalViewPr>
  <p:slideViewPr>
    <p:cSldViewPr snapToObjects="1">
      <p:cViewPr>
        <p:scale>
          <a:sx n="92" d="100"/>
          <a:sy n="92" d="100"/>
        </p:scale>
        <p:origin x="4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3FC6-2FDF-DA46-8ED4-738186C324EA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D6F07-7FB5-2C41-9D0B-98D19941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5CA83-02E0-B24D-8105-363790EE9CC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3E820-5DA1-6043-8E13-32F8757B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7400" cy="2387600"/>
          </a:xfrm>
        </p:spPr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 err="1"/>
              <a:t>Wonseok</a:t>
            </a:r>
            <a:r>
              <a:rPr lang="en-US" dirty="0"/>
              <a:t> Jung</a:t>
            </a:r>
          </a:p>
        </p:txBody>
      </p:sp>
    </p:spTree>
    <p:extLst>
      <p:ext uri="{BB962C8B-B14F-4D97-AF65-F5344CB8AC3E}">
        <p14:creationId xmlns:p14="http://schemas.microsoft.com/office/powerpoint/2010/main" val="1287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"/>
          <p:cNvSpPr txBox="1">
            <a:spLocks/>
          </p:cNvSpPr>
          <p:nvPr/>
        </p:nvSpPr>
        <p:spPr bwMode="auto">
          <a:xfrm>
            <a:off x="1752600" y="1715708"/>
            <a:ext cx="5328592" cy="4130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44000" tIns="144000" rIns="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defRPr kumimoji="1" sz="16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rtl="0" eaLnBrk="1" fontAlgn="ctr" hangingPunct="1"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Font typeface="Wingdings" pitchFamily="2" charset="2"/>
              <a:buNone/>
              <a:defRPr kumimoji="1" sz="18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just" rtl="0" eaLnBrk="1" fontAlgn="ctr" hangingPunct="1">
              <a:spcBef>
                <a:spcPct val="0"/>
              </a:spcBef>
              <a:spcAft>
                <a:spcPct val="20000"/>
              </a:spcAft>
              <a:buClr>
                <a:srgbClr val="006699"/>
              </a:buClr>
              <a:buFont typeface="HY견명조" pitchFamily="18" charset="-127"/>
              <a:buNone/>
              <a:defRPr kumimoji="1" sz="16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just" rtl="0" eaLnBrk="1" fontAlgn="ctr" hangingPunct="1"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just" rtl="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2860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7432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2004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6576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A. Learning Algorithm</a:t>
            </a: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Ⅰ. Import Libraries and Data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Ⅱ. Build a Network-1</a:t>
            </a: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Ⅲ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Build a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Network-2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IV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Build a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Network-3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ko-KR" altLang="ko-KR" sz="1800" kern="0" dirty="0" smtClean="0">
                <a:solidFill>
                  <a:schemeClr val="tx1"/>
                </a:solidFill>
                <a:latin typeface="+mn-ea"/>
              </a:rPr>
              <a:t>Ⅴ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Build a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Network-4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ko-KR" altLang="ko-KR" sz="1800" kern="0" dirty="0" smtClean="0">
                <a:solidFill>
                  <a:schemeClr val="tx1"/>
                </a:solidFill>
                <a:latin typeface="+mn-ea"/>
              </a:rPr>
              <a:t>Ⅵ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Summary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10" y="1066801"/>
            <a:ext cx="3810000" cy="2133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352800"/>
            <a:ext cx="3837709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A. Learning Algorithm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65386" y="900069"/>
            <a:ext cx="4997214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Learning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6542665" y="900069"/>
            <a:ext cx="5496935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Stochastic </a:t>
            </a:r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gradient descent , SGD( four steps )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" y="1215424"/>
            <a:ext cx="4530607" cy="2257213"/>
          </a:xfrm>
          <a:prstGeom prst="rect">
            <a:avLst/>
          </a:prstGeom>
        </p:spPr>
      </p:pic>
      <p:sp>
        <p:nvSpPr>
          <p:cNvPr id="24" name="Rectangle 13"/>
          <p:cNvSpPr>
            <a:spLocks noChangeArrowheads="1"/>
          </p:cNvSpPr>
          <p:nvPr/>
        </p:nvSpPr>
        <p:spPr bwMode="gray">
          <a:xfrm>
            <a:off x="1732105" y="3530672"/>
            <a:ext cx="2663776" cy="877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Weight</a:t>
            </a:r>
          </a:p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0" lang="en-US" altLang="ko-KR" sz="3000" b="0" kern="0" dirty="0" smtClean="0">
                <a:solidFill>
                  <a:prstClr val="black"/>
                </a:solidFill>
                <a:cs typeface="Arial" pitchFamily="34" charset="0"/>
              </a:rPr>
              <a:t>Bias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43" y="4495800"/>
            <a:ext cx="3492500" cy="2202068"/>
          </a:xfrm>
          <a:prstGeom prst="rect">
            <a:avLst/>
          </a:prstGeom>
        </p:spPr>
      </p:pic>
      <p:sp>
        <p:nvSpPr>
          <p:cNvPr id="56" name="직사각형 10"/>
          <p:cNvSpPr/>
          <p:nvPr/>
        </p:nvSpPr>
        <p:spPr bwMode="auto">
          <a:xfrm>
            <a:off x="6756568" y="5870137"/>
            <a:ext cx="1015832" cy="683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Iteration</a:t>
            </a:r>
            <a:endParaRPr lang="ko-KR" altLang="en-US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6567496" y="5870137"/>
            <a:ext cx="203366" cy="683063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565803" y="2957937"/>
            <a:ext cx="203366" cy="671103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17"/>
          <p:cNvSpPr/>
          <p:nvPr/>
        </p:nvSpPr>
        <p:spPr bwMode="auto">
          <a:xfrm>
            <a:off x="6757056" y="2958124"/>
            <a:ext cx="1015344" cy="6711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Descent</a:t>
            </a:r>
            <a:endParaRPr lang="en-US" altLang="ko-KR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/>
          <p:nvPr/>
        </p:nvSpPr>
        <p:spPr bwMode="auto">
          <a:xfrm>
            <a:off x="6763019" y="1508098"/>
            <a:ext cx="1009381" cy="671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Mini-batch</a:t>
            </a:r>
            <a:endParaRPr lang="en-US" altLang="ko-KR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8"/>
          <p:cNvSpPr/>
          <p:nvPr/>
        </p:nvSpPr>
        <p:spPr>
          <a:xfrm>
            <a:off x="6567492" y="4407775"/>
            <a:ext cx="215003" cy="683628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9"/>
          <p:cNvSpPr/>
          <p:nvPr/>
        </p:nvSpPr>
        <p:spPr bwMode="auto">
          <a:xfrm>
            <a:off x="6756566" y="4408151"/>
            <a:ext cx="1015834" cy="683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Update</a:t>
            </a:r>
            <a:r>
              <a:rPr lang="ko-KR" altLang="en-US" sz="105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weight</a:t>
            </a:r>
            <a:endParaRPr lang="ko-KR" altLang="en-US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2"/>
          <p:cNvSpPr/>
          <p:nvPr/>
        </p:nvSpPr>
        <p:spPr>
          <a:xfrm>
            <a:off x="6553200" y="1508098"/>
            <a:ext cx="203366" cy="671104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73" y="3157561"/>
            <a:ext cx="2909659" cy="22526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02" y="5410200"/>
            <a:ext cx="4152900" cy="11503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25" y="1223922"/>
            <a:ext cx="2614153" cy="17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1. Import Libraries and Data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71766" y="912191"/>
            <a:ext cx="5090834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01_Import Libraries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/>
          <a:stretch/>
        </p:blipFill>
        <p:spPr>
          <a:xfrm>
            <a:off x="422517" y="1295400"/>
            <a:ext cx="5140083" cy="2133600"/>
          </a:xfrm>
          <a:prstGeom prst="rect">
            <a:avLst/>
          </a:prstGeom>
        </p:spPr>
      </p:pic>
      <p:sp>
        <p:nvSpPr>
          <p:cNvPr id="20" name="TextBox 3"/>
          <p:cNvSpPr txBox="1"/>
          <p:nvPr/>
        </p:nvSpPr>
        <p:spPr>
          <a:xfrm>
            <a:off x="5992971" y="912191"/>
            <a:ext cx="60466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02_LoadData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06" y="1488094"/>
            <a:ext cx="6027351" cy="125510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 bwMode="auto">
          <a:xfrm>
            <a:off x="471766" y="3595736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Library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1766" y="5029200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Functions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976966" y="4267198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Current Python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순서도: 병합 318"/>
          <p:cNvSpPr/>
          <p:nvPr/>
        </p:nvSpPr>
        <p:spPr bwMode="auto">
          <a:xfrm rot="16200000">
            <a:off x="2630602" y="4500575"/>
            <a:ext cx="723912" cy="54919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689349" y="4219251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0194549" y="4225632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Current Folder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순서도: 병합 318"/>
          <p:cNvSpPr/>
          <p:nvPr/>
        </p:nvSpPr>
        <p:spPr bwMode="auto">
          <a:xfrm rot="16200000">
            <a:off x="8848185" y="4459009"/>
            <a:ext cx="723912" cy="54919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-1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64838" y="927997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01_Make a Class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4" y="3746500"/>
            <a:ext cx="6789754" cy="273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4" y="1349375"/>
            <a:ext cx="6858316" cy="1402244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450984" y="3343328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02_predict function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96200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W1</a:t>
            </a:r>
            <a:endParaRPr kumimoji="1" lang="ko-KR" altLang="en-US" sz="2000" dirty="0"/>
          </a:p>
        </p:txBody>
      </p:sp>
      <p:sp>
        <p:nvSpPr>
          <p:cNvPr id="18" name="타원 17"/>
          <p:cNvSpPr/>
          <p:nvPr/>
        </p:nvSpPr>
        <p:spPr>
          <a:xfrm>
            <a:off x="8614533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b1</a:t>
            </a:r>
            <a:endParaRPr kumimoji="1"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9532866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W2</a:t>
            </a:r>
            <a:endParaRPr kumimoji="1" lang="ko-KR" altLang="en-US" sz="2000" dirty="0"/>
          </a:p>
        </p:txBody>
      </p:sp>
      <p:sp>
        <p:nvSpPr>
          <p:cNvPr id="21" name="타원 20"/>
          <p:cNvSpPr/>
          <p:nvPr/>
        </p:nvSpPr>
        <p:spPr>
          <a:xfrm>
            <a:off x="10451200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b2</a:t>
            </a:r>
            <a:endParaRPr kumimoji="1" lang="ko-KR" altLang="en-US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23" y="482354"/>
            <a:ext cx="4202053" cy="209352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7696200" y="3702346"/>
            <a:ext cx="1022350" cy="781672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input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159875" y="3685932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W</a:t>
            </a:r>
            <a:endParaRPr kumimoji="1" lang="ko-KR" altLang="en-US" sz="2000" dirty="0"/>
          </a:p>
        </p:txBody>
      </p:sp>
      <p:sp>
        <p:nvSpPr>
          <p:cNvPr id="32" name="타원 31"/>
          <p:cNvSpPr/>
          <p:nvPr/>
        </p:nvSpPr>
        <p:spPr>
          <a:xfrm>
            <a:off x="10515600" y="371879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smtClean="0"/>
              <a:t>b</a:t>
            </a:r>
            <a:endParaRPr kumimoji="1"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46" y="4622352"/>
            <a:ext cx="2911828" cy="142119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 bwMode="auto">
          <a:xfrm>
            <a:off x="7989645" y="5943600"/>
            <a:ext cx="2986243" cy="781672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mtClean="0">
                <a:solidFill>
                  <a:schemeClr val="bg1"/>
                </a:solidFill>
                <a:latin typeface="+mn-ea"/>
              </a:rPr>
              <a:t>output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- 2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77369" y="927997"/>
            <a:ext cx="4628031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01_loss function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3962400"/>
            <a:ext cx="8191201" cy="2692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82914"/>
            <a:ext cx="6210300" cy="2197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371600"/>
            <a:ext cx="4737100" cy="914400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5334000" y="927997"/>
            <a:ext cx="615990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02_accuracy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57200" y="3505200"/>
            <a:ext cx="819883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03_gradient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5050222"/>
            <a:ext cx="3733800" cy="17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- 3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9300" y="927997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01_minibatch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4" y="1212397"/>
            <a:ext cx="6914031" cy="1888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5" y="3600152"/>
            <a:ext cx="7023100" cy="1257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356837"/>
            <a:ext cx="6883400" cy="82550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421743" y="3242967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02_gradient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641764" y="4964873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03_(Inner loop)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27997"/>
            <a:ext cx="4361516" cy="29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- 4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273050" y="838200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04_Record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40112"/>
            <a:ext cx="6860614" cy="1326888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228600" y="3810000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05_Epoch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15312"/>
            <a:ext cx="6827326" cy="163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868956"/>
            <a:ext cx="4419601" cy="29410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4122108"/>
            <a:ext cx="4586226" cy="22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Summary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7200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Training 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81566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Test 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42381" y="8382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01_Training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2019" y="2641649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Training 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696385" y="2641649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General Environment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457200" y="22860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02_General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순서도: 병합 318"/>
          <p:cNvSpPr/>
          <p:nvPr/>
        </p:nvSpPr>
        <p:spPr bwMode="auto">
          <a:xfrm rot="16200000">
            <a:off x="2134112" y="3001518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472019" y="37338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03_Training Neural Network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2019" y="40935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Loss function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순서도: 병합 318"/>
          <p:cNvSpPr/>
          <p:nvPr/>
        </p:nvSpPr>
        <p:spPr bwMode="auto">
          <a:xfrm rot="16200000">
            <a:off x="2141521" y="4330513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667711" y="40935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Update Weights 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457200" y="51816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04_Update Weight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57200" y="55413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Descent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순서도: 병합 318"/>
          <p:cNvSpPr/>
          <p:nvPr/>
        </p:nvSpPr>
        <p:spPr bwMode="auto">
          <a:xfrm rot="16200000">
            <a:off x="2126702" y="5778313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652892" y="55413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iteration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542362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Partial Derivative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766728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Descent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3"/>
          <p:cNvSpPr txBox="1"/>
          <p:nvPr/>
        </p:nvSpPr>
        <p:spPr>
          <a:xfrm>
            <a:off x="4527543" y="8382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05_Descent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6473188" y="25704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06_Backpropagation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순서도: 병합 318"/>
          <p:cNvSpPr/>
          <p:nvPr/>
        </p:nvSpPr>
        <p:spPr bwMode="auto">
          <a:xfrm rot="16356679">
            <a:off x="6230281" y="1579069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459333" y="3794624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Back propagation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683699" y="3794624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Faster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순서도: 병합 318"/>
          <p:cNvSpPr/>
          <p:nvPr/>
        </p:nvSpPr>
        <p:spPr bwMode="auto">
          <a:xfrm rot="16356679">
            <a:off x="8147252" y="4154493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8363</TotalTime>
  <Words>233</Words>
  <Application>Microsoft Macintosh PowerPoint</Application>
  <PresentationFormat>와이드스크린</PresentationFormat>
  <Paragraphs>88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Calibri</vt:lpstr>
      <vt:lpstr>Calibri Light</vt:lpstr>
      <vt:lpstr>Arial</vt:lpstr>
      <vt:lpstr>Office Theme</vt:lpstr>
      <vt:lpstr>Backpropagation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Wonseok Jung</dc:creator>
  <cp:lastModifiedBy>WONSEOK.JUNG@baruchmail.cuny.edu</cp:lastModifiedBy>
  <cp:revision>80</cp:revision>
  <dcterms:created xsi:type="dcterms:W3CDTF">2017-03-20T09:35:31Z</dcterms:created>
  <dcterms:modified xsi:type="dcterms:W3CDTF">2017-05-14T23:21:15Z</dcterms:modified>
</cp:coreProperties>
</file>