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6"/>
    <p:restoredTop sz="94721"/>
  </p:normalViewPr>
  <p:slideViewPr>
    <p:cSldViewPr snapToGrid="0" snapToObjects="1">
      <p:cViewPr>
        <p:scale>
          <a:sx n="92" d="100"/>
          <a:sy n="92" d="100"/>
        </p:scale>
        <p:origin x="-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303F-6424-F248-A9FE-C7F0EB4E0F95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85D9A-BF39-7D49-A9BF-63A7A31A6F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7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6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61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1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6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9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1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5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8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8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5691-0484-8B43-9A0B-05FE049ADFE0}" type="datetimeFigureOut">
              <a:rPr kumimoji="1" lang="ko-KR" altLang="en-US" smtClean="0"/>
              <a:t>2017. 4. 18.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D0E3-DBC9-A445-BF73-679E03BDC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1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err="1" smtClean="0"/>
              <a:t>Programmning</a:t>
            </a:r>
            <a:r>
              <a:rPr kumimoji="1" lang="en-US" altLang="ko-KR" sz="4000" dirty="0" smtClean="0"/>
              <a:t> and </a:t>
            </a:r>
            <a:br>
              <a:rPr kumimoji="1" lang="en-US" altLang="ko-KR" sz="4000" dirty="0" smtClean="0"/>
            </a:br>
            <a:r>
              <a:rPr kumimoji="1" lang="en-US" altLang="ko-KR" sz="4000" dirty="0" err="1" smtClean="0"/>
              <a:t>Mathmatical</a:t>
            </a:r>
            <a:r>
              <a:rPr kumimoji="1" lang="en-US" altLang="ko-KR" sz="4000" dirty="0" smtClean="0"/>
              <a:t> Thinking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18" y="351919"/>
            <a:ext cx="3037165" cy="38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Basic example of Python</a:t>
            </a:r>
            <a:endParaRPr kumimoji="1"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72050" y="3591491"/>
            <a:ext cx="2296885" cy="5529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Average ??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166"/>
            <a:ext cx="3330039" cy="1864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6325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Measure and Record Everyday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188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Word File name : </a:t>
            </a:r>
          </a:p>
          <a:p>
            <a:pPr algn="ctr"/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oberservations</a:t>
            </a:r>
            <a:r>
              <a:rPr kumimoji="1" lang="en-US" altLang="ko-KR" dirty="0" smtClean="0"/>
              <a:t>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4" y="2991988"/>
            <a:ext cx="6756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Basic </a:t>
            </a:r>
            <a:r>
              <a:rPr kumimoji="1" lang="en-US" altLang="ko-KR" sz="2800" dirty="0" smtClean="0"/>
              <a:t>example</a:t>
            </a:r>
            <a:r>
              <a:rPr kumimoji="1" lang="en-US" altLang="ko-KR" sz="2000" dirty="0" smtClean="0"/>
              <a:t> of Python</a:t>
            </a:r>
            <a:endParaRPr kumimoji="1"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472050" y="3591491"/>
            <a:ext cx="2296885" cy="5529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Average ??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166"/>
            <a:ext cx="3330039" cy="1864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6325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Measure and Record Everyday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188" y="1816132"/>
            <a:ext cx="2405743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Word File name : </a:t>
            </a:r>
          </a:p>
          <a:p>
            <a:pPr algn="ctr"/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oberservations</a:t>
            </a:r>
            <a:r>
              <a:rPr kumimoji="1" lang="en-US" altLang="ko-KR" dirty="0" smtClean="0"/>
              <a:t>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4" y="2991988"/>
            <a:ext cx="6756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Autofit/>
          </a:bodyPr>
          <a:lstStyle/>
          <a:p>
            <a:r>
              <a:rPr kumimoji="1" lang="en-US" altLang="ko-KR" sz="2800" dirty="0" smtClean="0"/>
              <a:t>Statement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192677"/>
            <a:ext cx="3997036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Python</a:t>
            </a:r>
            <a:r>
              <a:rPr kumimoji="1" lang="ko-KR" altLang="en-US" dirty="0" smtClean="0"/>
              <a:t>은 명령문의 </a:t>
            </a:r>
            <a:r>
              <a:rPr kumimoji="1" lang="en-US" altLang="ko-KR" dirty="0" smtClean="0"/>
              <a:t>Sequence</a:t>
            </a:r>
            <a:r>
              <a:rPr kumimoji="1" lang="ko-KR" altLang="en-US" dirty="0" smtClean="0"/>
              <a:t>라고 할 수 있다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46" y="4572787"/>
            <a:ext cx="2891252" cy="1445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3962"/>
            <a:ext cx="4277544" cy="20552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4" y="2193962"/>
            <a:ext cx="6828249" cy="31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Conditional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151113"/>
            <a:ext cx="3997036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명령문을 이용하여 제어 흐름을 바꿀수 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661563" y="1151113"/>
            <a:ext cx="2216727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If - statement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2" y="1828799"/>
            <a:ext cx="6001008" cy="27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>
            <a:normAutofit/>
          </a:bodyPr>
          <a:lstStyle/>
          <a:p>
            <a:r>
              <a:rPr kumimoji="1" lang="en-US" altLang="ko-KR" sz="2800" dirty="0" smtClean="0"/>
              <a:t>Iteration</a:t>
            </a:r>
            <a:endParaRPr kumimoji="1"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727363" y="1622166"/>
            <a:ext cx="3997036" cy="996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프로그램의 흐름을 제어하는 또다른 방법</a:t>
            </a:r>
            <a:r>
              <a:rPr kumimoji="1" lang="en-US" altLang="ko-KR" dirty="0" smtClean="0"/>
              <a:t>?</a:t>
            </a:r>
            <a:endParaRPr kumimoji="1"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81545" y="3741912"/>
            <a:ext cx="2687782" cy="6776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Iteration</a:t>
            </a:r>
            <a:endParaRPr kumimoji="1" lang="en-US" altLang="ko-KR" dirty="0" smtClean="0"/>
          </a:p>
        </p:txBody>
      </p:sp>
      <p:sp>
        <p:nvSpPr>
          <p:cNvPr id="3" name="아래쪽 화살표[D] 2"/>
          <p:cNvSpPr/>
          <p:nvPr/>
        </p:nvSpPr>
        <p:spPr>
          <a:xfrm>
            <a:off x="2313708" y="2807718"/>
            <a:ext cx="623455" cy="5217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31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err="1" smtClean="0"/>
              <a:t>Programmning</a:t>
            </a:r>
            <a:r>
              <a:rPr kumimoji="1" lang="en-US" altLang="ko-KR" sz="4000" dirty="0" smtClean="0"/>
              <a:t> and </a:t>
            </a:r>
            <a:br>
              <a:rPr kumimoji="1" lang="en-US" altLang="ko-KR" sz="4000" dirty="0" smtClean="0"/>
            </a:br>
            <a:r>
              <a:rPr kumimoji="1" lang="en-US" altLang="ko-KR" sz="4000" dirty="0" err="1" smtClean="0"/>
              <a:t>Mathmatical</a:t>
            </a:r>
            <a:r>
              <a:rPr kumimoji="1" lang="en-US" altLang="ko-KR" sz="4000" dirty="0" smtClean="0"/>
              <a:t> Thinking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5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72</Words>
  <Application>Microsoft Macintosh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Programmning and  Mathmatical Thinking</vt:lpstr>
      <vt:lpstr>Introduction</vt:lpstr>
      <vt:lpstr>Basic example of Python</vt:lpstr>
      <vt:lpstr>Basic example of Python</vt:lpstr>
      <vt:lpstr>Statement</vt:lpstr>
      <vt:lpstr>Conditional</vt:lpstr>
      <vt:lpstr>Iteration</vt:lpstr>
      <vt:lpstr>PowerPoint 프레젠테이션</vt:lpstr>
      <vt:lpstr>Programmning and  Mathmatical Thinking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Programmning and  Mathmatical Thinking</dc:title>
  <dc:creator>WONSEOK.JUNG@baruchmail.cuny.edu</dc:creator>
  <cp:lastModifiedBy>WONSEOK.JUNG@baruchmail.cuny.edu</cp:lastModifiedBy>
  <cp:revision>9</cp:revision>
  <dcterms:created xsi:type="dcterms:W3CDTF">2017-04-17T21:23:45Z</dcterms:created>
  <dcterms:modified xsi:type="dcterms:W3CDTF">2017-04-18T22:18:59Z</dcterms:modified>
</cp:coreProperties>
</file>