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handoutMasterIdLst>
    <p:handoutMasterId r:id="rId40"/>
  </p:handoutMasterIdLst>
  <p:sldIdLst>
    <p:sldId id="256" r:id="rId2"/>
    <p:sldId id="265" r:id="rId3"/>
    <p:sldId id="278" r:id="rId4"/>
    <p:sldId id="276" r:id="rId5"/>
    <p:sldId id="289" r:id="rId6"/>
    <p:sldId id="309" r:id="rId7"/>
    <p:sldId id="290" r:id="rId8"/>
    <p:sldId id="294" r:id="rId9"/>
    <p:sldId id="296" r:id="rId10"/>
    <p:sldId id="288" r:id="rId11"/>
    <p:sldId id="281" r:id="rId12"/>
    <p:sldId id="293" r:id="rId13"/>
    <p:sldId id="295" r:id="rId14"/>
    <p:sldId id="292" r:id="rId15"/>
    <p:sldId id="300" r:id="rId16"/>
    <p:sldId id="301" r:id="rId17"/>
    <p:sldId id="303" r:id="rId18"/>
    <p:sldId id="297" r:id="rId19"/>
    <p:sldId id="311" r:id="rId20"/>
    <p:sldId id="314" r:id="rId21"/>
    <p:sldId id="318" r:id="rId22"/>
    <p:sldId id="315" r:id="rId23"/>
    <p:sldId id="313" r:id="rId24"/>
    <p:sldId id="286" r:id="rId25"/>
    <p:sldId id="308" r:id="rId26"/>
    <p:sldId id="302" r:id="rId27"/>
    <p:sldId id="316" r:id="rId28"/>
    <p:sldId id="307" r:id="rId29"/>
    <p:sldId id="306" r:id="rId30"/>
    <p:sldId id="287" r:id="rId31"/>
    <p:sldId id="283" r:id="rId32"/>
    <p:sldId id="284" r:id="rId33"/>
    <p:sldId id="285" r:id="rId34"/>
    <p:sldId id="310" r:id="rId35"/>
    <p:sldId id="280" r:id="rId36"/>
    <p:sldId id="312" r:id="rId37"/>
    <p:sldId id="317" r:id="rId38"/>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B68C2B71-D818-4E74-B3D0-24D0F8C917E3}">
          <p14:sldIdLst>
            <p14:sldId id="256"/>
          </p14:sldIdLst>
        </p14:section>
        <p14:section name="Document History" id="{FF903505-45CE-4FDE-900C-B7F30543DFE6}">
          <p14:sldIdLst>
            <p14:sldId id="265"/>
            <p14:sldId id="278"/>
            <p14:sldId id="276"/>
            <p14:sldId id="289"/>
            <p14:sldId id="309"/>
            <p14:sldId id="290"/>
            <p14:sldId id="294"/>
          </p14:sldIdLst>
        </p14:section>
        <p14:section name="Frame" id="{161FE320-9B3C-1346-9DC7-FB82250E1CF8}">
          <p14:sldIdLst>
            <p14:sldId id="296"/>
            <p14:sldId id="288"/>
          </p14:sldIdLst>
        </p14:section>
        <p14:section name="HOME" id="{D35996DA-FF04-3C4D-A8DB-5AFC6F0969D8}">
          <p14:sldIdLst>
            <p14:sldId id="281"/>
            <p14:sldId id="293"/>
          </p14:sldIdLst>
        </p14:section>
        <p14:section name="PROJECT" id="{55FECAE2-728C-4641-8B88-6D637835F8B7}">
          <p14:sldIdLst>
            <p14:sldId id="295"/>
            <p14:sldId id="292"/>
            <p14:sldId id="300"/>
            <p14:sldId id="301"/>
            <p14:sldId id="303"/>
            <p14:sldId id="297"/>
            <p14:sldId id="311"/>
            <p14:sldId id="314"/>
            <p14:sldId id="318"/>
            <p14:sldId id="315"/>
            <p14:sldId id="313"/>
          </p14:sldIdLst>
        </p14:section>
        <p14:section name="Community" id="{DF932F9F-96E8-234D-AE94-1E1ED570BB57}">
          <p14:sldIdLst>
            <p14:sldId id="286"/>
          </p14:sldIdLst>
        </p14:section>
        <p14:section name="MY PAGE" id="{0E1D6E93-E312-D045-89FE-7A6245F52D76}">
          <p14:sldIdLst>
            <p14:sldId id="308"/>
            <p14:sldId id="302"/>
            <p14:sldId id="316"/>
            <p14:sldId id="307"/>
            <p14:sldId id="306"/>
          </p14:sldIdLst>
        </p14:section>
        <p14:section name="ACCOUNT" id="{98000B09-5178-DC4E-B07F-E684FE208441}">
          <p14:sldIdLst>
            <p14:sldId id="287"/>
            <p14:sldId id="283"/>
            <p14:sldId id="284"/>
            <p14:sldId id="285"/>
          </p14:sldIdLst>
        </p14:section>
        <p14:section name="Trash" id="{C44771D2-E1CD-0444-A2FB-ACACB549EDB2}">
          <p14:sldIdLst>
            <p14:sldId id="310"/>
            <p14:sldId id="280"/>
            <p14:sldId id="312"/>
            <p14:sldId id="31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B821F36-CC48-7830-F3D4-AF07B17E4E57}" name="강승현" initials="강" userId="S::kshv02@office.jejunu.ac.kr::fadb7dcb-77f7-4d06-8d84-f23150cfefbd"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DEDE"/>
    <a:srgbClr val="FEF9F9"/>
    <a:srgbClr val="4A0CE7"/>
    <a:srgbClr val="3612D2"/>
    <a:srgbClr val="E6E0EC"/>
    <a:srgbClr val="FF0000"/>
    <a:srgbClr val="A6A6A6"/>
    <a:srgbClr val="EAEDF4"/>
    <a:srgbClr val="B8B8B8"/>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밝은 스타일 1 - 강조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799B23B-EC83-4686-B30A-512413B5E67A}" styleName="밝은 스타일 3 - 강조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밝은 스타일 3 - 강조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밝은 스타일 3 - 강조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밝은 스타일 3 - 강조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테마 스타일 2 - 강조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E25E649-3F16-4E02-A733-19D2CDBF48F0}" styleName="보통 스타일 3 - 강조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8034E78-7F5D-4C2E-B375-FC64B27BC917}" styleName="어두운 스타일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어두운 스타일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보통 스타일 1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2833802-FEF1-4C79-8D5D-14CF1EAF98D9}" styleName="밝은 스타일 2 - 강조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8B1032C-EA38-4F05-BA0D-38AFFFC7BED3}" styleName="밝은 스타일 3 - 강조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DCAF9ED-07DC-4A11-8D7F-57B35C25682E}" styleName="보통 스타일 1 - 강조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6139" autoAdjust="0"/>
  </p:normalViewPr>
  <p:slideViewPr>
    <p:cSldViewPr>
      <p:cViewPr varScale="1">
        <p:scale>
          <a:sx n="172" d="100"/>
          <a:sy n="172" d="100"/>
        </p:scale>
        <p:origin x="760"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2022. 10. 27.</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Tree>
    <p:extLst>
      <p:ext uri="{BB962C8B-B14F-4D97-AF65-F5344CB8AC3E}">
        <p14:creationId xmlns:p14="http://schemas.microsoft.com/office/powerpoint/2010/main" val="815576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Tree>
    <p:extLst>
      <p:ext uri="{BB962C8B-B14F-4D97-AF65-F5344CB8AC3E}">
        <p14:creationId xmlns:p14="http://schemas.microsoft.com/office/powerpoint/2010/main" val="605261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Tree>
    <p:extLst>
      <p:ext uri="{BB962C8B-B14F-4D97-AF65-F5344CB8AC3E}">
        <p14:creationId xmlns:p14="http://schemas.microsoft.com/office/powerpoint/2010/main" val="3370755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Tree>
    <p:extLst>
      <p:ext uri="{BB962C8B-B14F-4D97-AF65-F5344CB8AC3E}">
        <p14:creationId xmlns:p14="http://schemas.microsoft.com/office/powerpoint/2010/main" val="10553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Tree>
    <p:extLst>
      <p:ext uri="{BB962C8B-B14F-4D97-AF65-F5344CB8AC3E}">
        <p14:creationId xmlns:p14="http://schemas.microsoft.com/office/powerpoint/2010/main" val="1859400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Tree>
    <p:extLst>
      <p:ext uri="{BB962C8B-B14F-4D97-AF65-F5344CB8AC3E}">
        <p14:creationId xmlns:p14="http://schemas.microsoft.com/office/powerpoint/2010/main" val="3687584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Tree>
    <p:extLst>
      <p:ext uri="{BB962C8B-B14F-4D97-AF65-F5344CB8AC3E}">
        <p14:creationId xmlns:p14="http://schemas.microsoft.com/office/powerpoint/2010/main" val="4251898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Tree>
    <p:extLst>
      <p:ext uri="{BB962C8B-B14F-4D97-AF65-F5344CB8AC3E}">
        <p14:creationId xmlns:p14="http://schemas.microsoft.com/office/powerpoint/2010/main" val="3892223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Tree>
    <p:extLst>
      <p:ext uri="{BB962C8B-B14F-4D97-AF65-F5344CB8AC3E}">
        <p14:creationId xmlns:p14="http://schemas.microsoft.com/office/powerpoint/2010/main" val="123688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Tree>
    <p:extLst>
      <p:ext uri="{BB962C8B-B14F-4D97-AF65-F5344CB8AC3E}">
        <p14:creationId xmlns:p14="http://schemas.microsoft.com/office/powerpoint/2010/main" val="3312901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Tree>
    <p:extLst>
      <p:ext uri="{BB962C8B-B14F-4D97-AF65-F5344CB8AC3E}">
        <p14:creationId xmlns:p14="http://schemas.microsoft.com/office/powerpoint/2010/main" val="3619362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Tree>
    <p:extLst>
      <p:ext uri="{BB962C8B-B14F-4D97-AF65-F5344CB8AC3E}">
        <p14:creationId xmlns:p14="http://schemas.microsoft.com/office/powerpoint/2010/main" val="147530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Tree>
    <p:extLst>
      <p:ext uri="{BB962C8B-B14F-4D97-AF65-F5344CB8AC3E}">
        <p14:creationId xmlns:p14="http://schemas.microsoft.com/office/powerpoint/2010/main" val="2874636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Tree>
    <p:extLst>
      <p:ext uri="{BB962C8B-B14F-4D97-AF65-F5344CB8AC3E}">
        <p14:creationId xmlns:p14="http://schemas.microsoft.com/office/powerpoint/2010/main" val="1121815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Tree>
    <p:extLst>
      <p:ext uri="{BB962C8B-B14F-4D97-AF65-F5344CB8AC3E}">
        <p14:creationId xmlns:p14="http://schemas.microsoft.com/office/powerpoint/2010/main" val="265034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Tree>
    <p:extLst>
      <p:ext uri="{BB962C8B-B14F-4D97-AF65-F5344CB8AC3E}">
        <p14:creationId xmlns:p14="http://schemas.microsoft.com/office/powerpoint/2010/main" val="1597592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Tree>
    <p:extLst>
      <p:ext uri="{BB962C8B-B14F-4D97-AF65-F5344CB8AC3E}">
        <p14:creationId xmlns:p14="http://schemas.microsoft.com/office/powerpoint/2010/main" val="3854779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a:solidFill>
                            <a:schemeClr val="tx1"/>
                          </a:solidFill>
                          <a:latin typeface="+mn-ea"/>
                          <a:ea typeface="+mn-ea"/>
                        </a:rPr>
                        <a:t>Ver.</a:t>
                      </a:r>
                      <a:endParaRPr lang="ko-KR" altLang="en-US" sz="900" b="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a:solidFill>
                            <a:schemeClr val="tx1"/>
                          </a:solidFill>
                          <a:latin typeface="+mn-ea"/>
                          <a:ea typeface="+mn-ea"/>
                        </a:rPr>
                        <a:t>Date.</a:t>
                      </a:r>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a:solidFill>
                            <a:schemeClr val="tx1"/>
                          </a:solidFill>
                          <a:latin typeface="+mn-ea"/>
                          <a:ea typeface="+mn-ea"/>
                        </a:rPr>
                        <a:t>Writer.</a:t>
                      </a:r>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a:solidFill>
                  <a:srgbClr val="8D95A0"/>
                </a:solidFill>
              </a:rPr>
              <a:t>Copyrights 201</a:t>
            </a:r>
            <a:r>
              <a:rPr lang="en-US" altLang="ko-KR" sz="600">
                <a:solidFill>
                  <a:srgbClr val="8D95A0"/>
                </a:solidFill>
              </a:rPr>
              <a:t>9</a:t>
            </a:r>
            <a:r>
              <a:rPr sz="600">
                <a:solidFill>
                  <a:srgbClr val="8D95A0"/>
                </a:solidFill>
              </a:rPr>
              <a:t>  ©</a:t>
            </a:r>
            <a:r>
              <a:rPr lang="en-US" altLang="ko-KR" sz="600">
                <a:solidFill>
                  <a:srgbClr val="8D95A0"/>
                </a:solidFill>
              </a:rPr>
              <a:t> </a:t>
            </a:r>
            <a:r>
              <a:rPr lang="en-US" altLang="ko-KR" sz="600">
                <a:solidFill>
                  <a:schemeClr val="bg2">
                    <a:lumMod val="50000"/>
                  </a:schemeClr>
                </a:solidFill>
              </a:rPr>
              <a:t>Your company name</a:t>
            </a:r>
            <a:r>
              <a:rPr sz="60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a:solidFill>
                  <a:schemeClr val="bg2">
                    <a:lumMod val="50000"/>
                  </a:schemeClr>
                </a:solidFill>
              </a:rPr>
              <a:t>Your company name</a:t>
            </a:r>
            <a:r>
              <a:rPr lang="en-US" sz="60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2786048997"/>
              </p:ext>
            </p:extLst>
          </p:nvPr>
        </p:nvGraphicFramePr>
        <p:xfrm>
          <a:off x="48167" y="84131"/>
          <a:ext cx="11952489" cy="6369205"/>
        </p:xfrm>
        <a:graphic>
          <a:graphicData uri="http://schemas.openxmlformats.org/drawingml/2006/table">
            <a:tbl>
              <a:tblPr firstRow="1" bandRow="1">
                <a:tableStyleId>{5C22544A-7EE6-4342-B048-85BDC9FD1C3A}</a:tableStyleId>
              </a:tblPr>
              <a:tblGrid>
                <a:gridCol w="1007273">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gridCol w="648072">
                  <a:extLst>
                    <a:ext uri="{9D8B030D-6E8A-4147-A177-3AD203B41FA5}">
                      <a16:colId xmlns:a16="http://schemas.microsoft.com/office/drawing/2014/main" val="562031050"/>
                    </a:ext>
                  </a:extLst>
                </a:gridCol>
                <a:gridCol w="2294661">
                  <a:extLst>
                    <a:ext uri="{9D8B030D-6E8A-4147-A177-3AD203B41FA5}">
                      <a16:colId xmlns:a16="http://schemas.microsoft.com/office/drawing/2014/main" val="841047503"/>
                    </a:ext>
                  </a:extLst>
                </a:gridCol>
                <a:gridCol w="3609995">
                  <a:extLst>
                    <a:ext uri="{9D8B030D-6E8A-4147-A177-3AD203B41FA5}">
                      <a16:colId xmlns:a16="http://schemas.microsoft.com/office/drawing/2014/main" val="20004"/>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a:solidFill>
                            <a:schemeClr val="tx1"/>
                          </a:solidFill>
                          <a:latin typeface="+mn-ea"/>
                          <a:ea typeface="+mn-ea"/>
                        </a:rPr>
                        <a:t>SCREEN ID.</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a:solidFill>
                            <a:schemeClr val="tx1"/>
                          </a:solidFill>
                          <a:latin typeface="+mn-ea"/>
                          <a:ea typeface="+mn-ea"/>
                        </a:rPr>
                        <a:t>Page Title.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rgbClr val="F2F2F2"/>
                    </a:solidFill>
                  </a:tcPr>
                </a:tc>
                <a:tc>
                  <a:txBody>
                    <a:bodyPr/>
                    <a:lstStyle/>
                    <a:p>
                      <a:pPr latinLnBrk="1"/>
                      <a:endParaRPr lang="ko-KR" altLang="en-US" sz="100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latinLnBrk="1"/>
                      <a:r>
                        <a:rPr lang="en-US" altLang="ko-KR" sz="1000">
                          <a:solidFill>
                            <a:schemeClr val="tx1"/>
                          </a:solidFill>
                          <a:latin typeface="+mn-ea"/>
                          <a:ea typeface="+mn-ea"/>
                        </a:rPr>
                        <a:t>Path.</a:t>
                      </a:r>
                      <a:endParaRPr lang="ko-KR" altLang="en-US" sz="100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solidFill>
                      <a:srgbClr val="F2F2F2"/>
                    </a:solidFill>
                  </a:tcPr>
                </a:tc>
                <a:tc>
                  <a:txBody>
                    <a:bodyPr/>
                    <a:lstStyle/>
                    <a:p>
                      <a:pPr latinLnBrk="1"/>
                      <a:endParaRPr lang="ko-KR" altLang="en-US" sz="100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a:solidFill>
                            <a:schemeClr val="tx1"/>
                          </a:solidFill>
                          <a:latin typeface="+mn-ea"/>
                          <a:ea typeface="+mn-ea"/>
                        </a:rPr>
                        <a:t>Description.</a:t>
                      </a:r>
                      <a:endParaRPr lang="ko-KR" altLang="en-US" sz="1000" b="1">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6094885">
                <a:tc gridSpan="6">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endParaRPr lang="ko-Kore-KR" altLang="en-US"/>
                    </a:p>
                  </a:txBody>
                  <a:tcPr/>
                </a:tc>
                <a:tc hMerge="1">
                  <a:txBody>
                    <a:bodyPr/>
                    <a:lstStyle/>
                    <a:p>
                      <a:endParaRPr lang="ko-Kore-KR" altLang="en-US"/>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27448" y="111631"/>
            <a:ext cx="1296144"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화면번호 작성</a:t>
            </a:r>
          </a:p>
        </p:txBody>
      </p:sp>
      <p:sp>
        <p:nvSpPr>
          <p:cNvPr id="23" name="텍스트 개체 틀 18"/>
          <p:cNvSpPr>
            <a:spLocks noGrp="1"/>
          </p:cNvSpPr>
          <p:nvPr>
            <p:ph type="body" sz="quarter" idx="11" hasCustomPrompt="1"/>
          </p:nvPr>
        </p:nvSpPr>
        <p:spPr>
          <a:xfrm>
            <a:off x="3503712" y="111631"/>
            <a:ext cx="1944216"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이름 작성</a:t>
            </a:r>
          </a:p>
        </p:txBody>
      </p:sp>
      <p:sp>
        <p:nvSpPr>
          <p:cNvPr id="3" name="텍스트 개체 틀 18">
            <a:extLst>
              <a:ext uri="{FF2B5EF4-FFF2-40B4-BE49-F238E27FC236}">
                <a16:creationId xmlns:a16="http://schemas.microsoft.com/office/drawing/2014/main" id="{FCD0BBD1-BEDC-F9BC-6631-2DFCED15EFD3}"/>
              </a:ext>
            </a:extLst>
          </p:cNvPr>
          <p:cNvSpPr>
            <a:spLocks noGrp="1"/>
          </p:cNvSpPr>
          <p:nvPr>
            <p:ph type="body" sz="quarter" idx="12" hasCustomPrompt="1"/>
          </p:nvPr>
        </p:nvSpPr>
        <p:spPr>
          <a:xfrm>
            <a:off x="6168008" y="111630"/>
            <a:ext cx="2160240"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이름 작성</a:t>
            </a:r>
          </a:p>
        </p:txBody>
      </p:sp>
      <p:sp>
        <p:nvSpPr>
          <p:cNvPr id="4" name="직사각형 3">
            <a:extLst>
              <a:ext uri="{FF2B5EF4-FFF2-40B4-BE49-F238E27FC236}">
                <a16:creationId xmlns:a16="http://schemas.microsoft.com/office/drawing/2014/main" id="{015C49BB-040B-500F-437E-5039F5F7D9C2}"/>
              </a:ext>
            </a:extLst>
          </p:cNvPr>
          <p:cNvSpPr/>
          <p:nvPr userDrawn="1"/>
        </p:nvSpPr>
        <p:spPr>
          <a:xfrm>
            <a:off x="47328" y="404664"/>
            <a:ext cx="8280920" cy="6336704"/>
          </a:xfrm>
          <a:prstGeom prst="rect">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edu.goorm.io/" TargetMode="External"/><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hyperlink" Target="https://search.shopping.naver.com/search/category/100009319"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8.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7.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7.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14.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5.sv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t>
            </a:r>
            <a:r>
              <a:rPr lang="en-US" altLang="ko-KR" dirty="0" err="1"/>
              <a:t>Moizen</a:t>
            </a:r>
            <a:r>
              <a:rPr lang="en-US" altLang="ko-KR" dirty="0"/>
              <a:t>]</a:t>
            </a:r>
            <a:r>
              <a:rPr lang="ko-KR" altLang="en-US" dirty="0"/>
              <a:t> </a:t>
            </a:r>
            <a:r>
              <a:rPr lang="en-US" altLang="ko-KR" dirty="0"/>
              <a:t>Story Board</a:t>
            </a:r>
            <a:endParaRPr lang="ko-KR" altLang="en-US" dirty="0"/>
          </a:p>
        </p:txBody>
      </p:sp>
      <p:sp>
        <p:nvSpPr>
          <p:cNvPr id="3" name="텍스트 개체 틀 2"/>
          <p:cNvSpPr>
            <a:spLocks noGrp="1"/>
          </p:cNvSpPr>
          <p:nvPr>
            <p:ph type="body" sz="quarter" idx="10"/>
          </p:nvPr>
        </p:nvSpPr>
        <p:spPr/>
        <p:txBody>
          <a:bodyPr/>
          <a:lstStyle/>
          <a:p>
            <a:r>
              <a:rPr lang="en-US" altLang="ko-KR">
                <a:solidFill>
                  <a:schemeClr val="tx1"/>
                </a:solidFill>
              </a:rPr>
              <a:t>1.0</a:t>
            </a:r>
            <a:endParaRPr lang="ko-KR" altLang="en-US">
              <a:solidFill>
                <a:schemeClr val="tx1"/>
              </a:solidFill>
            </a:endParaRPr>
          </a:p>
        </p:txBody>
      </p:sp>
      <p:sp>
        <p:nvSpPr>
          <p:cNvPr id="4" name="텍스트 개체 틀 3"/>
          <p:cNvSpPr>
            <a:spLocks noGrp="1"/>
          </p:cNvSpPr>
          <p:nvPr>
            <p:ph type="body" sz="quarter" idx="11"/>
          </p:nvPr>
        </p:nvSpPr>
        <p:spPr/>
        <p:txBody>
          <a:bodyPr/>
          <a:lstStyle/>
          <a:p>
            <a:r>
              <a:rPr lang="en-US" altLang="ko-KR">
                <a:solidFill>
                  <a:schemeClr val="tx1"/>
                </a:solidFill>
              </a:rPr>
              <a:t>2022.09.00</a:t>
            </a:r>
            <a:endParaRPr lang="ko-KR" altLang="en-US">
              <a:solidFill>
                <a:schemeClr val="tx1"/>
              </a:solidFill>
            </a:endParaRPr>
          </a:p>
        </p:txBody>
      </p:sp>
      <p:sp>
        <p:nvSpPr>
          <p:cNvPr id="5" name="텍스트 개체 틀 4"/>
          <p:cNvSpPr>
            <a:spLocks noGrp="1"/>
          </p:cNvSpPr>
          <p:nvPr>
            <p:ph type="body" sz="quarter" idx="12"/>
          </p:nvPr>
        </p:nvSpPr>
        <p:spPr/>
        <p:txBody>
          <a:bodyPr/>
          <a:lstStyle/>
          <a:p>
            <a:r>
              <a:rPr lang="ko-KR" altLang="en-US">
                <a:solidFill>
                  <a:schemeClr val="tx1"/>
                </a:solidFill>
              </a:rPr>
              <a:t>강승현</a:t>
            </a: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그림 39">
            <a:extLst>
              <a:ext uri="{FF2B5EF4-FFF2-40B4-BE49-F238E27FC236}">
                <a16:creationId xmlns:a16="http://schemas.microsoft.com/office/drawing/2014/main" id="{7968A0C8-B150-C714-CA82-991C940C1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672" y="1028022"/>
            <a:ext cx="8379632" cy="5692901"/>
          </a:xfrm>
          <a:prstGeom prst="rect">
            <a:avLst/>
          </a:prstGeom>
        </p:spPr>
      </p:pic>
      <p:sp>
        <p:nvSpPr>
          <p:cNvPr id="2" name="제목 1">
            <a:extLst>
              <a:ext uri="{FF2B5EF4-FFF2-40B4-BE49-F238E27FC236}">
                <a16:creationId xmlns:a16="http://schemas.microsoft.com/office/drawing/2014/main" id="{CCD3DDDA-E1FA-09B7-6991-B2CA0A691AF3}"/>
              </a:ext>
            </a:extLst>
          </p:cNvPr>
          <p:cNvSpPr>
            <a:spLocks noGrp="1"/>
          </p:cNvSpPr>
          <p:nvPr>
            <p:ph type="title"/>
          </p:nvPr>
        </p:nvSpPr>
        <p:spPr/>
        <p:txBody>
          <a:bodyPr/>
          <a:lstStyle/>
          <a:p>
            <a:r>
              <a:rPr kumimoji="1" lang="en-US" altLang="ko-Kore-KR" dirty="0">
                <a:latin typeface="NanumGothic" panose="020D0604000000000000" pitchFamily="34" charset="-127"/>
                <a:ea typeface="NanumGothic" panose="020D0604000000000000" pitchFamily="34" charset="-127"/>
              </a:rPr>
              <a:t>Frame</a:t>
            </a:r>
            <a:endParaRPr kumimoji="1" lang="ko-Kore-KR" altLang="en-US" dirty="0">
              <a:latin typeface="NanumGothic" panose="020D0604000000000000" pitchFamily="34" charset="-127"/>
              <a:ea typeface="NanumGothic" panose="020D0604000000000000" pitchFamily="34" charset="-127"/>
            </a:endParaRPr>
          </a:p>
        </p:txBody>
      </p:sp>
      <p:graphicFrame>
        <p:nvGraphicFramePr>
          <p:cNvPr id="5" name="표 5">
            <a:extLst>
              <a:ext uri="{FF2B5EF4-FFF2-40B4-BE49-F238E27FC236}">
                <a16:creationId xmlns:a16="http://schemas.microsoft.com/office/drawing/2014/main" id="{0DB9B90D-A9E1-9805-864E-E98146976EDA}"/>
              </a:ext>
            </a:extLst>
          </p:cNvPr>
          <p:cNvGraphicFramePr>
            <a:graphicFrameLocks noGrp="1"/>
          </p:cNvGraphicFramePr>
          <p:nvPr>
            <p:extLst>
              <p:ext uri="{D42A27DB-BD31-4B8C-83A1-F6EECF244321}">
                <p14:modId xmlns:p14="http://schemas.microsoft.com/office/powerpoint/2010/main" val="3775002195"/>
              </p:ext>
            </p:extLst>
          </p:nvPr>
        </p:nvGraphicFramePr>
        <p:xfrm>
          <a:off x="1963892" y="2431123"/>
          <a:ext cx="5322599" cy="374400"/>
        </p:xfrm>
        <a:graphic>
          <a:graphicData uri="http://schemas.openxmlformats.org/drawingml/2006/table">
            <a:tbl>
              <a:tblPr firstRow="1" bandRow="1">
                <a:tableStyleId>{5C22544A-7EE6-4342-B048-85BDC9FD1C3A}</a:tableStyleId>
              </a:tblPr>
              <a:tblGrid>
                <a:gridCol w="5322599">
                  <a:extLst>
                    <a:ext uri="{9D8B030D-6E8A-4147-A177-3AD203B41FA5}">
                      <a16:colId xmlns:a16="http://schemas.microsoft.com/office/drawing/2014/main" val="3500359685"/>
                    </a:ext>
                  </a:extLst>
                </a:gridCol>
              </a:tblGrid>
              <a:tr h="374400">
                <a:tc>
                  <a:txBody>
                    <a:bodyPr/>
                    <a:lstStyle/>
                    <a:p>
                      <a:endParaRPr lang="ko-Kore-KR" altLang="en-US" sz="1200" dirty="0"/>
                    </a:p>
                  </a:txBody>
                  <a:tcPr>
                    <a:lnL w="12700" cmpd="sng">
                      <a:noFill/>
                    </a:lnL>
                    <a:lnR w="12700" cmpd="sng">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3031696"/>
                  </a:ext>
                </a:extLst>
              </a:tr>
            </a:tbl>
          </a:graphicData>
        </a:graphic>
      </p:graphicFrame>
      <p:graphicFrame>
        <p:nvGraphicFramePr>
          <p:cNvPr id="26" name="표 25">
            <a:extLst>
              <a:ext uri="{FF2B5EF4-FFF2-40B4-BE49-F238E27FC236}">
                <a16:creationId xmlns:a16="http://schemas.microsoft.com/office/drawing/2014/main" id="{B9002F7D-FE87-D67C-B71C-B2DF76ACC6AE}"/>
              </a:ext>
            </a:extLst>
          </p:cNvPr>
          <p:cNvGraphicFramePr>
            <a:graphicFrameLocks noGrp="1"/>
          </p:cNvGraphicFramePr>
          <p:nvPr>
            <p:extLst>
              <p:ext uri="{D42A27DB-BD31-4B8C-83A1-F6EECF244321}">
                <p14:modId xmlns:p14="http://schemas.microsoft.com/office/powerpoint/2010/main" val="3490585385"/>
              </p:ext>
            </p:extLst>
          </p:nvPr>
        </p:nvGraphicFramePr>
        <p:xfrm>
          <a:off x="9001641" y="1124744"/>
          <a:ext cx="2876300" cy="4538452"/>
        </p:xfrm>
        <a:graphic>
          <a:graphicData uri="http://schemas.openxmlformats.org/drawingml/2006/table">
            <a:tbl>
              <a:tblPr firstRow="1" bandRow="1">
                <a:tableStyleId>{5C22544A-7EE6-4342-B048-85BDC9FD1C3A}</a:tableStyleId>
              </a:tblPr>
              <a:tblGrid>
                <a:gridCol w="406727">
                  <a:extLst>
                    <a:ext uri="{9D8B030D-6E8A-4147-A177-3AD203B41FA5}">
                      <a16:colId xmlns:a16="http://schemas.microsoft.com/office/drawing/2014/main" val="74772085"/>
                    </a:ext>
                  </a:extLst>
                </a:gridCol>
                <a:gridCol w="2469573">
                  <a:extLst>
                    <a:ext uri="{9D8B030D-6E8A-4147-A177-3AD203B41FA5}">
                      <a16:colId xmlns:a16="http://schemas.microsoft.com/office/drawing/2014/main" val="2572474025"/>
                    </a:ext>
                  </a:extLst>
                </a:gridCol>
              </a:tblGrid>
              <a:tr h="3825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NanumGothic" panose="020D0604000000000000" pitchFamily="34" charset="-127"/>
                          <a:ea typeface="NanumGothic" panose="020D0604000000000000" pitchFamily="34" charset="-127"/>
                          <a:sym typeface="맑은 고딕"/>
                        </a:rPr>
                        <a:t>Web </a:t>
                      </a:r>
                      <a:r>
                        <a:rPr lang="ko-KR" altLang="en-US" sz="900" b="1" dirty="0">
                          <a:solidFill>
                            <a:srgbClr val="4E5263"/>
                          </a:solidFill>
                          <a:latin typeface="NanumGothic" panose="020D0604000000000000" pitchFamily="34" charset="-127"/>
                          <a:ea typeface="NanumGothic" panose="020D0604000000000000" pitchFamily="34" charset="-127"/>
                          <a:sym typeface="맑은 고딕"/>
                        </a:rPr>
                        <a:t>구조</a:t>
                      </a:r>
                      <a:endParaRPr lang="en" altLang="ko-KR" sz="900" b="1" dirty="0">
                        <a:solidFill>
                          <a:srgbClr val="4E5263"/>
                        </a:solidFill>
                        <a:latin typeface="NanumGothic" panose="020D0604000000000000" pitchFamily="34" charset="-127"/>
                        <a:ea typeface="NanumGothic" panose="020D0604000000000000" pitchFamily="34" charset="-127"/>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337524">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NanumGothic" panose="020D0604000000000000" pitchFamily="34" charset="-127"/>
                          <a:ea typeface="NanumGothic" panose="020D0604000000000000" pitchFamily="34" charset="-127"/>
                          <a:sym typeface="맑은 고딕"/>
                        </a:rPr>
                        <a:t>Header – Main</a:t>
                      </a:r>
                      <a:r>
                        <a:rPr lang="ko-KR" altLang="en-US" sz="800" b="0" dirty="0">
                          <a:solidFill>
                            <a:schemeClr val="tx1"/>
                          </a:solidFill>
                          <a:latin typeface="NanumGothic" panose="020D0604000000000000" pitchFamily="34" charset="-127"/>
                          <a:ea typeface="NanumGothic" panose="020D0604000000000000" pitchFamily="34" charset="-127"/>
                          <a:sym typeface="맑은 고딕"/>
                        </a:rPr>
                        <a:t> </a:t>
                      </a:r>
                      <a:r>
                        <a:rPr lang="en-US" altLang="ko-KR" sz="800" b="0" dirty="0">
                          <a:solidFill>
                            <a:schemeClr val="tx1"/>
                          </a:solidFill>
                          <a:latin typeface="NanumGothic" panose="020D0604000000000000" pitchFamily="34" charset="-127"/>
                          <a:ea typeface="NanumGothic" panose="020D0604000000000000" pitchFamily="34" charset="-127"/>
                          <a:sym typeface="맑은 고딕"/>
                        </a:rPr>
                        <a:t>–</a:t>
                      </a:r>
                      <a:r>
                        <a:rPr lang="ko-KR" altLang="en-US" sz="800" b="0" dirty="0">
                          <a:solidFill>
                            <a:schemeClr val="tx1"/>
                          </a:solidFill>
                          <a:latin typeface="NanumGothic" panose="020D0604000000000000" pitchFamily="34" charset="-127"/>
                          <a:ea typeface="NanumGothic" panose="020D0604000000000000" pitchFamily="34" charset="-127"/>
                          <a:sym typeface="맑은 고딕"/>
                        </a:rPr>
                        <a:t> </a:t>
                      </a:r>
                      <a:r>
                        <a:rPr lang="en-US" altLang="ko-KR" sz="800" b="0" dirty="0">
                          <a:solidFill>
                            <a:schemeClr val="tx1"/>
                          </a:solidFill>
                          <a:latin typeface="NanumGothic" panose="020D0604000000000000" pitchFamily="34" charset="-127"/>
                          <a:ea typeface="NanumGothic" panose="020D0604000000000000" pitchFamily="34" charset="-127"/>
                          <a:sym typeface="맑은 고딕"/>
                        </a:rPr>
                        <a:t>Footer</a:t>
                      </a:r>
                      <a:r>
                        <a:rPr lang="ko-KR" altLang="en-US" sz="800" b="0" dirty="0">
                          <a:solidFill>
                            <a:schemeClr val="tx1"/>
                          </a:solidFill>
                          <a:latin typeface="NanumGothic" panose="020D0604000000000000" pitchFamily="34" charset="-127"/>
                          <a:ea typeface="NanumGothic" panose="020D0604000000000000" pitchFamily="34" charset="-127"/>
                          <a:sym typeface="맑은 고딕"/>
                        </a:rPr>
                        <a:t>로 구성</a:t>
                      </a:r>
                      <a:endParaRPr lang="en-US" altLang="ko-KR" sz="800" b="0" dirty="0">
                        <a:solidFill>
                          <a:schemeClr val="tx1"/>
                        </a:solidFill>
                        <a:latin typeface="NanumGothic" panose="020D0604000000000000" pitchFamily="34" charset="-127"/>
                        <a:ea typeface="NanumGothic" panose="020D0604000000000000" pitchFamily="34" charset="-127"/>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357050">
                <a:tc>
                  <a:txBody>
                    <a:bodyPr/>
                    <a:lstStyle/>
                    <a:p>
                      <a:pPr algn="ctr" latinLnBrk="1">
                        <a:lnSpc>
                          <a:spcPct val="120000"/>
                        </a:lnSpc>
                      </a:pPr>
                      <a:r>
                        <a:rPr lang="en-US" altLang="ko-KR" sz="800" b="0" dirty="0">
                          <a:latin typeface="NanumGothic" panose="020D0604000000000000" pitchFamily="34" charset="-127"/>
                          <a:ea typeface="NanumGothic" panose="020D0604000000000000" pitchFamily="34" charset="-127"/>
                        </a:rPr>
                        <a:t>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00" b="0" dirty="0">
                          <a:latin typeface="NanumGothic" panose="020D0604000000000000" pitchFamily="34" charset="-127"/>
                          <a:ea typeface="NanumGothic" panose="020D0604000000000000" pitchFamily="34" charset="-127"/>
                        </a:rPr>
                        <a:t>로고</a:t>
                      </a:r>
                      <a:r>
                        <a:rPr lang="en-US" altLang="ko-KR" sz="800" b="0" dirty="0">
                          <a:latin typeface="NanumGothic" panose="020D0604000000000000" pitchFamily="34" charset="-127"/>
                          <a:ea typeface="NanumGothic" panose="020D0604000000000000" pitchFamily="34" charset="-127"/>
                        </a:rPr>
                        <a:t>[Button]</a:t>
                      </a:r>
                    </a:p>
                    <a:p>
                      <a:pPr marL="171450" indent="-171450" algn="just" latinLnBrk="1">
                        <a:lnSpc>
                          <a:spcPct val="120000"/>
                        </a:lnSpc>
                        <a:buFontTx/>
                        <a:buChar char="-"/>
                      </a:pPr>
                      <a:r>
                        <a:rPr lang="ko-KR" altLang="en-US" sz="800" b="0" dirty="0">
                          <a:latin typeface="NanumGothic" panose="020D0604000000000000" pitchFamily="34" charset="-127"/>
                          <a:ea typeface="NanumGothic" panose="020D0604000000000000" pitchFamily="34" charset="-127"/>
                        </a:rPr>
                        <a:t>모든 페이지의 로고 클릭 시 </a:t>
                      </a:r>
                      <a:r>
                        <a:rPr lang="en-US" altLang="ko-KR" sz="800" b="0" dirty="0">
                          <a:latin typeface="NanumGothic" panose="020D0604000000000000" pitchFamily="34" charset="-127"/>
                          <a:ea typeface="NanumGothic" panose="020D0604000000000000" pitchFamily="34" charset="-127"/>
                        </a:rPr>
                        <a:t>[MN-01 / </a:t>
                      </a:r>
                      <a:r>
                        <a:rPr lang="ko-KR" altLang="en-US" sz="800" b="0" dirty="0">
                          <a:latin typeface="NanumGothic" panose="020D0604000000000000" pitchFamily="34" charset="-127"/>
                          <a:ea typeface="NanumGothic" panose="020D0604000000000000" pitchFamily="34" charset="-127"/>
                        </a:rPr>
                        <a:t>홈 화면</a:t>
                      </a:r>
                      <a:r>
                        <a:rPr lang="en-US" altLang="ko-KR" sz="800" b="0" dirty="0">
                          <a:latin typeface="NanumGothic" panose="020D0604000000000000" pitchFamily="34" charset="-127"/>
                          <a:ea typeface="NanumGothic" panose="020D0604000000000000" pitchFamily="34" charset="-127"/>
                        </a:rPr>
                        <a:t>]</a:t>
                      </a:r>
                      <a:r>
                        <a:rPr lang="ko-KR" altLang="en-US" sz="800" b="0" dirty="0">
                          <a:latin typeface="NanumGothic" panose="020D0604000000000000" pitchFamily="34" charset="-127"/>
                          <a:ea typeface="NanumGothic" panose="020D0604000000000000" pitchFamily="34" charset="-127"/>
                        </a:rPr>
                        <a:t> 페이지로 이동</a:t>
                      </a:r>
                      <a:endParaRPr lang="en-US" altLang="ko-KR" sz="800" b="0" dirty="0">
                        <a:latin typeface="NanumGothic" panose="020D0604000000000000" pitchFamily="34" charset="-127"/>
                        <a:ea typeface="NanumGothic" panose="020D0604000000000000" pitchFamily="34" charset="-127"/>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53809179"/>
                  </a:ext>
                </a:extLst>
              </a:tr>
              <a:tr h="357050">
                <a:tc>
                  <a:txBody>
                    <a:bodyPr/>
                    <a:lstStyle/>
                    <a:p>
                      <a:pPr algn="ctr" latinLnBrk="1">
                        <a:lnSpc>
                          <a:spcPct val="120000"/>
                        </a:lnSpc>
                      </a:pPr>
                      <a:r>
                        <a:rPr lang="en-US" altLang="ko-KR" sz="800" b="0" dirty="0">
                          <a:latin typeface="NanumGothic" panose="020D0604000000000000" pitchFamily="34" charset="-127"/>
                          <a:ea typeface="NanumGothic" panose="020D0604000000000000" pitchFamily="34" charset="-127"/>
                        </a:rPr>
                        <a:t>2</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00" b="0" dirty="0">
                          <a:latin typeface="+mn-ea"/>
                          <a:ea typeface="+mn-ea"/>
                        </a:rPr>
                        <a:t>검색</a:t>
                      </a:r>
                      <a:r>
                        <a:rPr lang="en-US" altLang="ko-KR" sz="800" b="0" dirty="0">
                          <a:latin typeface="+mn-ea"/>
                          <a:ea typeface="+mn-ea"/>
                        </a:rPr>
                        <a:t>[Input box]</a:t>
                      </a:r>
                    </a:p>
                    <a:p>
                      <a:pPr marL="171450" indent="-171450" algn="just" latinLnBrk="1">
                        <a:lnSpc>
                          <a:spcPct val="120000"/>
                        </a:lnSpc>
                        <a:buFontTx/>
                        <a:buChar char="-"/>
                      </a:pPr>
                      <a:r>
                        <a:rPr lang="ko-KR" altLang="en-US" sz="800" b="0" dirty="0" err="1">
                          <a:latin typeface="+mn-ea"/>
                          <a:ea typeface="+mn-ea"/>
                        </a:rPr>
                        <a:t>모이젠</a:t>
                      </a:r>
                      <a:r>
                        <a:rPr lang="ko-KR" altLang="en-US" sz="800" b="0" dirty="0">
                          <a:latin typeface="+mn-ea"/>
                          <a:ea typeface="+mn-ea"/>
                        </a:rPr>
                        <a:t> 목록의  제목 검색하는 용도</a:t>
                      </a:r>
                      <a:endParaRPr lang="en-US" altLang="ko-KR" sz="800" b="0" dirty="0">
                        <a:latin typeface="+mn-ea"/>
                        <a:ea typeface="+mn-ea"/>
                      </a:endParaRPr>
                    </a:p>
                    <a:p>
                      <a:pPr marL="171450" indent="-171450" algn="just" latinLnBrk="1">
                        <a:lnSpc>
                          <a:spcPct val="120000"/>
                        </a:lnSpc>
                        <a:buFontTx/>
                        <a:buChar char="-"/>
                      </a:pPr>
                      <a:r>
                        <a:rPr lang="ko-KR" altLang="en-US" sz="800" b="0" dirty="0">
                          <a:latin typeface="+mn-ea"/>
                          <a:ea typeface="+mn-ea"/>
                        </a:rPr>
                        <a:t>예</a:t>
                      </a:r>
                      <a:r>
                        <a:rPr lang="en-US" altLang="ko-KR" sz="800" b="0" dirty="0">
                          <a:latin typeface="+mn-ea"/>
                          <a:ea typeface="+mn-ea"/>
                        </a:rPr>
                        <a:t>)</a:t>
                      </a:r>
                      <a:r>
                        <a:rPr lang="ko-KR" altLang="en-US" sz="800" b="0" dirty="0">
                          <a:latin typeface="+mn-ea"/>
                          <a:ea typeface="+mn-ea"/>
                        </a:rPr>
                        <a:t> </a:t>
                      </a:r>
                      <a:r>
                        <a:rPr lang="en-US" altLang="ko-KR" sz="800" b="0" dirty="0">
                          <a:latin typeface="+mn-ea"/>
                          <a:ea typeface="+mn-ea"/>
                        </a:rPr>
                        <a:t>“</a:t>
                      </a:r>
                      <a:r>
                        <a:rPr lang="ko-KR" altLang="en-US" sz="800" b="0" dirty="0">
                          <a:latin typeface="+mn-ea"/>
                          <a:ea typeface="+mn-ea"/>
                        </a:rPr>
                        <a:t>축구</a:t>
                      </a:r>
                      <a:r>
                        <a:rPr lang="en-US" altLang="ko-KR" sz="800" b="0" dirty="0">
                          <a:latin typeface="+mn-ea"/>
                          <a:ea typeface="+mn-ea"/>
                        </a:rPr>
                        <a:t>”</a:t>
                      </a:r>
                      <a:r>
                        <a:rPr lang="ko-KR" altLang="en-US" sz="800" b="0" dirty="0">
                          <a:latin typeface="+mn-ea"/>
                          <a:ea typeface="+mn-ea"/>
                        </a:rPr>
                        <a:t> 검색 시 </a:t>
                      </a:r>
                      <a:r>
                        <a:rPr lang="ko-KR" altLang="en-US" sz="800" b="0" dirty="0" err="1">
                          <a:latin typeface="+mn-ea"/>
                          <a:ea typeface="+mn-ea"/>
                        </a:rPr>
                        <a:t>모이젠</a:t>
                      </a:r>
                      <a:r>
                        <a:rPr lang="ko-KR" altLang="en-US" sz="800" b="0" dirty="0">
                          <a:latin typeface="+mn-ea"/>
                          <a:ea typeface="+mn-ea"/>
                        </a:rPr>
                        <a:t> 게시판에서 </a:t>
                      </a:r>
                      <a:r>
                        <a:rPr lang="en-US" altLang="ko-KR" sz="800" b="0" dirty="0">
                          <a:latin typeface="+mn-ea"/>
                          <a:ea typeface="+mn-ea"/>
                        </a:rPr>
                        <a:t>“</a:t>
                      </a:r>
                      <a:r>
                        <a:rPr lang="ko-KR" altLang="en-US" sz="800" b="0" dirty="0">
                          <a:latin typeface="+mn-ea"/>
                          <a:ea typeface="+mn-ea"/>
                        </a:rPr>
                        <a:t>축구</a:t>
                      </a:r>
                      <a:r>
                        <a:rPr lang="en-US" altLang="ko-KR" sz="800" b="0" dirty="0">
                          <a:latin typeface="+mn-ea"/>
                          <a:ea typeface="+mn-ea"/>
                        </a:rPr>
                        <a:t>”</a:t>
                      </a:r>
                      <a:r>
                        <a:rPr lang="ko-KR" altLang="en-US" sz="800" b="0" dirty="0">
                          <a:latin typeface="+mn-ea"/>
                          <a:ea typeface="+mn-ea"/>
                        </a:rPr>
                        <a:t>가 들어간 게시글 검색</a:t>
                      </a: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289848281"/>
                  </a:ext>
                </a:extLst>
              </a:tr>
              <a:tr h="357050">
                <a:tc>
                  <a:txBody>
                    <a:bodyPr/>
                    <a:lstStyle/>
                    <a:p>
                      <a:pPr algn="ctr" latinLnBrk="1">
                        <a:lnSpc>
                          <a:spcPct val="120000"/>
                        </a:lnSpc>
                      </a:pPr>
                      <a:r>
                        <a:rPr lang="en-US" altLang="ko-KR" sz="800" b="0" dirty="0">
                          <a:latin typeface="NanumGothic" panose="020D0604000000000000" pitchFamily="34" charset="-127"/>
                          <a:ea typeface="NanumGothic" panose="020D0604000000000000" pitchFamily="34" charset="-127"/>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Tx/>
                        <a:buNone/>
                      </a:pPr>
                      <a:r>
                        <a:rPr lang="ko-KR" altLang="en-US" sz="800" b="0" dirty="0">
                          <a:latin typeface="+mn-ea"/>
                          <a:ea typeface="+mn-ea"/>
                        </a:rPr>
                        <a:t>로그인</a:t>
                      </a:r>
                      <a:r>
                        <a:rPr lang="en-US" altLang="ko-KR" sz="800" b="0" dirty="0">
                          <a:latin typeface="+mn-ea"/>
                          <a:ea typeface="+mn-ea"/>
                        </a:rPr>
                        <a:t>[Button]</a:t>
                      </a:r>
                    </a:p>
                    <a:p>
                      <a:pPr marL="171450" indent="-171450" algn="just" latinLnBrk="1">
                        <a:lnSpc>
                          <a:spcPct val="120000"/>
                        </a:lnSpc>
                        <a:buFontTx/>
                        <a:buChar char="-"/>
                      </a:pPr>
                      <a:r>
                        <a:rPr lang="ko-KR" altLang="en-US" sz="800" b="0" dirty="0">
                          <a:latin typeface="+mn-ea"/>
                          <a:ea typeface="+mn-ea"/>
                        </a:rPr>
                        <a:t>버튼 클릭 시 </a:t>
                      </a:r>
                      <a:r>
                        <a:rPr lang="en-US" altLang="ko-KR" sz="800" b="0" dirty="0">
                          <a:latin typeface="+mn-ea"/>
                          <a:ea typeface="+mn-ea"/>
                        </a:rPr>
                        <a:t>[SI-01 / </a:t>
                      </a:r>
                      <a:r>
                        <a:rPr lang="ko-KR" altLang="en-US" sz="800" b="0" dirty="0">
                          <a:latin typeface="+mn-ea"/>
                          <a:ea typeface="+mn-ea"/>
                        </a:rPr>
                        <a:t>로그인 화면</a:t>
                      </a:r>
                      <a:r>
                        <a:rPr lang="en-US" altLang="ko-KR" sz="800" b="0" dirty="0">
                          <a:latin typeface="+mn-ea"/>
                          <a:ea typeface="+mn-ea"/>
                        </a:rPr>
                        <a:t>] </a:t>
                      </a:r>
                      <a:r>
                        <a:rPr lang="ko-KR" altLang="en-US" sz="800" b="0" dirty="0">
                          <a:latin typeface="+mn-ea"/>
                          <a:ea typeface="+mn-ea"/>
                        </a:rPr>
                        <a:t>페이지로 이동</a:t>
                      </a:r>
                      <a:endParaRPr lang="en-US" altLang="ko-KR" sz="800" b="0" dirty="0">
                        <a:latin typeface="+mn-ea"/>
                        <a:ea typeface="+mn-ea"/>
                      </a:endParaRPr>
                    </a:p>
                    <a:p>
                      <a:pPr marL="171450" indent="-171450" algn="just" latinLnBrk="1">
                        <a:lnSpc>
                          <a:spcPct val="120000"/>
                        </a:lnSpc>
                        <a:buFontTx/>
                        <a:buChar char="-"/>
                      </a:pPr>
                      <a:r>
                        <a:rPr lang="ko-KR" altLang="en-US" sz="800" b="0" dirty="0">
                          <a:latin typeface="+mn-ea"/>
                          <a:ea typeface="+mn-ea"/>
                        </a:rPr>
                        <a:t>로그인 완료 시 아래와 같이 사진과 이름 출력</a:t>
                      </a:r>
                      <a:endParaRPr lang="en-US" altLang="ko-KR" sz="800" b="0" dirty="0">
                        <a:latin typeface="+mn-ea"/>
                        <a:ea typeface="+mn-ea"/>
                      </a:endParaRPr>
                    </a:p>
                    <a:p>
                      <a:pPr marL="171450" indent="-171450" algn="just" latinLnBrk="1">
                        <a:lnSpc>
                          <a:spcPct val="120000"/>
                        </a:lnSpc>
                        <a:buFontTx/>
                        <a:buChar char="-"/>
                      </a:pPr>
                      <a:r>
                        <a:rPr lang="ko-KR" altLang="en-US" sz="800" b="0" dirty="0">
                          <a:latin typeface="+mn-ea"/>
                          <a:ea typeface="+mn-ea"/>
                        </a:rPr>
                        <a:t>로그인 상태에서 이름 클릭 시 마이페이지와 로그아웃이 가능한 </a:t>
                      </a:r>
                      <a:r>
                        <a:rPr lang="en-US" altLang="ko-KR" sz="800" b="0" dirty="0">
                          <a:latin typeface="+mn-ea"/>
                          <a:ea typeface="+mn-ea"/>
                        </a:rPr>
                        <a:t>Tooltip </a:t>
                      </a:r>
                      <a:r>
                        <a:rPr lang="ko-KR" altLang="en-US" sz="800" b="0" dirty="0">
                          <a:latin typeface="+mn-ea"/>
                          <a:ea typeface="+mn-ea"/>
                        </a:rPr>
                        <a:t>출력</a:t>
                      </a: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319379030"/>
                  </a:ext>
                </a:extLst>
              </a:tr>
              <a:tr h="357050">
                <a:tc>
                  <a:txBody>
                    <a:bodyPr/>
                    <a:lstStyle/>
                    <a:p>
                      <a:pPr algn="ctr" latinLnBrk="1">
                        <a:lnSpc>
                          <a:spcPct val="120000"/>
                        </a:lnSpc>
                      </a:pPr>
                      <a:r>
                        <a:rPr lang="en-US" altLang="ko-KR" sz="800" b="0" dirty="0">
                          <a:latin typeface="NanumGothic" panose="020D0604000000000000" pitchFamily="34" charset="-127"/>
                          <a:ea typeface="NanumGothic" panose="020D0604000000000000" pitchFamily="34" charset="-127"/>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00" dirty="0">
                          <a:solidFill>
                            <a:schemeClr val="tx1"/>
                          </a:solidFill>
                          <a:latin typeface="+mn-ea"/>
                        </a:rPr>
                        <a:t>GNB[Button]</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en-US" altLang="ko-KR" sz="800" dirty="0">
                          <a:solidFill>
                            <a:schemeClr val="tx1"/>
                          </a:solidFill>
                          <a:latin typeface="+mn-ea"/>
                        </a:rPr>
                        <a:t>”Home” </a:t>
                      </a:r>
                      <a:r>
                        <a:rPr kumimoji="1" lang="ko-KR" altLang="en-US" sz="800" dirty="0">
                          <a:solidFill>
                            <a:schemeClr val="tx1"/>
                          </a:solidFill>
                          <a:latin typeface="+mn-ea"/>
                        </a:rPr>
                        <a:t>클릭 시 </a:t>
                      </a:r>
                      <a:r>
                        <a:rPr kumimoji="1" lang="en-US" altLang="ko-KR" sz="800" dirty="0">
                          <a:solidFill>
                            <a:schemeClr val="tx1"/>
                          </a:solidFill>
                          <a:latin typeface="+mn-ea"/>
                        </a:rPr>
                        <a:t>[MN-01 / </a:t>
                      </a:r>
                      <a:r>
                        <a:rPr kumimoji="1" lang="ko-KR" altLang="en-US" sz="800" dirty="0">
                          <a:solidFill>
                            <a:schemeClr val="tx1"/>
                          </a:solidFill>
                          <a:latin typeface="+mn-ea"/>
                        </a:rPr>
                        <a:t>메인 화면</a:t>
                      </a:r>
                      <a:r>
                        <a:rPr kumimoji="1" lang="en-US" altLang="ko-KR" sz="800" dirty="0">
                          <a:solidFill>
                            <a:schemeClr val="tx1"/>
                          </a:solidFill>
                          <a:latin typeface="+mn-ea"/>
                        </a:rPr>
                        <a:t>]</a:t>
                      </a:r>
                      <a:r>
                        <a:rPr kumimoji="1" lang="ko-KR" altLang="en-US" sz="800" dirty="0">
                          <a:solidFill>
                            <a:schemeClr val="tx1"/>
                          </a:solidFill>
                          <a:latin typeface="+mn-ea"/>
                        </a:rPr>
                        <a:t> 페이지로 이동</a:t>
                      </a:r>
                      <a:endParaRPr kumimoji="1" lang="en-US" altLang="ko-KR" sz="80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en-US" altLang="ko-KR" sz="800" dirty="0">
                          <a:solidFill>
                            <a:schemeClr val="tx1"/>
                          </a:solidFill>
                          <a:latin typeface="+mn-ea"/>
                        </a:rPr>
                        <a:t>“</a:t>
                      </a:r>
                      <a:r>
                        <a:rPr kumimoji="1" lang="ko-KR" altLang="en-US" sz="800" dirty="0" err="1">
                          <a:solidFill>
                            <a:schemeClr val="tx1"/>
                          </a:solidFill>
                          <a:latin typeface="+mn-ea"/>
                        </a:rPr>
                        <a:t>모이젠</a:t>
                      </a:r>
                      <a:r>
                        <a:rPr kumimoji="1" lang="ko-KR" altLang="en-US" sz="800" dirty="0">
                          <a:solidFill>
                            <a:schemeClr val="tx1"/>
                          </a:solidFill>
                          <a:latin typeface="+mn-ea"/>
                        </a:rPr>
                        <a:t> 게시판</a:t>
                      </a:r>
                      <a:r>
                        <a:rPr kumimoji="1" lang="en-US" altLang="ko-KR" sz="800" dirty="0">
                          <a:solidFill>
                            <a:schemeClr val="tx1"/>
                          </a:solidFill>
                          <a:latin typeface="+mn-ea"/>
                        </a:rPr>
                        <a:t>”</a:t>
                      </a:r>
                      <a:r>
                        <a:rPr kumimoji="1" lang="ko-KR" altLang="en-US" sz="800" dirty="0">
                          <a:solidFill>
                            <a:schemeClr val="tx1"/>
                          </a:solidFill>
                          <a:latin typeface="+mn-ea"/>
                        </a:rPr>
                        <a:t> 클릭 시 </a:t>
                      </a:r>
                      <a:r>
                        <a:rPr kumimoji="1" lang="en-US" altLang="ko-KR" sz="800" dirty="0">
                          <a:solidFill>
                            <a:schemeClr val="tx1"/>
                          </a:solidFill>
                          <a:latin typeface="+mn-ea"/>
                        </a:rPr>
                        <a:t>[]</a:t>
                      </a:r>
                      <a:r>
                        <a:rPr kumimoji="1" lang="ko-KR" altLang="en-US" sz="800" dirty="0">
                          <a:solidFill>
                            <a:schemeClr val="tx1"/>
                          </a:solidFill>
                          <a:latin typeface="+mn-ea"/>
                        </a:rPr>
                        <a:t>페이지로 이동</a:t>
                      </a:r>
                      <a:endParaRPr kumimoji="1" lang="en-US" altLang="ko-KR" sz="80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en-US" altLang="ko-KR" sz="800" dirty="0">
                          <a:solidFill>
                            <a:schemeClr val="tx1"/>
                          </a:solidFill>
                          <a:latin typeface="+mn-ea"/>
                        </a:rPr>
                        <a:t>“</a:t>
                      </a:r>
                      <a:r>
                        <a:rPr kumimoji="1" lang="ko-KR" altLang="en-US" sz="800" dirty="0">
                          <a:solidFill>
                            <a:schemeClr val="tx1"/>
                          </a:solidFill>
                          <a:latin typeface="+mn-ea"/>
                        </a:rPr>
                        <a:t>커뮤니티</a:t>
                      </a:r>
                      <a:r>
                        <a:rPr kumimoji="1" lang="en-US" altLang="ko-KR" sz="800" dirty="0">
                          <a:solidFill>
                            <a:schemeClr val="tx1"/>
                          </a:solidFill>
                          <a:latin typeface="+mn-ea"/>
                        </a:rPr>
                        <a:t>” </a:t>
                      </a:r>
                      <a:r>
                        <a:rPr kumimoji="1" lang="ko-KR" altLang="en-US" sz="800" dirty="0">
                          <a:solidFill>
                            <a:schemeClr val="tx1"/>
                          </a:solidFill>
                          <a:latin typeface="+mn-ea"/>
                        </a:rPr>
                        <a:t>클릭 시 </a:t>
                      </a:r>
                      <a:r>
                        <a:rPr kumimoji="1" lang="en-US" altLang="ko-KR" sz="800" dirty="0">
                          <a:solidFill>
                            <a:schemeClr val="tx1"/>
                          </a:solidFill>
                          <a:latin typeface="+mn-ea"/>
                        </a:rPr>
                        <a:t>[]</a:t>
                      </a:r>
                      <a:r>
                        <a:rPr kumimoji="1" lang="ko-KR" altLang="en-US" sz="800" dirty="0">
                          <a:solidFill>
                            <a:schemeClr val="tx1"/>
                          </a:solidFill>
                          <a:latin typeface="+mn-ea"/>
                        </a:rPr>
                        <a:t>페이지로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63799314"/>
                  </a:ext>
                </a:extLst>
              </a:tr>
              <a:tr h="357050">
                <a:tc>
                  <a:txBody>
                    <a:bodyPr/>
                    <a:lstStyle/>
                    <a:p>
                      <a:pPr algn="ctr" latinLnBrk="1">
                        <a:lnSpc>
                          <a:spcPct val="120000"/>
                        </a:lnSpc>
                      </a:pPr>
                      <a:r>
                        <a:rPr lang="en-US" altLang="ko-KR" sz="800" b="0" dirty="0">
                          <a:latin typeface="NanumGothic" panose="020D0604000000000000" pitchFamily="34" charset="-127"/>
                          <a:ea typeface="NanumGothic" panose="020D0604000000000000" pitchFamily="34" charset="-127"/>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Tx/>
                        <a:buNone/>
                      </a:pPr>
                      <a:r>
                        <a:rPr lang="en-US" altLang="ko-KR" sz="800" b="0" dirty="0">
                          <a:latin typeface="+mn-ea"/>
                          <a:ea typeface="+mn-ea"/>
                        </a:rPr>
                        <a:t>Footer[Hyperlink]</a:t>
                      </a:r>
                    </a:p>
                    <a:p>
                      <a:pPr marL="171450" indent="-171450" algn="just" latinLnBrk="1">
                        <a:lnSpc>
                          <a:spcPct val="120000"/>
                        </a:lnSpc>
                        <a:buFontTx/>
                        <a:buChar char="-"/>
                      </a:pPr>
                      <a:r>
                        <a:rPr lang="ko-KR" altLang="en-US" sz="800" b="0" dirty="0">
                          <a:latin typeface="NanumGothic" panose="020D0604000000000000" pitchFamily="34" charset="-127"/>
                          <a:ea typeface="NanumGothic" panose="020D0604000000000000" pitchFamily="34" charset="-127"/>
                        </a:rPr>
                        <a:t>하단 이용약관 및 개인정보처리방침 확인 링크</a:t>
                      </a:r>
                      <a:endParaRPr lang="en-US" altLang="ko-KR" sz="800" b="0" dirty="0">
                        <a:latin typeface="NanumGothic" panose="020D0604000000000000" pitchFamily="34" charset="-127"/>
                        <a:ea typeface="NanumGothic" panose="020D0604000000000000" pitchFamily="34" charset="-127"/>
                      </a:endParaRPr>
                    </a:p>
                    <a:p>
                      <a:pPr marL="171450" indent="-171450" algn="just" latinLnBrk="1">
                        <a:lnSpc>
                          <a:spcPct val="120000"/>
                        </a:lnSpc>
                        <a:buFontTx/>
                        <a:buChar char="-"/>
                      </a:pPr>
                      <a:r>
                        <a:rPr lang="ko-KR" altLang="en-US" sz="800" b="0" dirty="0">
                          <a:latin typeface="NanumGothic" panose="020D0604000000000000" pitchFamily="34" charset="-127"/>
                          <a:ea typeface="NanumGothic" panose="020D0604000000000000" pitchFamily="34" charset="-127"/>
                        </a:rPr>
                        <a:t>클릭 시 팝업 또는 새로운 창으로 출력</a:t>
                      </a: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287447573"/>
                  </a:ext>
                </a:extLst>
              </a:tr>
              <a:tr h="357050">
                <a:tc>
                  <a:txBody>
                    <a:bodyPr/>
                    <a:lstStyle/>
                    <a:p>
                      <a:pPr algn="ctr" latinLnBrk="1">
                        <a:lnSpc>
                          <a:spcPct val="120000"/>
                        </a:lnSpc>
                      </a:pPr>
                      <a:endParaRPr lang="en-US" altLang="ko-KR" sz="800" b="0" dirty="0">
                        <a:latin typeface="NanumGothic" panose="020D0604000000000000" pitchFamily="34" charset="-127"/>
                        <a:ea typeface="NanumGothic" panose="020D0604000000000000" pitchFamily="34" charset="-127"/>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287848630"/>
                  </a:ext>
                </a:extLst>
              </a:tr>
            </a:tbl>
          </a:graphicData>
        </a:graphic>
      </p:graphicFrame>
      <p:sp>
        <p:nvSpPr>
          <p:cNvPr id="3" name="직사각형 2">
            <a:extLst>
              <a:ext uri="{FF2B5EF4-FFF2-40B4-BE49-F238E27FC236}">
                <a16:creationId xmlns:a16="http://schemas.microsoft.com/office/drawing/2014/main" id="{5D142F12-3190-F841-0A86-13E213E8A61B}"/>
              </a:ext>
            </a:extLst>
          </p:cNvPr>
          <p:cNvSpPr/>
          <p:nvPr/>
        </p:nvSpPr>
        <p:spPr>
          <a:xfrm>
            <a:off x="1963892" y="1937460"/>
            <a:ext cx="1379222" cy="377436"/>
          </a:xfrm>
          <a:prstGeom prst="rect">
            <a:avLst/>
          </a:prstGeom>
          <a:noFill/>
          <a:ln>
            <a:solidFill>
              <a:srgbClr val="F2F2F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err="1">
                <a:solidFill>
                  <a:schemeClr val="tx1"/>
                </a:solidFill>
                <a:latin typeface="NanumGothic" panose="020D0604000000000000" pitchFamily="34" charset="-127"/>
                <a:ea typeface="NanumGothic" panose="020D0604000000000000" pitchFamily="34" charset="-127"/>
              </a:rPr>
              <a:t>moizen</a:t>
            </a:r>
            <a:endParaRPr kumimoji="1" lang="ko-Kore-KR" altLang="en-US" dirty="0">
              <a:solidFill>
                <a:schemeClr val="tx1"/>
              </a:solidFill>
              <a:latin typeface="NanumGothic" panose="020D0604000000000000" pitchFamily="34" charset="-127"/>
              <a:ea typeface="NanumGothic" panose="020D0604000000000000" pitchFamily="34" charset="-127"/>
            </a:endParaRPr>
          </a:p>
        </p:txBody>
      </p:sp>
      <p:sp>
        <p:nvSpPr>
          <p:cNvPr id="8" name="TextBox 7">
            <a:extLst>
              <a:ext uri="{FF2B5EF4-FFF2-40B4-BE49-F238E27FC236}">
                <a16:creationId xmlns:a16="http://schemas.microsoft.com/office/drawing/2014/main" id="{1B571C92-AAD4-74D1-C3F1-B77D9DE6B564}"/>
              </a:ext>
            </a:extLst>
          </p:cNvPr>
          <p:cNvSpPr txBox="1"/>
          <p:nvPr/>
        </p:nvSpPr>
        <p:spPr>
          <a:xfrm>
            <a:off x="3218860" y="2485200"/>
            <a:ext cx="654235" cy="246221"/>
          </a:xfrm>
          <a:prstGeom prst="rect">
            <a:avLst/>
          </a:prstGeom>
          <a:noFill/>
        </p:spPr>
        <p:txBody>
          <a:bodyPr wrap="square" rtlCol="0">
            <a:spAutoFit/>
          </a:bodyPr>
          <a:lstStyle/>
          <a:p>
            <a:r>
              <a:rPr kumimoji="1" lang="en-US" altLang="ko-Kore-KR" sz="1000" dirty="0">
                <a:latin typeface="NanumGothic" panose="020D0604000000000000" pitchFamily="34" charset="-127"/>
                <a:ea typeface="NanumGothic" panose="020D0604000000000000" pitchFamily="34" charset="-127"/>
              </a:rPr>
              <a:t>HOME</a:t>
            </a:r>
            <a:endParaRPr kumimoji="1" lang="ko-Kore-KR" altLang="en-US" sz="1000" dirty="0">
              <a:latin typeface="NanumGothic" panose="020D0604000000000000" pitchFamily="34" charset="-127"/>
              <a:ea typeface="NanumGothic" panose="020D0604000000000000" pitchFamily="34" charset="-127"/>
            </a:endParaRPr>
          </a:p>
        </p:txBody>
      </p:sp>
      <p:sp>
        <p:nvSpPr>
          <p:cNvPr id="10" name="TextBox 9">
            <a:extLst>
              <a:ext uri="{FF2B5EF4-FFF2-40B4-BE49-F238E27FC236}">
                <a16:creationId xmlns:a16="http://schemas.microsoft.com/office/drawing/2014/main" id="{3AB393AD-C36C-A5B8-EFF7-CC3EB531CFCB}"/>
              </a:ext>
            </a:extLst>
          </p:cNvPr>
          <p:cNvSpPr txBox="1"/>
          <p:nvPr/>
        </p:nvSpPr>
        <p:spPr>
          <a:xfrm>
            <a:off x="4205873" y="2485200"/>
            <a:ext cx="934744" cy="246221"/>
          </a:xfrm>
          <a:prstGeom prst="rect">
            <a:avLst/>
          </a:prstGeom>
          <a:noFill/>
        </p:spPr>
        <p:txBody>
          <a:bodyPr wrap="square" rtlCol="0">
            <a:spAutoFit/>
          </a:bodyPr>
          <a:lstStyle/>
          <a:p>
            <a:r>
              <a:rPr kumimoji="1" lang="ko-Kore-KR" altLang="en-US" sz="1000" dirty="0">
                <a:latin typeface="NanumGothic" panose="020D0604000000000000" pitchFamily="34" charset="-127"/>
                <a:ea typeface="NanumGothic" panose="020D0604000000000000" pitchFamily="34" charset="-127"/>
              </a:rPr>
              <a:t>모이젠</a:t>
            </a:r>
            <a:r>
              <a:rPr kumimoji="1" lang="ko-KR" altLang="en-US" sz="1000" dirty="0">
                <a:latin typeface="NanumGothic" panose="020D0604000000000000" pitchFamily="34" charset="-127"/>
                <a:ea typeface="NanumGothic" panose="020D0604000000000000" pitchFamily="34" charset="-127"/>
              </a:rPr>
              <a:t> 게시판</a:t>
            </a:r>
            <a:endParaRPr kumimoji="1" lang="ko-Kore-KR" altLang="en-US" sz="1000" dirty="0">
              <a:latin typeface="NanumGothic" panose="020D0604000000000000" pitchFamily="34" charset="-127"/>
              <a:ea typeface="NanumGothic" panose="020D0604000000000000" pitchFamily="34" charset="-127"/>
            </a:endParaRPr>
          </a:p>
        </p:txBody>
      </p:sp>
      <p:sp>
        <p:nvSpPr>
          <p:cNvPr id="12" name="TextBox 11">
            <a:extLst>
              <a:ext uri="{FF2B5EF4-FFF2-40B4-BE49-F238E27FC236}">
                <a16:creationId xmlns:a16="http://schemas.microsoft.com/office/drawing/2014/main" id="{72CA86DF-E286-B56B-FA98-CCCE344382C4}"/>
              </a:ext>
            </a:extLst>
          </p:cNvPr>
          <p:cNvSpPr txBox="1"/>
          <p:nvPr/>
        </p:nvSpPr>
        <p:spPr>
          <a:xfrm>
            <a:off x="5369333" y="2485200"/>
            <a:ext cx="764246" cy="246221"/>
          </a:xfrm>
          <a:prstGeom prst="rect">
            <a:avLst/>
          </a:prstGeom>
          <a:noFill/>
        </p:spPr>
        <p:txBody>
          <a:bodyPr wrap="square" rtlCol="0">
            <a:spAutoFit/>
          </a:bodyPr>
          <a:lstStyle/>
          <a:p>
            <a:r>
              <a:rPr kumimoji="1" lang="ko-KR" altLang="en-US" sz="1000" dirty="0">
                <a:latin typeface="NanumGothic" panose="020D0604000000000000" pitchFamily="34" charset="-127"/>
                <a:ea typeface="NanumGothic" panose="020D0604000000000000" pitchFamily="34" charset="-127"/>
              </a:rPr>
              <a:t>커뮤니티</a:t>
            </a:r>
            <a:endParaRPr kumimoji="1" lang="ko-Kore-KR" altLang="en-US" sz="1000" dirty="0">
              <a:latin typeface="NanumGothic" panose="020D0604000000000000" pitchFamily="34" charset="-127"/>
              <a:ea typeface="NanumGothic" panose="020D0604000000000000" pitchFamily="34" charset="-127"/>
            </a:endParaRPr>
          </a:p>
        </p:txBody>
      </p:sp>
      <p:sp>
        <p:nvSpPr>
          <p:cNvPr id="15" name="모서리가 둥근 직사각형 14">
            <a:extLst>
              <a:ext uri="{FF2B5EF4-FFF2-40B4-BE49-F238E27FC236}">
                <a16:creationId xmlns:a16="http://schemas.microsoft.com/office/drawing/2014/main" id="{B34F8384-A750-C936-1E5B-6A517437C35A}"/>
              </a:ext>
            </a:extLst>
          </p:cNvPr>
          <p:cNvSpPr/>
          <p:nvPr/>
        </p:nvSpPr>
        <p:spPr>
          <a:xfrm>
            <a:off x="3453438" y="1949384"/>
            <a:ext cx="2873932" cy="292982"/>
          </a:xfrm>
          <a:prstGeom prst="roundRect">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17" name="그림 16">
            <a:extLst>
              <a:ext uri="{FF2B5EF4-FFF2-40B4-BE49-F238E27FC236}">
                <a16:creationId xmlns:a16="http://schemas.microsoft.com/office/drawing/2014/main" id="{EE020E6F-EA12-8B7E-82A5-C1A04BD01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986" y="1967665"/>
            <a:ext cx="264456" cy="264236"/>
          </a:xfrm>
          <a:prstGeom prst="rect">
            <a:avLst/>
          </a:prstGeom>
        </p:spPr>
      </p:pic>
      <p:cxnSp>
        <p:nvCxnSpPr>
          <p:cNvPr id="20" name="직선 연결선[R] 19">
            <a:extLst>
              <a:ext uri="{FF2B5EF4-FFF2-40B4-BE49-F238E27FC236}">
                <a16:creationId xmlns:a16="http://schemas.microsoft.com/office/drawing/2014/main" id="{6789DC6D-5FC6-A959-E873-EABA744F8DEE}"/>
              </a:ext>
            </a:extLst>
          </p:cNvPr>
          <p:cNvCxnSpPr>
            <a:cxnSpLocks/>
          </p:cNvCxnSpPr>
          <p:nvPr/>
        </p:nvCxnSpPr>
        <p:spPr>
          <a:xfrm>
            <a:off x="1943638" y="6188416"/>
            <a:ext cx="5363106" cy="0"/>
          </a:xfrm>
          <a:prstGeom prst="line">
            <a:avLst/>
          </a:prstGeom>
          <a:ln>
            <a:solidFill>
              <a:srgbClr val="DDDDDD"/>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8870C32-A5B2-C94A-2808-E2E2600C32C6}"/>
              </a:ext>
            </a:extLst>
          </p:cNvPr>
          <p:cNvSpPr txBox="1"/>
          <p:nvPr/>
        </p:nvSpPr>
        <p:spPr>
          <a:xfrm>
            <a:off x="3691872" y="6313517"/>
            <a:ext cx="1866638" cy="186772"/>
          </a:xfrm>
          <a:prstGeom prst="rect">
            <a:avLst/>
          </a:prstGeom>
          <a:noFill/>
        </p:spPr>
        <p:txBody>
          <a:bodyPr wrap="square" rtlCol="0">
            <a:spAutoFit/>
          </a:bodyPr>
          <a:lstStyle/>
          <a:p>
            <a:pPr algn="ctr"/>
            <a:r>
              <a:rPr kumimoji="1" lang="ko-KR" altLang="en-US" sz="800" dirty="0">
                <a:solidFill>
                  <a:srgbClr val="DDDDDD"/>
                </a:solidFill>
              </a:rPr>
              <a:t>이용약관  </a:t>
            </a:r>
            <a:r>
              <a:rPr kumimoji="1" lang="en-US" altLang="ko-KR" sz="800" dirty="0">
                <a:solidFill>
                  <a:srgbClr val="DDDDDD"/>
                </a:solidFill>
              </a:rPr>
              <a:t>|</a:t>
            </a:r>
            <a:r>
              <a:rPr kumimoji="1" lang="ko-KR" altLang="en-US" sz="800" dirty="0">
                <a:solidFill>
                  <a:srgbClr val="DDDDDD"/>
                </a:solidFill>
              </a:rPr>
              <a:t>  개인정보처리방침</a:t>
            </a:r>
            <a:endParaRPr kumimoji="1" lang="ko-Kore-KR" altLang="en-US" sz="800" dirty="0">
              <a:solidFill>
                <a:srgbClr val="DDDDDD"/>
              </a:solidFill>
            </a:endParaRPr>
          </a:p>
        </p:txBody>
      </p:sp>
      <p:sp>
        <p:nvSpPr>
          <p:cNvPr id="25" name="직사각형 24">
            <a:extLst>
              <a:ext uri="{FF2B5EF4-FFF2-40B4-BE49-F238E27FC236}">
                <a16:creationId xmlns:a16="http://schemas.microsoft.com/office/drawing/2014/main" id="{C89EFF3A-055E-B825-615B-27C26C19413D}"/>
              </a:ext>
            </a:extLst>
          </p:cNvPr>
          <p:cNvSpPr/>
          <p:nvPr/>
        </p:nvSpPr>
        <p:spPr>
          <a:xfrm>
            <a:off x="1963892" y="2929041"/>
            <a:ext cx="5322599" cy="3027026"/>
          </a:xfrm>
          <a:prstGeom prst="rect">
            <a:avLst/>
          </a:prstGeom>
          <a:noFill/>
          <a:ln w="12700">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11" name="그림 10">
            <a:extLst>
              <a:ext uri="{FF2B5EF4-FFF2-40B4-BE49-F238E27FC236}">
                <a16:creationId xmlns:a16="http://schemas.microsoft.com/office/drawing/2014/main" id="{92709D21-36B8-E156-330D-456F1F685A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3671" y="1974241"/>
            <a:ext cx="220380" cy="220197"/>
          </a:xfrm>
          <a:prstGeom prst="rect">
            <a:avLst/>
          </a:prstGeom>
        </p:spPr>
      </p:pic>
      <p:sp>
        <p:nvSpPr>
          <p:cNvPr id="14" name="TextBox 13">
            <a:extLst>
              <a:ext uri="{FF2B5EF4-FFF2-40B4-BE49-F238E27FC236}">
                <a16:creationId xmlns:a16="http://schemas.microsoft.com/office/drawing/2014/main" id="{D0FB31B5-7FD0-47B9-D8E9-4CFE276FAD92}"/>
              </a:ext>
            </a:extLst>
          </p:cNvPr>
          <p:cNvSpPr txBox="1"/>
          <p:nvPr/>
        </p:nvSpPr>
        <p:spPr>
          <a:xfrm>
            <a:off x="7636187" y="1977612"/>
            <a:ext cx="582113" cy="246221"/>
          </a:xfrm>
          <a:prstGeom prst="rect">
            <a:avLst/>
          </a:prstGeom>
          <a:noFill/>
        </p:spPr>
        <p:txBody>
          <a:bodyPr wrap="square" rtlCol="0">
            <a:spAutoFit/>
          </a:bodyPr>
          <a:lstStyle/>
          <a:p>
            <a:r>
              <a:rPr kumimoji="1" lang="ko-Kore-KR" altLang="en-US" sz="1000" dirty="0">
                <a:latin typeface="NanumGothic" panose="020D0604000000000000" pitchFamily="34" charset="-127"/>
                <a:ea typeface="NanumGothic" panose="020D0604000000000000" pitchFamily="34" charset="-127"/>
              </a:rPr>
              <a:t>강승현</a:t>
            </a:r>
          </a:p>
        </p:txBody>
      </p:sp>
      <p:sp>
        <p:nvSpPr>
          <p:cNvPr id="21" name="사각형 설명선[R] 20">
            <a:extLst>
              <a:ext uri="{FF2B5EF4-FFF2-40B4-BE49-F238E27FC236}">
                <a16:creationId xmlns:a16="http://schemas.microsoft.com/office/drawing/2014/main" id="{0B8FA85E-20B4-186D-35C0-854DE12698AF}"/>
              </a:ext>
            </a:extLst>
          </p:cNvPr>
          <p:cNvSpPr/>
          <p:nvPr/>
        </p:nvSpPr>
        <p:spPr>
          <a:xfrm rot="10800000">
            <a:off x="7427631" y="2326873"/>
            <a:ext cx="828609" cy="627963"/>
          </a:xfrm>
          <a:prstGeom prst="wedgeRectCallout">
            <a:avLst>
              <a:gd name="adj1" fmla="val 24059"/>
              <a:gd name="adj2" fmla="val 65630"/>
            </a:avLst>
          </a:prstGeom>
          <a:solidFill>
            <a:schemeClr val="bg1">
              <a:lumMod val="95000"/>
            </a:schemeClr>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16" name="TextBox 15">
            <a:extLst>
              <a:ext uri="{FF2B5EF4-FFF2-40B4-BE49-F238E27FC236}">
                <a16:creationId xmlns:a16="http://schemas.microsoft.com/office/drawing/2014/main" id="{C2C6D224-D7E0-B437-47FF-874049648AFF}"/>
              </a:ext>
            </a:extLst>
          </p:cNvPr>
          <p:cNvSpPr txBox="1"/>
          <p:nvPr/>
        </p:nvSpPr>
        <p:spPr>
          <a:xfrm>
            <a:off x="7519363" y="2424942"/>
            <a:ext cx="698938" cy="215444"/>
          </a:xfrm>
          <a:prstGeom prst="rect">
            <a:avLst/>
          </a:prstGeom>
          <a:noFill/>
        </p:spPr>
        <p:txBody>
          <a:bodyPr wrap="square" rtlCol="0">
            <a:spAutoFit/>
          </a:bodyPr>
          <a:lstStyle/>
          <a:p>
            <a:pPr algn="ctr"/>
            <a:r>
              <a:rPr kumimoji="1" lang="ko-KR" altLang="en-US" sz="800" dirty="0"/>
              <a:t>마이페이지</a:t>
            </a:r>
            <a:endParaRPr kumimoji="1" lang="ko-Kore-KR" altLang="en-US" sz="800" dirty="0"/>
          </a:p>
        </p:txBody>
      </p:sp>
      <p:sp>
        <p:nvSpPr>
          <p:cNvPr id="22" name="TextBox 21">
            <a:extLst>
              <a:ext uri="{FF2B5EF4-FFF2-40B4-BE49-F238E27FC236}">
                <a16:creationId xmlns:a16="http://schemas.microsoft.com/office/drawing/2014/main" id="{56105364-06FC-415B-7831-824C6C1F7927}"/>
              </a:ext>
            </a:extLst>
          </p:cNvPr>
          <p:cNvSpPr txBox="1"/>
          <p:nvPr/>
        </p:nvSpPr>
        <p:spPr>
          <a:xfrm>
            <a:off x="7506518" y="2673315"/>
            <a:ext cx="617091" cy="186772"/>
          </a:xfrm>
          <a:prstGeom prst="rect">
            <a:avLst/>
          </a:prstGeom>
          <a:noFill/>
        </p:spPr>
        <p:txBody>
          <a:bodyPr wrap="square" rtlCol="0">
            <a:spAutoFit/>
          </a:bodyPr>
          <a:lstStyle/>
          <a:p>
            <a:pPr algn="ctr"/>
            <a:r>
              <a:rPr kumimoji="1" lang="ko-KR" altLang="en-US" sz="800" dirty="0"/>
              <a:t>로그아웃</a:t>
            </a:r>
            <a:endParaRPr kumimoji="1" lang="ko-Kore-KR" altLang="en-US" sz="800" dirty="0"/>
          </a:p>
        </p:txBody>
      </p:sp>
      <p:cxnSp>
        <p:nvCxnSpPr>
          <p:cNvPr id="28" name="직선 화살표 연결선 27">
            <a:extLst>
              <a:ext uri="{FF2B5EF4-FFF2-40B4-BE49-F238E27FC236}">
                <a16:creationId xmlns:a16="http://schemas.microsoft.com/office/drawing/2014/main" id="{31C43538-9015-B8EB-CE7A-6C0212BF9A8C}"/>
              </a:ext>
            </a:extLst>
          </p:cNvPr>
          <p:cNvCxnSpPr>
            <a:cxnSpLocks/>
            <a:stCxn id="30" idx="3"/>
            <a:endCxn id="11" idx="1"/>
          </p:cNvCxnSpPr>
          <p:nvPr/>
        </p:nvCxnSpPr>
        <p:spPr>
          <a:xfrm flipV="1">
            <a:off x="7286491" y="2084339"/>
            <a:ext cx="177180" cy="14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직사각형 29">
            <a:extLst>
              <a:ext uri="{FF2B5EF4-FFF2-40B4-BE49-F238E27FC236}">
                <a16:creationId xmlns:a16="http://schemas.microsoft.com/office/drawing/2014/main" id="{0BA1C11C-F1F9-0689-19C5-44F5E1604D26}"/>
              </a:ext>
            </a:extLst>
          </p:cNvPr>
          <p:cNvSpPr/>
          <p:nvPr/>
        </p:nvSpPr>
        <p:spPr>
          <a:xfrm>
            <a:off x="6677067" y="1977612"/>
            <a:ext cx="609424" cy="243076"/>
          </a:xfrm>
          <a:prstGeom prst="rect">
            <a:avLst/>
          </a:prstGeom>
          <a:noFill/>
          <a:ln>
            <a:solidFill>
              <a:srgbClr val="F2F2F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1000" dirty="0">
                <a:solidFill>
                  <a:schemeClr val="tx1"/>
                </a:solidFill>
                <a:latin typeface="NanumGothic" panose="020D0604000000000000" pitchFamily="34" charset="-127"/>
                <a:ea typeface="NanumGothic" panose="020D0604000000000000" pitchFamily="34" charset="-127"/>
              </a:rPr>
              <a:t>로그인</a:t>
            </a:r>
            <a:endParaRPr kumimoji="1" lang="ko-Kore-KR" altLang="en-US" sz="1000" dirty="0">
              <a:solidFill>
                <a:schemeClr val="tx1"/>
              </a:solidFill>
              <a:latin typeface="NanumGothic" panose="020D0604000000000000" pitchFamily="34" charset="-127"/>
              <a:ea typeface="NanumGothic" panose="020D0604000000000000" pitchFamily="34" charset="-127"/>
            </a:endParaRPr>
          </a:p>
        </p:txBody>
      </p:sp>
      <p:sp>
        <p:nvSpPr>
          <p:cNvPr id="4" name="타원 3">
            <a:extLst>
              <a:ext uri="{FF2B5EF4-FFF2-40B4-BE49-F238E27FC236}">
                <a16:creationId xmlns:a16="http://schemas.microsoft.com/office/drawing/2014/main" id="{1F558C76-EDFF-76DE-B304-884C11DEBAF8}"/>
              </a:ext>
            </a:extLst>
          </p:cNvPr>
          <p:cNvSpPr/>
          <p:nvPr/>
        </p:nvSpPr>
        <p:spPr>
          <a:xfrm>
            <a:off x="1873838" y="1845112"/>
            <a:ext cx="180109" cy="179960"/>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1</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9" name="타원 8">
            <a:extLst>
              <a:ext uri="{FF2B5EF4-FFF2-40B4-BE49-F238E27FC236}">
                <a16:creationId xmlns:a16="http://schemas.microsoft.com/office/drawing/2014/main" id="{D8D99DCC-42BE-4F13-C54E-546ACDACD6EF}"/>
              </a:ext>
            </a:extLst>
          </p:cNvPr>
          <p:cNvSpPr/>
          <p:nvPr/>
        </p:nvSpPr>
        <p:spPr>
          <a:xfrm>
            <a:off x="3391042" y="1859404"/>
            <a:ext cx="180109" cy="179960"/>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dirty="0">
                <a:solidFill>
                  <a:prstClr val="white"/>
                </a:solidFill>
                <a:latin typeface="S-Core Dream 7 ExtraBold" panose="020B0503030302020204" pitchFamily="34" charset="-127"/>
                <a:ea typeface="S-Core Dream 7 ExtraBold" panose="020B0503030302020204" pitchFamily="34" charset="-127"/>
                <a:cs typeface="CAFE24 SSURROUND AIR" pitchFamily="2" charset="-127"/>
              </a:rPr>
              <a:t>2</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27" name="타원 26">
            <a:extLst>
              <a:ext uri="{FF2B5EF4-FFF2-40B4-BE49-F238E27FC236}">
                <a16:creationId xmlns:a16="http://schemas.microsoft.com/office/drawing/2014/main" id="{BD72D337-D4F6-0C7D-787F-AC5FE4F58834}"/>
              </a:ext>
            </a:extLst>
          </p:cNvPr>
          <p:cNvSpPr/>
          <p:nvPr/>
        </p:nvSpPr>
        <p:spPr>
          <a:xfrm>
            <a:off x="6576043" y="1889098"/>
            <a:ext cx="180109" cy="179960"/>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3</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35" name="타원 34">
            <a:extLst>
              <a:ext uri="{FF2B5EF4-FFF2-40B4-BE49-F238E27FC236}">
                <a16:creationId xmlns:a16="http://schemas.microsoft.com/office/drawing/2014/main" id="{C027B20B-C92C-4361-4E15-B32E33FC93DD}"/>
              </a:ext>
            </a:extLst>
          </p:cNvPr>
          <p:cNvSpPr/>
          <p:nvPr/>
        </p:nvSpPr>
        <p:spPr>
          <a:xfrm>
            <a:off x="3128805" y="2406429"/>
            <a:ext cx="180109" cy="179960"/>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dirty="0">
                <a:solidFill>
                  <a:prstClr val="white"/>
                </a:solidFill>
                <a:latin typeface="S-Core Dream 7 ExtraBold" panose="020B0503030302020204" pitchFamily="34" charset="-127"/>
                <a:ea typeface="S-Core Dream 7 ExtraBold" panose="020B0503030302020204" pitchFamily="34" charset="-127"/>
                <a:cs typeface="CAFE24 SSURROUND AIR" pitchFamily="2" charset="-127"/>
              </a:rPr>
              <a:t>4</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36" name="타원 35">
            <a:extLst>
              <a:ext uri="{FF2B5EF4-FFF2-40B4-BE49-F238E27FC236}">
                <a16:creationId xmlns:a16="http://schemas.microsoft.com/office/drawing/2014/main" id="{614E8B3F-2B91-D866-33BF-FE1B978731D4}"/>
              </a:ext>
            </a:extLst>
          </p:cNvPr>
          <p:cNvSpPr/>
          <p:nvPr/>
        </p:nvSpPr>
        <p:spPr>
          <a:xfrm>
            <a:off x="3783040" y="6176702"/>
            <a:ext cx="180109" cy="179960"/>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dirty="0">
                <a:solidFill>
                  <a:prstClr val="white"/>
                </a:solidFill>
                <a:latin typeface="S-Core Dream 7 ExtraBold" panose="020B0503030302020204" pitchFamily="34" charset="-127"/>
                <a:ea typeface="S-Core Dream 7 ExtraBold" panose="020B0503030302020204" pitchFamily="34" charset="-127"/>
                <a:cs typeface="CAFE24 SSURROUND AIR" pitchFamily="2" charset="-127"/>
              </a:rPr>
              <a:t>5</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Tree>
    <p:extLst>
      <p:ext uri="{BB962C8B-B14F-4D97-AF65-F5344CB8AC3E}">
        <p14:creationId xmlns:p14="http://schemas.microsoft.com/office/powerpoint/2010/main" val="130417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A62D05-68DA-A3A9-9320-6589583AC25B}"/>
              </a:ext>
            </a:extLst>
          </p:cNvPr>
          <p:cNvSpPr>
            <a:spLocks noGrp="1"/>
          </p:cNvSpPr>
          <p:nvPr>
            <p:ph type="title"/>
          </p:nvPr>
        </p:nvSpPr>
        <p:spPr/>
        <p:txBody>
          <a:bodyPr/>
          <a:lstStyle/>
          <a:p>
            <a:r>
              <a:rPr kumimoji="1" lang="en-US" altLang="ko-Kore-KR" dirty="0"/>
              <a:t>HOME</a:t>
            </a:r>
            <a:endParaRPr kumimoji="1" lang="ko-Kore-KR" altLang="en-US"/>
          </a:p>
        </p:txBody>
      </p:sp>
      <p:sp>
        <p:nvSpPr>
          <p:cNvPr id="3" name="텍스트 개체 틀 2">
            <a:extLst>
              <a:ext uri="{FF2B5EF4-FFF2-40B4-BE49-F238E27FC236}">
                <a16:creationId xmlns:a16="http://schemas.microsoft.com/office/drawing/2014/main" id="{D47087EA-D989-3E84-94B5-1DBFE1FB65F4}"/>
              </a:ext>
            </a:extLst>
          </p:cNvPr>
          <p:cNvSpPr>
            <a:spLocks noGrp="1"/>
          </p:cNvSpPr>
          <p:nvPr>
            <p:ph type="body" sz="quarter" idx="10"/>
          </p:nvPr>
        </p:nvSpPr>
        <p:spPr/>
        <p:txBody>
          <a:bodyPr/>
          <a:lstStyle/>
          <a:p>
            <a:pPr algn="l"/>
            <a:endParaRPr kumimoji="1" lang="ko-Kore-KR" altLang="en-US" dirty="0"/>
          </a:p>
        </p:txBody>
      </p:sp>
    </p:spTree>
    <p:extLst>
      <p:ext uri="{BB962C8B-B14F-4D97-AF65-F5344CB8AC3E}">
        <p14:creationId xmlns:p14="http://schemas.microsoft.com/office/powerpoint/2010/main" val="3551164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직사각형 103">
            <a:extLst>
              <a:ext uri="{FF2B5EF4-FFF2-40B4-BE49-F238E27FC236}">
                <a16:creationId xmlns:a16="http://schemas.microsoft.com/office/drawing/2014/main" id="{500BF280-79FE-FF29-3D41-8F9506A0C61D}"/>
              </a:ext>
            </a:extLst>
          </p:cNvPr>
          <p:cNvSpPr/>
          <p:nvPr/>
        </p:nvSpPr>
        <p:spPr>
          <a:xfrm>
            <a:off x="1330408" y="1556792"/>
            <a:ext cx="6094166" cy="2230977"/>
          </a:xfrm>
          <a:prstGeom prst="rect">
            <a:avLst/>
          </a:prstGeom>
          <a:solidFill>
            <a:srgbClr val="DEDEDE"/>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8" name="Text Placeholder 1">
            <a:extLst>
              <a:ext uri="{FF2B5EF4-FFF2-40B4-BE49-F238E27FC236}">
                <a16:creationId xmlns:a16="http://schemas.microsoft.com/office/drawing/2014/main" id="{C4DC5BA6-F677-27AE-7B5D-0CE7C4558845}"/>
              </a:ext>
            </a:extLst>
          </p:cNvPr>
          <p:cNvSpPr>
            <a:spLocks noGrp="1"/>
          </p:cNvSpPr>
          <p:nvPr>
            <p:ph type="body" sz="quarter" idx="10"/>
          </p:nvPr>
        </p:nvSpPr>
        <p:spPr>
          <a:xfrm>
            <a:off x="1127448" y="111631"/>
            <a:ext cx="1224136" cy="221025"/>
          </a:xfrm>
        </p:spPr>
        <p:txBody>
          <a:bodyPr/>
          <a:lstStyle/>
          <a:p>
            <a:r>
              <a:rPr lang="en-US" dirty="0"/>
              <a:t>MN-01</a:t>
            </a:r>
          </a:p>
        </p:txBody>
      </p:sp>
      <p:sp>
        <p:nvSpPr>
          <p:cNvPr id="10" name="Text Placeholder 2">
            <a:extLst>
              <a:ext uri="{FF2B5EF4-FFF2-40B4-BE49-F238E27FC236}">
                <a16:creationId xmlns:a16="http://schemas.microsoft.com/office/drawing/2014/main" id="{D497E398-B8F5-6F85-2605-69D3DE88956B}"/>
              </a:ext>
            </a:extLst>
          </p:cNvPr>
          <p:cNvSpPr>
            <a:spLocks noGrp="1"/>
          </p:cNvSpPr>
          <p:nvPr>
            <p:ph type="body" sz="quarter" idx="11"/>
          </p:nvPr>
        </p:nvSpPr>
        <p:spPr>
          <a:xfrm>
            <a:off x="3503712" y="111631"/>
            <a:ext cx="1872208" cy="221025"/>
          </a:xfrm>
        </p:spPr>
        <p:txBody>
          <a:bodyPr/>
          <a:lstStyle/>
          <a:p>
            <a:r>
              <a:rPr lang="ko-KR" altLang="en-US" dirty="0"/>
              <a:t>메인 화면</a:t>
            </a:r>
            <a:endParaRPr lang="en-US" dirty="0"/>
          </a:p>
        </p:txBody>
      </p:sp>
      <p:sp>
        <p:nvSpPr>
          <p:cNvPr id="12" name="Text Placeholder 3">
            <a:extLst>
              <a:ext uri="{FF2B5EF4-FFF2-40B4-BE49-F238E27FC236}">
                <a16:creationId xmlns:a16="http://schemas.microsoft.com/office/drawing/2014/main" id="{50CCC71A-AFD3-A956-B9AD-F73F9AD2E1A9}"/>
              </a:ext>
            </a:extLst>
          </p:cNvPr>
          <p:cNvSpPr>
            <a:spLocks noGrp="1"/>
          </p:cNvSpPr>
          <p:nvPr>
            <p:ph type="body" sz="quarter" idx="12"/>
          </p:nvPr>
        </p:nvSpPr>
        <p:spPr>
          <a:xfrm>
            <a:off x="6168008" y="111630"/>
            <a:ext cx="2160240" cy="221025"/>
          </a:xfrm>
        </p:spPr>
        <p:txBody>
          <a:bodyPr/>
          <a:lstStyle/>
          <a:p>
            <a:r>
              <a:rPr lang="en-US" altLang="ko-KR"/>
              <a:t>-</a:t>
            </a:r>
            <a:endParaRPr lang="en-US"/>
          </a:p>
        </p:txBody>
      </p:sp>
      <p:graphicFrame>
        <p:nvGraphicFramePr>
          <p:cNvPr id="4" name="표 3">
            <a:extLst>
              <a:ext uri="{FF2B5EF4-FFF2-40B4-BE49-F238E27FC236}">
                <a16:creationId xmlns:a16="http://schemas.microsoft.com/office/drawing/2014/main" id="{6F30860A-7FE3-E577-7675-F0E64CFF2F92}"/>
              </a:ext>
            </a:extLst>
          </p:cNvPr>
          <p:cNvGraphicFramePr>
            <a:graphicFrameLocks noGrp="1"/>
          </p:cNvGraphicFramePr>
          <p:nvPr>
            <p:extLst>
              <p:ext uri="{D42A27DB-BD31-4B8C-83A1-F6EECF244321}">
                <p14:modId xmlns:p14="http://schemas.microsoft.com/office/powerpoint/2010/main" val="3431272852"/>
              </p:ext>
            </p:extLst>
          </p:nvPr>
        </p:nvGraphicFramePr>
        <p:xfrm>
          <a:off x="8472264" y="476672"/>
          <a:ext cx="3384376" cy="4319586"/>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Summary.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웹의 시작이 되는 페이지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스토리보드에서는 정보를 한눈에 다 볼 수 있도록 구성했습니다</a:t>
                      </a:r>
                      <a:r>
                        <a:rPr lang="en-US" altLang="ko-KR" sz="800" b="0" dirty="0">
                          <a:solidFill>
                            <a:schemeClr val="tx1"/>
                          </a:solidFill>
                          <a:latin typeface="+mn-ea"/>
                          <a:ea typeface="+mn-ea"/>
                          <a:sym typeface="맑은 고딕"/>
                        </a:rPr>
                        <a:t>.</a:t>
                      </a:r>
                      <a:br>
                        <a:rPr lang="en-US" altLang="ko-KR" sz="800" b="0" dirty="0">
                          <a:solidFill>
                            <a:schemeClr val="tx1"/>
                          </a:solidFill>
                          <a:latin typeface="+mn-ea"/>
                          <a:ea typeface="+mn-ea"/>
                          <a:sym typeface="맑은 고딕"/>
                        </a:rPr>
                      </a:br>
                      <a:r>
                        <a:rPr lang="ko-KR" altLang="en-US" sz="800" b="0" dirty="0">
                          <a:solidFill>
                            <a:schemeClr val="tx1"/>
                          </a:solidFill>
                          <a:latin typeface="+mn-ea"/>
                          <a:ea typeface="+mn-ea"/>
                          <a:sym typeface="맑은 고딕"/>
                        </a:rPr>
                        <a:t>실제 개발 시 간격 및 비율을 늘려서 아래로 스크롤해서 볼 수 있도록 해주세요</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 altLang="ko-KR" sz="800" b="0" dirty="0">
                          <a:solidFill>
                            <a:schemeClr val="tx1"/>
                          </a:solidFill>
                          <a:latin typeface="+mn-ea"/>
                          <a:ea typeface="+mn-ea"/>
                          <a:sym typeface="맑은 고딕"/>
                          <a:hlinkClick r:id="rId3"/>
                        </a:rPr>
                        <a:t>https://edu.goorm.io/</a:t>
                      </a:r>
                      <a:r>
                        <a:rPr lang="ko-KR" altLang="en-US" sz="800" b="0" dirty="0">
                          <a:solidFill>
                            <a:schemeClr val="tx1"/>
                          </a:solidFill>
                          <a:latin typeface="+mn-ea"/>
                          <a:ea typeface="+mn-ea"/>
                          <a:sym typeface="맑은 고딕"/>
                        </a:rPr>
                        <a:t> </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 구름 </a:t>
                      </a:r>
                      <a:r>
                        <a:rPr lang="ko-KR" altLang="en-US" sz="800" b="0" dirty="0" err="1">
                          <a:solidFill>
                            <a:schemeClr val="tx1"/>
                          </a:solidFill>
                          <a:latin typeface="+mn-ea"/>
                          <a:ea typeface="+mn-ea"/>
                          <a:sym typeface="맑은 고딕"/>
                        </a:rPr>
                        <a:t>에듀</a:t>
                      </a:r>
                      <a:r>
                        <a:rPr lang="ko-KR" altLang="en-US" sz="800" b="0" dirty="0">
                          <a:solidFill>
                            <a:schemeClr val="tx1"/>
                          </a:solidFill>
                          <a:latin typeface="+mn-ea"/>
                          <a:ea typeface="+mn-ea"/>
                          <a:sym typeface="맑은 고딕"/>
                        </a:rPr>
                        <a:t> 홈페이지 </a:t>
                      </a:r>
                      <a:r>
                        <a:rPr lang="ko-KR" altLang="en-US" sz="800" b="0" dirty="0" err="1">
                          <a:solidFill>
                            <a:schemeClr val="tx1"/>
                          </a:solidFill>
                          <a:latin typeface="+mn-ea"/>
                          <a:ea typeface="+mn-ea"/>
                          <a:sym typeface="맑은 고딕"/>
                        </a:rPr>
                        <a:t>처럼</a:t>
                      </a:r>
                      <a:r>
                        <a:rPr lang="ko-KR" altLang="en-US" sz="800" b="0" dirty="0">
                          <a:solidFill>
                            <a:schemeClr val="tx1"/>
                          </a:solidFill>
                          <a:latin typeface="+mn-ea"/>
                          <a:ea typeface="+mn-ea"/>
                          <a:sym typeface="맑은 고딕"/>
                        </a:rPr>
                        <a:t> 구현</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a:solidFill>
                            <a:schemeClr val="tx1"/>
                          </a:solidFill>
                          <a:latin typeface="+mn-ea"/>
                          <a:ea typeface="+mn-ea"/>
                        </a:rPr>
                        <a:t>1</a:t>
                      </a:r>
                      <a:endParaRPr lang="ko-KR" altLang="en-US" sz="850" b="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00" b="0" dirty="0">
                          <a:latin typeface="+mn-ea"/>
                          <a:ea typeface="+mn-ea"/>
                        </a:rPr>
                        <a:t>슬라이드</a:t>
                      </a:r>
                      <a:r>
                        <a:rPr lang="en-US" altLang="ko-KR" sz="800" b="0" dirty="0">
                          <a:latin typeface="+mn-ea"/>
                          <a:ea typeface="+mn-ea"/>
                        </a:rPr>
                        <a:t>[Slide</a:t>
                      </a:r>
                      <a:r>
                        <a:rPr lang="ko-KR" altLang="en-US" sz="800" b="0" dirty="0">
                          <a:latin typeface="+mn-ea"/>
                          <a:ea typeface="+mn-ea"/>
                        </a:rPr>
                        <a:t> </a:t>
                      </a:r>
                      <a:r>
                        <a:rPr lang="en-US" altLang="ko-KR" sz="800" b="0" dirty="0">
                          <a:latin typeface="+mn-ea"/>
                          <a:ea typeface="+mn-ea"/>
                        </a:rPr>
                        <a:t>Banner]</a:t>
                      </a:r>
                    </a:p>
                    <a:p>
                      <a:pPr marL="171450" indent="-171450" algn="just" latinLnBrk="1">
                        <a:lnSpc>
                          <a:spcPct val="120000"/>
                        </a:lnSpc>
                        <a:buFontTx/>
                        <a:buChar char="-"/>
                      </a:pPr>
                      <a:r>
                        <a:rPr lang="ko-KR" altLang="en-US" sz="800" b="0" dirty="0">
                          <a:latin typeface="+mn-ea"/>
                          <a:ea typeface="+mn-ea"/>
                        </a:rPr>
                        <a:t>슬라이드 배너로 내용의 전환이 가능하도록 구현</a:t>
                      </a:r>
                      <a:endParaRPr lang="en-US" altLang="ko-KR" sz="800" b="0" dirty="0">
                        <a:latin typeface="+mn-ea"/>
                        <a:ea typeface="+mn-ea"/>
                      </a:endParaRPr>
                    </a:p>
                    <a:p>
                      <a:pPr marL="171450" indent="-171450" algn="just" latinLnBrk="1">
                        <a:lnSpc>
                          <a:spcPct val="120000"/>
                        </a:lnSpc>
                        <a:buFontTx/>
                        <a:buChar char="-"/>
                      </a:pPr>
                      <a:r>
                        <a:rPr lang="ko-KR" altLang="en-US" sz="800" b="0" dirty="0">
                          <a:latin typeface="+mn-ea"/>
                          <a:ea typeface="+mn-ea"/>
                        </a:rPr>
                        <a:t>하단의 순서에 따른 표시 구현</a:t>
                      </a:r>
                      <a:endParaRPr lang="en-US" altLang="ko-KR" sz="800" b="0" dirty="0">
                        <a:latin typeface="+mn-ea"/>
                        <a:ea typeface="+mn-ea"/>
                      </a:endParaRPr>
                    </a:p>
                    <a:p>
                      <a:pPr marL="171450" indent="-171450" algn="just" latinLnBrk="1">
                        <a:lnSpc>
                          <a:spcPct val="120000"/>
                        </a:lnSpc>
                        <a:buFontTx/>
                        <a:buChar char="-"/>
                      </a:pPr>
                      <a:r>
                        <a:rPr lang="ko-KR" altLang="en-US" sz="800" b="0" dirty="0">
                          <a:latin typeface="+mn-ea"/>
                          <a:ea typeface="+mn-ea"/>
                        </a:rPr>
                        <a:t>페이지 이동 버튼 구현</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dirty="0">
                          <a:solidFill>
                            <a:schemeClr val="tx1"/>
                          </a:solidFill>
                          <a:latin typeface="+mn-ea"/>
                        </a:rPr>
                        <a:t>오늘의 </a:t>
                      </a:r>
                      <a:r>
                        <a:rPr kumimoji="1" lang="ko-KR" altLang="en-US" sz="800" dirty="0" err="1">
                          <a:solidFill>
                            <a:schemeClr val="tx1"/>
                          </a:solidFill>
                          <a:latin typeface="+mn-ea"/>
                        </a:rPr>
                        <a:t>모이젠</a:t>
                      </a:r>
                      <a:r>
                        <a:rPr kumimoji="1" lang="en-US" altLang="ko-KR" sz="800" dirty="0">
                          <a:solidFill>
                            <a:schemeClr val="tx1"/>
                          </a:solidFill>
                          <a:latin typeface="+mn-ea"/>
                        </a:rPr>
                        <a:t>[List View]</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오늘 모집을 마감하는 </a:t>
                      </a:r>
                      <a:r>
                        <a:rPr kumimoji="1" lang="ko-KR" altLang="en-US" sz="800" dirty="0" err="1">
                          <a:solidFill>
                            <a:schemeClr val="tx1"/>
                          </a:solidFill>
                          <a:latin typeface="+mn-ea"/>
                        </a:rPr>
                        <a:t>모이젠의</a:t>
                      </a:r>
                      <a:r>
                        <a:rPr kumimoji="1" lang="ko-KR" altLang="en-US" sz="800" dirty="0">
                          <a:solidFill>
                            <a:schemeClr val="tx1"/>
                          </a:solidFill>
                          <a:latin typeface="+mn-ea"/>
                        </a:rPr>
                        <a:t> 목록으로 좌우로 슬라이드 가능하도록 구현</a:t>
                      </a:r>
                      <a:endParaRPr kumimoji="1" lang="en-US" altLang="ko-KR" sz="80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사진 아래 제목 부분의 내용은 추후에 구성할 예정</a:t>
                      </a:r>
                      <a:r>
                        <a:rPr kumimoji="1" lang="en-US" altLang="ko-KR" sz="800" dirty="0">
                          <a:solidFill>
                            <a:schemeClr val="tx1"/>
                          </a:solidFill>
                          <a:latin typeface="+mn-ea"/>
                        </a:rPr>
                        <a:t>,</a:t>
                      </a:r>
                      <a:r>
                        <a:rPr kumimoji="1" lang="ko-KR" altLang="en-US" sz="800" dirty="0">
                          <a:solidFill>
                            <a:schemeClr val="tx1"/>
                          </a:solidFill>
                          <a:latin typeface="+mn-ea"/>
                        </a:rPr>
                        <a:t> 해당 상세페이지로 전환되도록 링크만 설정해주세요</a:t>
                      </a:r>
                      <a:endParaRPr kumimoji="1" lang="en-US" altLang="ko-KR" sz="80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최대 </a:t>
                      </a:r>
                      <a:r>
                        <a:rPr kumimoji="1" lang="en-US" altLang="ko-KR" sz="800" dirty="0">
                          <a:solidFill>
                            <a:schemeClr val="tx1"/>
                          </a:solidFill>
                          <a:latin typeface="+mn-ea"/>
                        </a:rPr>
                        <a:t>10</a:t>
                      </a:r>
                      <a:r>
                        <a:rPr kumimoji="1" lang="ko-KR" altLang="en-US" sz="800" dirty="0">
                          <a:solidFill>
                            <a:schemeClr val="tx1"/>
                          </a:solidFill>
                          <a:latin typeface="+mn-ea"/>
                        </a:rPr>
                        <a:t>개 표시</a:t>
                      </a:r>
                      <a:r>
                        <a:rPr kumimoji="1" lang="en-US" altLang="ko-KR" sz="800" dirty="0">
                          <a:solidFill>
                            <a:schemeClr val="tx1"/>
                          </a:solidFill>
                          <a:latin typeface="+mn-ea"/>
                        </a:rPr>
                        <a:t>,</a:t>
                      </a:r>
                      <a:r>
                        <a:rPr kumimoji="1" lang="ko-KR" altLang="en-US" sz="800" dirty="0">
                          <a:solidFill>
                            <a:schemeClr val="tx1"/>
                          </a:solidFill>
                          <a:latin typeface="+mn-ea"/>
                        </a:rPr>
                        <a:t> 표시할 </a:t>
                      </a:r>
                      <a:r>
                        <a:rPr kumimoji="1" lang="ko-KR" altLang="en-US" sz="800" dirty="0" err="1">
                          <a:solidFill>
                            <a:schemeClr val="tx1"/>
                          </a:solidFill>
                          <a:latin typeface="+mn-ea"/>
                        </a:rPr>
                        <a:t>모이젠은</a:t>
                      </a:r>
                      <a:r>
                        <a:rPr kumimoji="1" lang="ko-KR" altLang="en-US" sz="800" dirty="0">
                          <a:solidFill>
                            <a:schemeClr val="tx1"/>
                          </a:solidFill>
                          <a:latin typeface="+mn-ea"/>
                        </a:rPr>
                        <a:t> 남은 시간이 적은 순</a:t>
                      </a:r>
                      <a:endParaRPr kumimoji="1" lang="en-US" altLang="ko-KR" sz="80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사진 또는 제목을 클릭 시 해당 상세페이지로 이동</a:t>
                      </a:r>
                      <a:endParaRPr kumimoji="1" lang="en-US" altLang="ko-KR" sz="80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en-US" altLang="ko-KR" sz="800" dirty="0">
                          <a:solidFill>
                            <a:schemeClr val="tx1"/>
                          </a:solidFill>
                          <a:latin typeface="+mn-ea"/>
                        </a:rPr>
                        <a:t>“</a:t>
                      </a:r>
                      <a:r>
                        <a:rPr kumimoji="1" lang="ko-KR" altLang="en-US" sz="800" dirty="0" err="1">
                          <a:solidFill>
                            <a:schemeClr val="tx1"/>
                          </a:solidFill>
                          <a:latin typeface="+mn-ea"/>
                        </a:rPr>
                        <a:t>더보기</a:t>
                      </a:r>
                      <a:r>
                        <a:rPr kumimoji="1" lang="en-US" altLang="ko-KR" sz="800" dirty="0">
                          <a:solidFill>
                            <a:schemeClr val="tx1"/>
                          </a:solidFill>
                          <a:latin typeface="+mn-ea"/>
                        </a:rPr>
                        <a:t>”</a:t>
                      </a:r>
                      <a:r>
                        <a:rPr kumimoji="1" lang="ko-KR" altLang="en-US" sz="800" dirty="0">
                          <a:solidFill>
                            <a:schemeClr val="tx1"/>
                          </a:solidFill>
                          <a:latin typeface="+mn-ea"/>
                        </a:rPr>
                        <a:t> 클릭 시 </a:t>
                      </a:r>
                      <a:r>
                        <a:rPr kumimoji="1" lang="en-US" altLang="ko-KR" sz="800" dirty="0">
                          <a:solidFill>
                            <a:schemeClr val="tx1"/>
                          </a:solidFill>
                          <a:latin typeface="+mn-ea"/>
                        </a:rPr>
                        <a:t>[PR-PL-01 / </a:t>
                      </a:r>
                      <a:r>
                        <a:rPr kumimoji="1" lang="ko-KR" altLang="en-US" sz="800" dirty="0">
                          <a:solidFill>
                            <a:schemeClr val="tx1"/>
                          </a:solidFill>
                          <a:latin typeface="+mn-ea"/>
                        </a:rPr>
                        <a:t>프로젝트 목록</a:t>
                      </a:r>
                      <a:r>
                        <a:rPr kumimoji="1" lang="en-US" altLang="ko-KR" sz="800" dirty="0">
                          <a:solidFill>
                            <a:schemeClr val="tx1"/>
                          </a:solidFill>
                          <a:latin typeface="+mn-ea"/>
                        </a:rPr>
                        <a:t>]</a:t>
                      </a:r>
                      <a:r>
                        <a:rPr kumimoji="1" lang="ko-KR" altLang="en-US" sz="800" dirty="0">
                          <a:solidFill>
                            <a:schemeClr val="tx1"/>
                          </a:solidFill>
                          <a:latin typeface="+mn-ea"/>
                        </a:rPr>
                        <a:t> 페이지에서 마감일시가 빠른 순으로 정렬</a:t>
                      </a: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dirty="0">
                          <a:solidFill>
                            <a:schemeClr val="tx1"/>
                          </a:solidFill>
                          <a:latin typeface="+mn-ea"/>
                        </a:rPr>
                        <a:t>최신 </a:t>
                      </a:r>
                      <a:r>
                        <a:rPr kumimoji="1" lang="ko-KR" altLang="en-US" sz="800" dirty="0" err="1">
                          <a:solidFill>
                            <a:schemeClr val="tx1"/>
                          </a:solidFill>
                          <a:latin typeface="+mn-ea"/>
                        </a:rPr>
                        <a:t>모이젠</a:t>
                      </a:r>
                      <a:r>
                        <a:rPr kumimoji="1" lang="en-US" altLang="ko-KR" sz="800" dirty="0">
                          <a:solidFill>
                            <a:schemeClr val="tx1"/>
                          </a:solidFill>
                          <a:latin typeface="+mn-ea"/>
                        </a:rPr>
                        <a:t>[List View]</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최근 추가한 </a:t>
                      </a:r>
                      <a:r>
                        <a:rPr kumimoji="1" lang="ko-KR" altLang="en-US" sz="800" dirty="0" err="1">
                          <a:solidFill>
                            <a:schemeClr val="tx1"/>
                          </a:solidFill>
                          <a:latin typeface="+mn-ea"/>
                        </a:rPr>
                        <a:t>모이젠을</a:t>
                      </a:r>
                      <a:r>
                        <a:rPr kumimoji="1" lang="ko-KR" altLang="en-US" sz="800" dirty="0">
                          <a:solidFill>
                            <a:schemeClr val="tx1"/>
                          </a:solidFill>
                          <a:latin typeface="+mn-ea"/>
                        </a:rPr>
                        <a:t> 기준으로 </a:t>
                      </a:r>
                      <a:r>
                        <a:rPr kumimoji="1" lang="en-US" altLang="ko-KR" sz="800" dirty="0">
                          <a:solidFill>
                            <a:schemeClr val="tx1"/>
                          </a:solidFill>
                          <a:latin typeface="+mn-ea"/>
                        </a:rPr>
                        <a:t>10</a:t>
                      </a:r>
                      <a:r>
                        <a:rPr kumimoji="1" lang="ko-KR" altLang="en-US" sz="800" dirty="0">
                          <a:solidFill>
                            <a:schemeClr val="tx1"/>
                          </a:solidFill>
                          <a:latin typeface="+mn-ea"/>
                        </a:rPr>
                        <a:t>개 표시</a:t>
                      </a:r>
                      <a:r>
                        <a:rPr kumimoji="1" lang="en-US" altLang="ko-KR" sz="800" dirty="0">
                          <a:solidFill>
                            <a:schemeClr val="tx1"/>
                          </a:solidFill>
                          <a:latin typeface="+mn-ea"/>
                        </a:rPr>
                        <a:t>,</a:t>
                      </a:r>
                      <a:r>
                        <a:rPr kumimoji="1" lang="ko-KR" altLang="en-US" sz="800" dirty="0">
                          <a:solidFill>
                            <a:schemeClr val="tx1"/>
                          </a:solidFill>
                          <a:latin typeface="+mn-ea"/>
                        </a:rPr>
                        <a:t> 최근 올라온 순으로 정렬</a:t>
                      </a:r>
                      <a:endParaRPr kumimoji="1" lang="en-US" altLang="ko-KR" sz="80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사진 또는 제목을 클릭 시 해당 상세페이지로 이동</a:t>
                      </a:r>
                      <a:endParaRPr kumimoji="1" lang="en-US" altLang="ko-KR" sz="80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en-US" altLang="ko-KR" sz="800" dirty="0">
                          <a:solidFill>
                            <a:schemeClr val="tx1"/>
                          </a:solidFill>
                          <a:latin typeface="+mn-ea"/>
                        </a:rPr>
                        <a:t>“</a:t>
                      </a:r>
                      <a:r>
                        <a:rPr kumimoji="1" lang="ko-KR" altLang="en-US" sz="800" dirty="0" err="1">
                          <a:solidFill>
                            <a:schemeClr val="tx1"/>
                          </a:solidFill>
                          <a:latin typeface="+mn-ea"/>
                        </a:rPr>
                        <a:t>더보기</a:t>
                      </a:r>
                      <a:r>
                        <a:rPr kumimoji="1" lang="en-US" altLang="ko-KR" sz="800" dirty="0">
                          <a:solidFill>
                            <a:schemeClr val="tx1"/>
                          </a:solidFill>
                          <a:latin typeface="+mn-ea"/>
                        </a:rPr>
                        <a:t>”</a:t>
                      </a:r>
                      <a:r>
                        <a:rPr kumimoji="1" lang="ko-KR" altLang="en-US" sz="800" dirty="0">
                          <a:solidFill>
                            <a:schemeClr val="tx1"/>
                          </a:solidFill>
                          <a:latin typeface="+mn-ea"/>
                        </a:rPr>
                        <a:t> 클릭 시 </a:t>
                      </a:r>
                      <a:r>
                        <a:rPr kumimoji="1" lang="en-US" altLang="ko-KR" sz="800" dirty="0">
                          <a:solidFill>
                            <a:schemeClr val="tx1"/>
                          </a:solidFill>
                          <a:latin typeface="+mn-ea"/>
                        </a:rPr>
                        <a:t>[PR-PL-01 / </a:t>
                      </a:r>
                      <a:r>
                        <a:rPr kumimoji="1" lang="ko-KR" altLang="en-US" sz="800" dirty="0">
                          <a:solidFill>
                            <a:schemeClr val="tx1"/>
                          </a:solidFill>
                          <a:latin typeface="+mn-ea"/>
                        </a:rPr>
                        <a:t>프로젝트 목록</a:t>
                      </a:r>
                      <a:r>
                        <a:rPr kumimoji="1" lang="en-US" altLang="ko-KR" sz="800" dirty="0">
                          <a:solidFill>
                            <a:schemeClr val="tx1"/>
                          </a:solidFill>
                          <a:latin typeface="+mn-ea"/>
                        </a:rPr>
                        <a:t>]</a:t>
                      </a:r>
                      <a:r>
                        <a:rPr kumimoji="1" lang="ko-KR" altLang="en-US" sz="800" dirty="0">
                          <a:solidFill>
                            <a:schemeClr val="tx1"/>
                          </a:solidFill>
                          <a:latin typeface="+mn-ea"/>
                        </a:rPr>
                        <a:t> 페이지로 이동</a:t>
                      </a: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a:latin typeface="+mn-ea"/>
                          <a:ea typeface="+mn-ea"/>
                        </a:rPr>
                        <a:t>4</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bl>
          </a:graphicData>
        </a:graphic>
      </p:graphicFrame>
      <p:sp>
        <p:nvSpPr>
          <p:cNvPr id="2" name="직사각형 1">
            <a:extLst>
              <a:ext uri="{FF2B5EF4-FFF2-40B4-BE49-F238E27FC236}">
                <a16:creationId xmlns:a16="http://schemas.microsoft.com/office/drawing/2014/main" id="{1E1B7313-8BDD-0F5D-6F98-8412D95F0775}"/>
              </a:ext>
            </a:extLst>
          </p:cNvPr>
          <p:cNvSpPr/>
          <p:nvPr/>
        </p:nvSpPr>
        <p:spPr>
          <a:xfrm>
            <a:off x="1282872" y="476672"/>
            <a:ext cx="1500760" cy="435377"/>
          </a:xfrm>
          <a:prstGeom prst="rect">
            <a:avLst/>
          </a:prstGeom>
          <a:noFill/>
          <a:ln>
            <a:solidFill>
              <a:srgbClr val="F2F2F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err="1">
                <a:solidFill>
                  <a:schemeClr val="tx1"/>
                </a:solidFill>
                <a:latin typeface="NanumGothic" panose="020D0604000000000000" pitchFamily="34" charset="-127"/>
                <a:ea typeface="NanumGothic" panose="020D0604000000000000" pitchFamily="34" charset="-127"/>
              </a:rPr>
              <a:t>moizen</a:t>
            </a:r>
            <a:endParaRPr kumimoji="1" lang="ko-Kore-KR" altLang="en-US" dirty="0">
              <a:solidFill>
                <a:schemeClr val="tx1"/>
              </a:solidFill>
              <a:latin typeface="NanumGothic" panose="020D0604000000000000" pitchFamily="34" charset="-127"/>
              <a:ea typeface="NanumGothic" panose="020D0604000000000000" pitchFamily="34" charset="-127"/>
            </a:endParaRPr>
          </a:p>
        </p:txBody>
      </p:sp>
      <p:graphicFrame>
        <p:nvGraphicFramePr>
          <p:cNvPr id="3" name="표 5">
            <a:extLst>
              <a:ext uri="{FF2B5EF4-FFF2-40B4-BE49-F238E27FC236}">
                <a16:creationId xmlns:a16="http://schemas.microsoft.com/office/drawing/2014/main" id="{A68EAE61-0CA8-4EA2-0A98-125FB3D4EACD}"/>
              </a:ext>
            </a:extLst>
          </p:cNvPr>
          <p:cNvGraphicFramePr>
            <a:graphicFrameLocks noGrp="1"/>
          </p:cNvGraphicFramePr>
          <p:nvPr/>
        </p:nvGraphicFramePr>
        <p:xfrm>
          <a:off x="1282872" y="1044407"/>
          <a:ext cx="6134593" cy="374400"/>
        </p:xfrm>
        <a:graphic>
          <a:graphicData uri="http://schemas.openxmlformats.org/drawingml/2006/table">
            <a:tbl>
              <a:tblPr firstRow="1" bandRow="1">
                <a:tableStyleId>{5C22544A-7EE6-4342-B048-85BDC9FD1C3A}</a:tableStyleId>
              </a:tblPr>
              <a:tblGrid>
                <a:gridCol w="6134593">
                  <a:extLst>
                    <a:ext uri="{9D8B030D-6E8A-4147-A177-3AD203B41FA5}">
                      <a16:colId xmlns:a16="http://schemas.microsoft.com/office/drawing/2014/main" val="3500359685"/>
                    </a:ext>
                  </a:extLst>
                </a:gridCol>
              </a:tblGrid>
              <a:tr h="374400">
                <a:tc>
                  <a:txBody>
                    <a:bodyPr/>
                    <a:lstStyle/>
                    <a:p>
                      <a:endParaRPr lang="ko-Kore-KR" altLang="en-US" sz="1200" dirty="0"/>
                    </a:p>
                  </a:txBody>
                  <a:tcPr>
                    <a:lnL w="12700" cmpd="sng">
                      <a:noFill/>
                    </a:lnL>
                    <a:lnR w="12700" cmpd="sng">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3031696"/>
                  </a:ext>
                </a:extLst>
              </a:tr>
            </a:tbl>
          </a:graphicData>
        </a:graphic>
      </p:graphicFrame>
      <p:sp>
        <p:nvSpPr>
          <p:cNvPr id="5" name="TextBox 4">
            <a:extLst>
              <a:ext uri="{FF2B5EF4-FFF2-40B4-BE49-F238E27FC236}">
                <a16:creationId xmlns:a16="http://schemas.microsoft.com/office/drawing/2014/main" id="{EF0B4031-7520-2BFC-A255-0B64D6FC0CFC}"/>
              </a:ext>
            </a:extLst>
          </p:cNvPr>
          <p:cNvSpPr txBox="1"/>
          <p:nvPr/>
        </p:nvSpPr>
        <p:spPr>
          <a:xfrm>
            <a:off x="6841401" y="536294"/>
            <a:ext cx="576064" cy="246221"/>
          </a:xfrm>
          <a:prstGeom prst="rect">
            <a:avLst/>
          </a:prstGeom>
          <a:noFill/>
        </p:spPr>
        <p:txBody>
          <a:bodyPr wrap="square" rtlCol="0">
            <a:spAutoFit/>
          </a:bodyPr>
          <a:lstStyle/>
          <a:p>
            <a:r>
              <a:rPr kumimoji="1" lang="ko-Kore-KR" altLang="en-US" sz="1000" dirty="0">
                <a:solidFill>
                  <a:srgbClr val="DDDDDD"/>
                </a:solidFill>
                <a:latin typeface="NanumGothic" panose="020D0604000000000000" pitchFamily="34" charset="-127"/>
                <a:ea typeface="NanumGothic" panose="020D0604000000000000" pitchFamily="34" charset="-127"/>
              </a:rPr>
              <a:t>로그인</a:t>
            </a:r>
          </a:p>
        </p:txBody>
      </p:sp>
      <p:sp>
        <p:nvSpPr>
          <p:cNvPr id="6" name="TextBox 5">
            <a:extLst>
              <a:ext uri="{FF2B5EF4-FFF2-40B4-BE49-F238E27FC236}">
                <a16:creationId xmlns:a16="http://schemas.microsoft.com/office/drawing/2014/main" id="{3FCE00BE-36D3-C96C-F2A5-0533FA5381CC}"/>
              </a:ext>
            </a:extLst>
          </p:cNvPr>
          <p:cNvSpPr txBox="1"/>
          <p:nvPr/>
        </p:nvSpPr>
        <p:spPr>
          <a:xfrm>
            <a:off x="2711624" y="1099120"/>
            <a:ext cx="576064" cy="246221"/>
          </a:xfrm>
          <a:prstGeom prst="rect">
            <a:avLst/>
          </a:prstGeom>
          <a:noFill/>
        </p:spPr>
        <p:txBody>
          <a:bodyPr wrap="square" rtlCol="0">
            <a:spAutoFit/>
          </a:bodyPr>
          <a:lstStyle/>
          <a:p>
            <a:pPr algn="ctr"/>
            <a:r>
              <a:rPr kumimoji="1" lang="en-US" altLang="ko-Kore-KR" sz="1000">
                <a:latin typeface="NanumGothic" panose="020D0604000000000000" pitchFamily="34" charset="-127"/>
                <a:ea typeface="NanumGothic" panose="020D0604000000000000" pitchFamily="34" charset="-127"/>
              </a:rPr>
              <a:t>HOME</a:t>
            </a:r>
            <a:endParaRPr kumimoji="1" lang="ko-Kore-KR" altLang="en-US" sz="1000">
              <a:latin typeface="NanumGothic" panose="020D0604000000000000" pitchFamily="34" charset="-127"/>
              <a:ea typeface="NanumGothic" panose="020D0604000000000000" pitchFamily="34" charset="-127"/>
            </a:endParaRPr>
          </a:p>
        </p:txBody>
      </p:sp>
      <p:sp>
        <p:nvSpPr>
          <p:cNvPr id="7" name="TextBox 6">
            <a:extLst>
              <a:ext uri="{FF2B5EF4-FFF2-40B4-BE49-F238E27FC236}">
                <a16:creationId xmlns:a16="http://schemas.microsoft.com/office/drawing/2014/main" id="{2C6225A8-1E82-E586-B601-30C2002E70A6}"/>
              </a:ext>
            </a:extLst>
          </p:cNvPr>
          <p:cNvSpPr txBox="1"/>
          <p:nvPr/>
        </p:nvSpPr>
        <p:spPr>
          <a:xfrm>
            <a:off x="3952419" y="1099120"/>
            <a:ext cx="982675" cy="246221"/>
          </a:xfrm>
          <a:prstGeom prst="rect">
            <a:avLst/>
          </a:prstGeom>
          <a:noFill/>
        </p:spPr>
        <p:txBody>
          <a:bodyPr wrap="square" rtlCol="0">
            <a:spAutoFit/>
          </a:bodyPr>
          <a:lstStyle/>
          <a:p>
            <a:pPr algn="ctr"/>
            <a:r>
              <a:rPr kumimoji="1" lang="ko-KR" altLang="en-US" sz="1000" dirty="0" err="1">
                <a:latin typeface="NanumGothic" panose="020D0604000000000000" pitchFamily="34" charset="-127"/>
                <a:ea typeface="NanumGothic" panose="020D0604000000000000" pitchFamily="34" charset="-127"/>
              </a:rPr>
              <a:t>모이젠</a:t>
            </a:r>
            <a:r>
              <a:rPr kumimoji="1" lang="ko-KR" altLang="en-US" sz="1000" dirty="0">
                <a:latin typeface="NanumGothic" panose="020D0604000000000000" pitchFamily="34" charset="-127"/>
                <a:ea typeface="NanumGothic" panose="020D0604000000000000" pitchFamily="34" charset="-127"/>
              </a:rPr>
              <a:t> 게시판</a:t>
            </a:r>
            <a:endParaRPr kumimoji="1" lang="ko-Kore-KR" altLang="en-US" sz="1000" dirty="0">
              <a:latin typeface="NanumGothic" panose="020D0604000000000000" pitchFamily="34" charset="-127"/>
              <a:ea typeface="NanumGothic" panose="020D0604000000000000" pitchFamily="34" charset="-127"/>
            </a:endParaRPr>
          </a:p>
        </p:txBody>
      </p:sp>
      <p:sp>
        <p:nvSpPr>
          <p:cNvPr id="11" name="모서리가 둥근 직사각형 10">
            <a:extLst>
              <a:ext uri="{FF2B5EF4-FFF2-40B4-BE49-F238E27FC236}">
                <a16:creationId xmlns:a16="http://schemas.microsoft.com/office/drawing/2014/main" id="{7EBAD129-D067-745D-FB38-2F4F98AADB3D}"/>
              </a:ext>
            </a:extLst>
          </p:cNvPr>
          <p:cNvSpPr/>
          <p:nvPr/>
        </p:nvSpPr>
        <p:spPr>
          <a:xfrm>
            <a:off x="2999656" y="490426"/>
            <a:ext cx="3312368" cy="337959"/>
          </a:xfrm>
          <a:prstGeom prst="roundRect">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13" name="그림 12">
            <a:extLst>
              <a:ext uri="{FF2B5EF4-FFF2-40B4-BE49-F238E27FC236}">
                <a16:creationId xmlns:a16="http://schemas.microsoft.com/office/drawing/2014/main" id="{777F664C-0404-C86E-0DD4-D98F130217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1984" y="511513"/>
            <a:ext cx="304800" cy="304800"/>
          </a:xfrm>
          <a:prstGeom prst="rect">
            <a:avLst/>
          </a:prstGeom>
        </p:spPr>
      </p:pic>
      <p:pic>
        <p:nvPicPr>
          <p:cNvPr id="18" name="그래픽 17" descr="기타 윤곽선">
            <a:extLst>
              <a:ext uri="{FF2B5EF4-FFF2-40B4-BE49-F238E27FC236}">
                <a16:creationId xmlns:a16="http://schemas.microsoft.com/office/drawing/2014/main" id="{17C6E0F4-7350-1527-5561-DCE3826CF53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95799" y="3573016"/>
            <a:ext cx="288033" cy="288033"/>
          </a:xfrm>
          <a:prstGeom prst="rect">
            <a:avLst/>
          </a:prstGeom>
        </p:spPr>
      </p:pic>
      <p:sp>
        <p:nvSpPr>
          <p:cNvPr id="20" name="TextBox 19">
            <a:extLst>
              <a:ext uri="{FF2B5EF4-FFF2-40B4-BE49-F238E27FC236}">
                <a16:creationId xmlns:a16="http://schemas.microsoft.com/office/drawing/2014/main" id="{8CFC8CFE-84D6-2284-338E-7BBA5CE5C737}"/>
              </a:ext>
            </a:extLst>
          </p:cNvPr>
          <p:cNvSpPr txBox="1"/>
          <p:nvPr/>
        </p:nvSpPr>
        <p:spPr>
          <a:xfrm>
            <a:off x="1282872" y="3861048"/>
            <a:ext cx="1093569" cy="276999"/>
          </a:xfrm>
          <a:prstGeom prst="rect">
            <a:avLst/>
          </a:prstGeom>
          <a:noFill/>
        </p:spPr>
        <p:txBody>
          <a:bodyPr wrap="none" rtlCol="0">
            <a:spAutoFit/>
          </a:bodyPr>
          <a:lstStyle/>
          <a:p>
            <a:r>
              <a:rPr kumimoji="1" lang="ko-Kore-KR" altLang="en-US" sz="1200" dirty="0">
                <a:latin typeface="NanumGothic" panose="020D0604000000000000" pitchFamily="34" charset="-127"/>
                <a:ea typeface="NanumGothic" panose="020D0604000000000000" pitchFamily="34" charset="-127"/>
              </a:rPr>
              <a:t>오늘의</a:t>
            </a:r>
            <a:r>
              <a:rPr kumimoji="1" lang="ko-KR" altLang="en-US" sz="1200" dirty="0">
                <a:latin typeface="NanumGothic" panose="020D0604000000000000" pitchFamily="34" charset="-127"/>
                <a:ea typeface="NanumGothic" panose="020D0604000000000000" pitchFamily="34" charset="-127"/>
              </a:rPr>
              <a:t> </a:t>
            </a:r>
            <a:r>
              <a:rPr kumimoji="1" lang="ko-KR" altLang="en-US" sz="1200" dirty="0" err="1">
                <a:latin typeface="NanumGothic" panose="020D0604000000000000" pitchFamily="34" charset="-127"/>
                <a:ea typeface="NanumGothic" panose="020D0604000000000000" pitchFamily="34" charset="-127"/>
              </a:rPr>
              <a:t>모이젠</a:t>
            </a:r>
            <a:endParaRPr kumimoji="1" lang="ko-Kore-KR" altLang="en-US" sz="1200" dirty="0">
              <a:latin typeface="NanumGothic" panose="020D0604000000000000" pitchFamily="34" charset="-127"/>
              <a:ea typeface="NanumGothic" panose="020D0604000000000000" pitchFamily="34" charset="-127"/>
            </a:endParaRPr>
          </a:p>
        </p:txBody>
      </p:sp>
      <p:sp>
        <p:nvSpPr>
          <p:cNvPr id="16" name="TextBox 15">
            <a:extLst>
              <a:ext uri="{FF2B5EF4-FFF2-40B4-BE49-F238E27FC236}">
                <a16:creationId xmlns:a16="http://schemas.microsoft.com/office/drawing/2014/main" id="{534B0957-5756-08CE-FFBC-F4A026A8B0C6}"/>
              </a:ext>
            </a:extLst>
          </p:cNvPr>
          <p:cNvSpPr txBox="1"/>
          <p:nvPr/>
        </p:nvSpPr>
        <p:spPr>
          <a:xfrm>
            <a:off x="1282872" y="5307239"/>
            <a:ext cx="949299" cy="276999"/>
          </a:xfrm>
          <a:prstGeom prst="rect">
            <a:avLst/>
          </a:prstGeom>
          <a:noFill/>
        </p:spPr>
        <p:txBody>
          <a:bodyPr wrap="none" rtlCol="0">
            <a:spAutoFit/>
          </a:bodyPr>
          <a:lstStyle/>
          <a:p>
            <a:r>
              <a:rPr kumimoji="1" lang="ko-Kore-KR" altLang="en-US" sz="1200">
                <a:latin typeface="NanumGothic" panose="020D0604000000000000" pitchFamily="34" charset="-127"/>
                <a:ea typeface="NanumGothic" panose="020D0604000000000000" pitchFamily="34" charset="-127"/>
              </a:rPr>
              <a:t>최신</a:t>
            </a:r>
            <a:r>
              <a:rPr kumimoji="1" lang="ko-KR" altLang="en-US" sz="1200">
                <a:latin typeface="NanumGothic" panose="020D0604000000000000" pitchFamily="34" charset="-127"/>
                <a:ea typeface="NanumGothic" panose="020D0604000000000000" pitchFamily="34" charset="-127"/>
              </a:rPr>
              <a:t> </a:t>
            </a:r>
            <a:r>
              <a:rPr kumimoji="1" lang="ko-KR" altLang="en-US" sz="1200" err="1">
                <a:latin typeface="NanumGothic" panose="020D0604000000000000" pitchFamily="34" charset="-127"/>
                <a:ea typeface="NanumGothic" panose="020D0604000000000000" pitchFamily="34" charset="-127"/>
              </a:rPr>
              <a:t>모이젠</a:t>
            </a:r>
            <a:endParaRPr kumimoji="1" lang="ko-Kore-KR" altLang="en-US" sz="1200">
              <a:latin typeface="NanumGothic" panose="020D0604000000000000" pitchFamily="34" charset="-127"/>
              <a:ea typeface="NanumGothic" panose="020D0604000000000000" pitchFamily="34" charset="-127"/>
            </a:endParaRPr>
          </a:p>
        </p:txBody>
      </p:sp>
      <p:sp>
        <p:nvSpPr>
          <p:cNvPr id="59" name="TextBox 58">
            <a:extLst>
              <a:ext uri="{FF2B5EF4-FFF2-40B4-BE49-F238E27FC236}">
                <a16:creationId xmlns:a16="http://schemas.microsoft.com/office/drawing/2014/main" id="{C147F479-40D5-6D92-E242-028C19FADC89}"/>
              </a:ext>
            </a:extLst>
          </p:cNvPr>
          <p:cNvSpPr txBox="1"/>
          <p:nvPr/>
        </p:nvSpPr>
        <p:spPr>
          <a:xfrm>
            <a:off x="1599104" y="5091795"/>
            <a:ext cx="389850" cy="215444"/>
          </a:xfrm>
          <a:prstGeom prst="rect">
            <a:avLst/>
          </a:prstGeom>
          <a:noFill/>
        </p:spPr>
        <p:txBody>
          <a:bodyPr wrap="none" rtlCol="0">
            <a:spAutoFit/>
          </a:bodyPr>
          <a:lstStyle/>
          <a:p>
            <a:r>
              <a:rPr kumimoji="1" lang="ko-KR" altLang="en-US" sz="800" dirty="0"/>
              <a:t>제목</a:t>
            </a:r>
            <a:endParaRPr kumimoji="1" lang="ko-Kore-KR" altLang="en-US" sz="800" dirty="0"/>
          </a:p>
        </p:txBody>
      </p:sp>
      <p:sp>
        <p:nvSpPr>
          <p:cNvPr id="60" name="TextBox 59">
            <a:extLst>
              <a:ext uri="{FF2B5EF4-FFF2-40B4-BE49-F238E27FC236}">
                <a16:creationId xmlns:a16="http://schemas.microsoft.com/office/drawing/2014/main" id="{209ABFA7-0A6A-C613-DE4A-CD3623127E27}"/>
              </a:ext>
            </a:extLst>
          </p:cNvPr>
          <p:cNvSpPr txBox="1"/>
          <p:nvPr/>
        </p:nvSpPr>
        <p:spPr>
          <a:xfrm>
            <a:off x="2890321" y="5091795"/>
            <a:ext cx="389850" cy="215444"/>
          </a:xfrm>
          <a:prstGeom prst="rect">
            <a:avLst/>
          </a:prstGeom>
          <a:noFill/>
        </p:spPr>
        <p:txBody>
          <a:bodyPr wrap="none" rtlCol="0">
            <a:spAutoFit/>
          </a:bodyPr>
          <a:lstStyle/>
          <a:p>
            <a:r>
              <a:rPr kumimoji="1" lang="ko-KR" altLang="en-US" sz="800" dirty="0"/>
              <a:t>제목</a:t>
            </a:r>
            <a:endParaRPr kumimoji="1" lang="ko-Kore-KR" altLang="en-US" sz="800" dirty="0"/>
          </a:p>
        </p:txBody>
      </p:sp>
      <p:sp>
        <p:nvSpPr>
          <p:cNvPr id="61" name="TextBox 60">
            <a:extLst>
              <a:ext uri="{FF2B5EF4-FFF2-40B4-BE49-F238E27FC236}">
                <a16:creationId xmlns:a16="http://schemas.microsoft.com/office/drawing/2014/main" id="{AA2B6699-D12F-CE37-DA58-7A6705F08AD6}"/>
              </a:ext>
            </a:extLst>
          </p:cNvPr>
          <p:cNvSpPr txBox="1"/>
          <p:nvPr/>
        </p:nvSpPr>
        <p:spPr>
          <a:xfrm>
            <a:off x="4164007" y="5091795"/>
            <a:ext cx="389850" cy="215444"/>
          </a:xfrm>
          <a:prstGeom prst="rect">
            <a:avLst/>
          </a:prstGeom>
          <a:noFill/>
        </p:spPr>
        <p:txBody>
          <a:bodyPr wrap="none" rtlCol="0">
            <a:spAutoFit/>
          </a:bodyPr>
          <a:lstStyle/>
          <a:p>
            <a:r>
              <a:rPr kumimoji="1" lang="ko-KR" altLang="en-US" sz="800" dirty="0"/>
              <a:t>제목</a:t>
            </a:r>
            <a:endParaRPr kumimoji="1" lang="ko-Kore-KR" altLang="en-US" sz="800" dirty="0"/>
          </a:p>
        </p:txBody>
      </p:sp>
      <p:sp>
        <p:nvSpPr>
          <p:cNvPr id="62" name="TextBox 61">
            <a:extLst>
              <a:ext uri="{FF2B5EF4-FFF2-40B4-BE49-F238E27FC236}">
                <a16:creationId xmlns:a16="http://schemas.microsoft.com/office/drawing/2014/main" id="{2657260E-B9F7-B45F-4890-8EC8E6BB3BF5}"/>
              </a:ext>
            </a:extLst>
          </p:cNvPr>
          <p:cNvSpPr txBox="1"/>
          <p:nvPr/>
        </p:nvSpPr>
        <p:spPr>
          <a:xfrm>
            <a:off x="5446460" y="5091795"/>
            <a:ext cx="389850" cy="215444"/>
          </a:xfrm>
          <a:prstGeom prst="rect">
            <a:avLst/>
          </a:prstGeom>
          <a:noFill/>
        </p:spPr>
        <p:txBody>
          <a:bodyPr wrap="none" rtlCol="0">
            <a:spAutoFit/>
          </a:bodyPr>
          <a:lstStyle/>
          <a:p>
            <a:r>
              <a:rPr kumimoji="1" lang="ko-KR" altLang="en-US" sz="800" dirty="0"/>
              <a:t>제목</a:t>
            </a:r>
            <a:endParaRPr kumimoji="1" lang="ko-Kore-KR" altLang="en-US" sz="800" dirty="0"/>
          </a:p>
        </p:txBody>
      </p:sp>
      <p:sp>
        <p:nvSpPr>
          <p:cNvPr id="63" name="TextBox 62">
            <a:extLst>
              <a:ext uri="{FF2B5EF4-FFF2-40B4-BE49-F238E27FC236}">
                <a16:creationId xmlns:a16="http://schemas.microsoft.com/office/drawing/2014/main" id="{2B7ED6D6-CFB0-52CC-1478-B241FDD48657}"/>
              </a:ext>
            </a:extLst>
          </p:cNvPr>
          <p:cNvSpPr txBox="1"/>
          <p:nvPr/>
        </p:nvSpPr>
        <p:spPr>
          <a:xfrm>
            <a:off x="6728910" y="5091795"/>
            <a:ext cx="389850" cy="215444"/>
          </a:xfrm>
          <a:prstGeom prst="rect">
            <a:avLst/>
          </a:prstGeom>
          <a:noFill/>
        </p:spPr>
        <p:txBody>
          <a:bodyPr wrap="none" rtlCol="0">
            <a:spAutoFit/>
          </a:bodyPr>
          <a:lstStyle/>
          <a:p>
            <a:r>
              <a:rPr kumimoji="1" lang="ko-KR" altLang="en-US" sz="800" dirty="0"/>
              <a:t>제목</a:t>
            </a:r>
            <a:endParaRPr kumimoji="1" lang="ko-Kore-KR" altLang="en-US" sz="800" dirty="0"/>
          </a:p>
        </p:txBody>
      </p:sp>
      <p:sp>
        <p:nvSpPr>
          <p:cNvPr id="64" name="TextBox 63">
            <a:extLst>
              <a:ext uri="{FF2B5EF4-FFF2-40B4-BE49-F238E27FC236}">
                <a16:creationId xmlns:a16="http://schemas.microsoft.com/office/drawing/2014/main" id="{EA9845D3-B3AD-94C8-8164-27DB05DBD67A}"/>
              </a:ext>
            </a:extLst>
          </p:cNvPr>
          <p:cNvSpPr txBox="1"/>
          <p:nvPr/>
        </p:nvSpPr>
        <p:spPr>
          <a:xfrm>
            <a:off x="1600572" y="6525924"/>
            <a:ext cx="389850" cy="215444"/>
          </a:xfrm>
          <a:prstGeom prst="rect">
            <a:avLst/>
          </a:prstGeom>
          <a:noFill/>
        </p:spPr>
        <p:txBody>
          <a:bodyPr wrap="none" rtlCol="0">
            <a:spAutoFit/>
          </a:bodyPr>
          <a:lstStyle/>
          <a:p>
            <a:r>
              <a:rPr kumimoji="1" lang="ko-KR" altLang="en-US" sz="800" dirty="0"/>
              <a:t>제목</a:t>
            </a:r>
            <a:endParaRPr kumimoji="1" lang="ko-Kore-KR" altLang="en-US" sz="800" dirty="0"/>
          </a:p>
        </p:txBody>
      </p:sp>
      <p:sp>
        <p:nvSpPr>
          <p:cNvPr id="65" name="TextBox 64">
            <a:extLst>
              <a:ext uri="{FF2B5EF4-FFF2-40B4-BE49-F238E27FC236}">
                <a16:creationId xmlns:a16="http://schemas.microsoft.com/office/drawing/2014/main" id="{D8CC3F4B-5A17-7407-6519-478977A44CE4}"/>
              </a:ext>
            </a:extLst>
          </p:cNvPr>
          <p:cNvSpPr txBox="1"/>
          <p:nvPr/>
        </p:nvSpPr>
        <p:spPr>
          <a:xfrm>
            <a:off x="2891789" y="6525924"/>
            <a:ext cx="389850" cy="215444"/>
          </a:xfrm>
          <a:prstGeom prst="rect">
            <a:avLst/>
          </a:prstGeom>
          <a:noFill/>
        </p:spPr>
        <p:txBody>
          <a:bodyPr wrap="none" rtlCol="0">
            <a:spAutoFit/>
          </a:bodyPr>
          <a:lstStyle/>
          <a:p>
            <a:r>
              <a:rPr kumimoji="1" lang="ko-KR" altLang="en-US" sz="800" dirty="0"/>
              <a:t>제목</a:t>
            </a:r>
            <a:endParaRPr kumimoji="1" lang="ko-Kore-KR" altLang="en-US" sz="800" dirty="0"/>
          </a:p>
        </p:txBody>
      </p:sp>
      <p:sp>
        <p:nvSpPr>
          <p:cNvPr id="66" name="TextBox 65">
            <a:extLst>
              <a:ext uri="{FF2B5EF4-FFF2-40B4-BE49-F238E27FC236}">
                <a16:creationId xmlns:a16="http://schemas.microsoft.com/office/drawing/2014/main" id="{99BAB64D-0EBE-1B5C-FA7F-046AFB75C68D}"/>
              </a:ext>
            </a:extLst>
          </p:cNvPr>
          <p:cNvSpPr txBox="1"/>
          <p:nvPr/>
        </p:nvSpPr>
        <p:spPr>
          <a:xfrm>
            <a:off x="4165475" y="6525924"/>
            <a:ext cx="389850" cy="215444"/>
          </a:xfrm>
          <a:prstGeom prst="rect">
            <a:avLst/>
          </a:prstGeom>
          <a:noFill/>
        </p:spPr>
        <p:txBody>
          <a:bodyPr wrap="none" rtlCol="0">
            <a:spAutoFit/>
          </a:bodyPr>
          <a:lstStyle/>
          <a:p>
            <a:r>
              <a:rPr kumimoji="1" lang="ko-KR" altLang="en-US" sz="800" dirty="0"/>
              <a:t>제목</a:t>
            </a:r>
            <a:endParaRPr kumimoji="1" lang="ko-Kore-KR" altLang="en-US" sz="800" dirty="0"/>
          </a:p>
        </p:txBody>
      </p:sp>
      <p:sp>
        <p:nvSpPr>
          <p:cNvPr id="67" name="TextBox 66">
            <a:extLst>
              <a:ext uri="{FF2B5EF4-FFF2-40B4-BE49-F238E27FC236}">
                <a16:creationId xmlns:a16="http://schemas.microsoft.com/office/drawing/2014/main" id="{5F53DC6C-B28D-CDD3-3937-3ACC5255B7B2}"/>
              </a:ext>
            </a:extLst>
          </p:cNvPr>
          <p:cNvSpPr txBox="1"/>
          <p:nvPr/>
        </p:nvSpPr>
        <p:spPr>
          <a:xfrm>
            <a:off x="5447928" y="6525924"/>
            <a:ext cx="389850" cy="215444"/>
          </a:xfrm>
          <a:prstGeom prst="rect">
            <a:avLst/>
          </a:prstGeom>
          <a:noFill/>
        </p:spPr>
        <p:txBody>
          <a:bodyPr wrap="none" rtlCol="0">
            <a:spAutoFit/>
          </a:bodyPr>
          <a:lstStyle/>
          <a:p>
            <a:r>
              <a:rPr kumimoji="1" lang="ko-KR" altLang="en-US" sz="800" dirty="0"/>
              <a:t>제목</a:t>
            </a:r>
            <a:endParaRPr kumimoji="1" lang="ko-Kore-KR" altLang="en-US" sz="800" dirty="0"/>
          </a:p>
        </p:txBody>
      </p:sp>
      <p:sp>
        <p:nvSpPr>
          <p:cNvPr id="68" name="TextBox 67">
            <a:extLst>
              <a:ext uri="{FF2B5EF4-FFF2-40B4-BE49-F238E27FC236}">
                <a16:creationId xmlns:a16="http://schemas.microsoft.com/office/drawing/2014/main" id="{0EC94CCC-5380-BADB-86BC-7577D5EA9D09}"/>
              </a:ext>
            </a:extLst>
          </p:cNvPr>
          <p:cNvSpPr txBox="1"/>
          <p:nvPr/>
        </p:nvSpPr>
        <p:spPr>
          <a:xfrm>
            <a:off x="6730378" y="6525924"/>
            <a:ext cx="389850" cy="215444"/>
          </a:xfrm>
          <a:prstGeom prst="rect">
            <a:avLst/>
          </a:prstGeom>
          <a:noFill/>
        </p:spPr>
        <p:txBody>
          <a:bodyPr wrap="none" rtlCol="0">
            <a:spAutoFit/>
          </a:bodyPr>
          <a:lstStyle/>
          <a:p>
            <a:r>
              <a:rPr kumimoji="1" lang="ko-KR" altLang="en-US" sz="800" dirty="0"/>
              <a:t>제목</a:t>
            </a:r>
            <a:endParaRPr kumimoji="1" lang="ko-Kore-KR" altLang="en-US" sz="800" dirty="0"/>
          </a:p>
        </p:txBody>
      </p:sp>
      <p:sp>
        <p:nvSpPr>
          <p:cNvPr id="74" name="TextBox 73">
            <a:extLst>
              <a:ext uri="{FF2B5EF4-FFF2-40B4-BE49-F238E27FC236}">
                <a16:creationId xmlns:a16="http://schemas.microsoft.com/office/drawing/2014/main" id="{B0AD9A26-0B00-F097-D7E5-E407D84BFF3D}"/>
              </a:ext>
            </a:extLst>
          </p:cNvPr>
          <p:cNvSpPr txBox="1"/>
          <p:nvPr/>
        </p:nvSpPr>
        <p:spPr>
          <a:xfrm>
            <a:off x="5433310" y="1099120"/>
            <a:ext cx="797929" cy="246221"/>
          </a:xfrm>
          <a:prstGeom prst="rect">
            <a:avLst/>
          </a:prstGeom>
          <a:noFill/>
        </p:spPr>
        <p:txBody>
          <a:bodyPr wrap="square" rtlCol="0">
            <a:spAutoFit/>
          </a:bodyPr>
          <a:lstStyle/>
          <a:p>
            <a:pPr algn="ctr"/>
            <a:r>
              <a:rPr kumimoji="1" lang="ko-KR" altLang="en-US" sz="1000" dirty="0">
                <a:latin typeface="NanumGothic" panose="020D0604000000000000" pitchFamily="34" charset="-127"/>
                <a:ea typeface="NanumGothic" panose="020D0604000000000000" pitchFamily="34" charset="-127"/>
              </a:rPr>
              <a:t>커뮤니티</a:t>
            </a:r>
            <a:endParaRPr kumimoji="1" lang="ko-Kore-KR" altLang="en-US" sz="1000" dirty="0">
              <a:latin typeface="NanumGothic" panose="020D0604000000000000" pitchFamily="34" charset="-127"/>
              <a:ea typeface="NanumGothic" panose="020D0604000000000000" pitchFamily="34" charset="-127"/>
            </a:endParaRPr>
          </a:p>
        </p:txBody>
      </p:sp>
      <p:sp>
        <p:nvSpPr>
          <p:cNvPr id="14" name="타원 13">
            <a:extLst>
              <a:ext uri="{FF2B5EF4-FFF2-40B4-BE49-F238E27FC236}">
                <a16:creationId xmlns:a16="http://schemas.microsoft.com/office/drawing/2014/main" id="{A908B4A7-9519-573F-F786-AED4849F50F0}"/>
              </a:ext>
            </a:extLst>
          </p:cNvPr>
          <p:cNvSpPr/>
          <p:nvPr/>
        </p:nvSpPr>
        <p:spPr>
          <a:xfrm>
            <a:off x="1193843" y="1446332"/>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1</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79" name="1/2 액자 78">
            <a:extLst>
              <a:ext uri="{FF2B5EF4-FFF2-40B4-BE49-F238E27FC236}">
                <a16:creationId xmlns:a16="http://schemas.microsoft.com/office/drawing/2014/main" id="{0AEB7468-664E-C8AE-2241-DA0857FE7635}"/>
              </a:ext>
            </a:extLst>
          </p:cNvPr>
          <p:cNvSpPr/>
          <p:nvPr/>
        </p:nvSpPr>
        <p:spPr>
          <a:xfrm rot="18900000">
            <a:off x="1491801" y="2558710"/>
            <a:ext cx="180000" cy="180000"/>
          </a:xfrm>
          <a:prstGeom prst="halfFrame">
            <a:avLst/>
          </a:prstGeom>
          <a:solidFill>
            <a:schemeClr val="bg1">
              <a:lumMod val="85000"/>
            </a:schemeClr>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80" name="1/2 액자 79">
            <a:extLst>
              <a:ext uri="{FF2B5EF4-FFF2-40B4-BE49-F238E27FC236}">
                <a16:creationId xmlns:a16="http://schemas.microsoft.com/office/drawing/2014/main" id="{EFA37026-48E2-5B18-41B5-5C10818A986C}"/>
              </a:ext>
            </a:extLst>
          </p:cNvPr>
          <p:cNvSpPr/>
          <p:nvPr/>
        </p:nvSpPr>
        <p:spPr>
          <a:xfrm rot="8100000">
            <a:off x="7099240" y="2558710"/>
            <a:ext cx="180000" cy="180000"/>
          </a:xfrm>
          <a:prstGeom prst="halfFrame">
            <a:avLst/>
          </a:prstGeom>
          <a:solidFill>
            <a:schemeClr val="bg1">
              <a:lumMod val="85000"/>
            </a:schemeClr>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81" name="타원 80">
            <a:extLst>
              <a:ext uri="{FF2B5EF4-FFF2-40B4-BE49-F238E27FC236}">
                <a16:creationId xmlns:a16="http://schemas.microsoft.com/office/drawing/2014/main" id="{A4941E12-32A9-DF0D-DC13-F3470A6ACF81}"/>
              </a:ext>
            </a:extLst>
          </p:cNvPr>
          <p:cNvSpPr/>
          <p:nvPr/>
        </p:nvSpPr>
        <p:spPr>
          <a:xfrm>
            <a:off x="1239308" y="3813465"/>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dirty="0">
                <a:solidFill>
                  <a:prstClr val="white"/>
                </a:solidFill>
                <a:latin typeface="S-Core Dream 7 ExtraBold" panose="020B0503030302020204" pitchFamily="34" charset="-127"/>
                <a:ea typeface="S-Core Dream 7 ExtraBold" panose="020B0503030302020204" pitchFamily="34" charset="-127"/>
                <a:cs typeface="CAFE24 SSURROUND AIR" pitchFamily="2" charset="-127"/>
              </a:rPr>
              <a:t>2</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82" name="타원 81">
            <a:extLst>
              <a:ext uri="{FF2B5EF4-FFF2-40B4-BE49-F238E27FC236}">
                <a16:creationId xmlns:a16="http://schemas.microsoft.com/office/drawing/2014/main" id="{2F7A8247-5607-38BA-46D6-EEA479EF6D02}"/>
              </a:ext>
            </a:extLst>
          </p:cNvPr>
          <p:cNvSpPr/>
          <p:nvPr/>
        </p:nvSpPr>
        <p:spPr>
          <a:xfrm>
            <a:off x="1233402" y="5232998"/>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dirty="0">
                <a:solidFill>
                  <a:prstClr val="white"/>
                </a:solidFill>
                <a:latin typeface="S-Core Dream 7 ExtraBold" panose="020B0503030302020204" pitchFamily="34" charset="-127"/>
                <a:ea typeface="S-Core Dream 7 ExtraBold" panose="020B0503030302020204" pitchFamily="34" charset="-127"/>
                <a:cs typeface="CAFE24 SSURROUND AIR" pitchFamily="2" charset="-127"/>
              </a:rPr>
              <a:t>3</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85" name="1/2 액자 84">
            <a:extLst>
              <a:ext uri="{FF2B5EF4-FFF2-40B4-BE49-F238E27FC236}">
                <a16:creationId xmlns:a16="http://schemas.microsoft.com/office/drawing/2014/main" id="{4384824F-A428-9A81-E6B1-B90C94AA3445}"/>
              </a:ext>
            </a:extLst>
          </p:cNvPr>
          <p:cNvSpPr/>
          <p:nvPr/>
        </p:nvSpPr>
        <p:spPr>
          <a:xfrm rot="8100000">
            <a:off x="2301944" y="3946704"/>
            <a:ext cx="108000" cy="108000"/>
          </a:xfrm>
          <a:prstGeom prst="halfFrame">
            <a:avLst/>
          </a:prstGeom>
          <a:solidFill>
            <a:schemeClr val="bg1">
              <a:lumMod val="85000"/>
            </a:schemeClr>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86" name="1/2 액자 85">
            <a:extLst>
              <a:ext uri="{FF2B5EF4-FFF2-40B4-BE49-F238E27FC236}">
                <a16:creationId xmlns:a16="http://schemas.microsoft.com/office/drawing/2014/main" id="{00EE7C2D-8B80-AD70-B3B6-874CC4701918}"/>
              </a:ext>
            </a:extLst>
          </p:cNvPr>
          <p:cNvSpPr/>
          <p:nvPr/>
        </p:nvSpPr>
        <p:spPr>
          <a:xfrm rot="8100000">
            <a:off x="2141888" y="5395289"/>
            <a:ext cx="108000" cy="108000"/>
          </a:xfrm>
          <a:prstGeom prst="halfFrame">
            <a:avLst/>
          </a:prstGeom>
          <a:solidFill>
            <a:schemeClr val="bg1">
              <a:lumMod val="85000"/>
            </a:schemeClr>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pic>
        <p:nvPicPr>
          <p:cNvPr id="106" name="그림 105">
            <a:extLst>
              <a:ext uri="{FF2B5EF4-FFF2-40B4-BE49-F238E27FC236}">
                <a16:creationId xmlns:a16="http://schemas.microsoft.com/office/drawing/2014/main" id="{00F4A260-0C92-8DD6-61FD-36D048184D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60201" y="4178896"/>
            <a:ext cx="900000" cy="900000"/>
          </a:xfrm>
          <a:prstGeom prst="rect">
            <a:avLst/>
          </a:prstGeom>
        </p:spPr>
      </p:pic>
      <p:pic>
        <p:nvPicPr>
          <p:cNvPr id="107" name="그림 106">
            <a:extLst>
              <a:ext uri="{FF2B5EF4-FFF2-40B4-BE49-F238E27FC236}">
                <a16:creationId xmlns:a16="http://schemas.microsoft.com/office/drawing/2014/main" id="{A69C8840-9E88-8B5F-9226-E52EC2648A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34072" y="4178896"/>
            <a:ext cx="900000" cy="900000"/>
          </a:xfrm>
          <a:prstGeom prst="rect">
            <a:avLst/>
          </a:prstGeom>
        </p:spPr>
      </p:pic>
      <p:pic>
        <p:nvPicPr>
          <p:cNvPr id="108" name="그림 107">
            <a:extLst>
              <a:ext uri="{FF2B5EF4-FFF2-40B4-BE49-F238E27FC236}">
                <a16:creationId xmlns:a16="http://schemas.microsoft.com/office/drawing/2014/main" id="{6B38EB16-5D0A-60F8-7F6A-2498332122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55685" y="4178896"/>
            <a:ext cx="900000" cy="900000"/>
          </a:xfrm>
          <a:prstGeom prst="rect">
            <a:avLst/>
          </a:prstGeom>
        </p:spPr>
      </p:pic>
      <p:pic>
        <p:nvPicPr>
          <p:cNvPr id="109" name="그림 108">
            <a:extLst>
              <a:ext uri="{FF2B5EF4-FFF2-40B4-BE49-F238E27FC236}">
                <a16:creationId xmlns:a16="http://schemas.microsoft.com/office/drawing/2014/main" id="{8C4D3DE1-1741-C452-5E00-6034D1FD3D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07943" y="4178896"/>
            <a:ext cx="900000" cy="900000"/>
          </a:xfrm>
          <a:prstGeom prst="rect">
            <a:avLst/>
          </a:prstGeom>
        </p:spPr>
      </p:pic>
      <p:pic>
        <p:nvPicPr>
          <p:cNvPr id="110" name="그림 109">
            <a:extLst>
              <a:ext uri="{FF2B5EF4-FFF2-40B4-BE49-F238E27FC236}">
                <a16:creationId xmlns:a16="http://schemas.microsoft.com/office/drawing/2014/main" id="{36D90EC5-08A3-3967-49D8-A16490B779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1814" y="4178896"/>
            <a:ext cx="900000" cy="900000"/>
          </a:xfrm>
          <a:prstGeom prst="rect">
            <a:avLst/>
          </a:prstGeom>
        </p:spPr>
      </p:pic>
      <p:pic>
        <p:nvPicPr>
          <p:cNvPr id="111" name="그림 110">
            <a:extLst>
              <a:ext uri="{FF2B5EF4-FFF2-40B4-BE49-F238E27FC236}">
                <a16:creationId xmlns:a16="http://schemas.microsoft.com/office/drawing/2014/main" id="{BD062D71-51ED-F4F9-3657-2CA5A4CF12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60201" y="5619186"/>
            <a:ext cx="900000" cy="900000"/>
          </a:xfrm>
          <a:prstGeom prst="rect">
            <a:avLst/>
          </a:prstGeom>
        </p:spPr>
      </p:pic>
      <p:pic>
        <p:nvPicPr>
          <p:cNvPr id="112" name="그림 111">
            <a:extLst>
              <a:ext uri="{FF2B5EF4-FFF2-40B4-BE49-F238E27FC236}">
                <a16:creationId xmlns:a16="http://schemas.microsoft.com/office/drawing/2014/main" id="{732A132A-2B7D-3BE9-49ED-F1B2AB92F2B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34072" y="5619186"/>
            <a:ext cx="900000" cy="900000"/>
          </a:xfrm>
          <a:prstGeom prst="rect">
            <a:avLst/>
          </a:prstGeom>
        </p:spPr>
      </p:pic>
      <p:pic>
        <p:nvPicPr>
          <p:cNvPr id="113" name="그림 112">
            <a:extLst>
              <a:ext uri="{FF2B5EF4-FFF2-40B4-BE49-F238E27FC236}">
                <a16:creationId xmlns:a16="http://schemas.microsoft.com/office/drawing/2014/main" id="{7A82B55A-D45E-A627-686C-6598669F65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55685" y="5619186"/>
            <a:ext cx="900000" cy="900000"/>
          </a:xfrm>
          <a:prstGeom prst="rect">
            <a:avLst/>
          </a:prstGeom>
        </p:spPr>
      </p:pic>
      <p:pic>
        <p:nvPicPr>
          <p:cNvPr id="114" name="그림 113">
            <a:extLst>
              <a:ext uri="{FF2B5EF4-FFF2-40B4-BE49-F238E27FC236}">
                <a16:creationId xmlns:a16="http://schemas.microsoft.com/office/drawing/2014/main" id="{745A718E-45D6-55C9-83E1-A1300CF446A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07943" y="5619186"/>
            <a:ext cx="900000" cy="900000"/>
          </a:xfrm>
          <a:prstGeom prst="rect">
            <a:avLst/>
          </a:prstGeom>
        </p:spPr>
      </p:pic>
      <p:pic>
        <p:nvPicPr>
          <p:cNvPr id="115" name="그림 114">
            <a:extLst>
              <a:ext uri="{FF2B5EF4-FFF2-40B4-BE49-F238E27FC236}">
                <a16:creationId xmlns:a16="http://schemas.microsoft.com/office/drawing/2014/main" id="{B0C656C1-D46B-4475-66EF-9D1AB04BA9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1814" y="5619186"/>
            <a:ext cx="900000" cy="900000"/>
          </a:xfrm>
          <a:prstGeom prst="rect">
            <a:avLst/>
          </a:prstGeom>
        </p:spPr>
      </p:pic>
      <p:pic>
        <p:nvPicPr>
          <p:cNvPr id="121" name="그림 120">
            <a:extLst>
              <a:ext uri="{FF2B5EF4-FFF2-40B4-BE49-F238E27FC236}">
                <a16:creationId xmlns:a16="http://schemas.microsoft.com/office/drawing/2014/main" id="{D4FA6736-B353-363E-E716-354F71003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25035" y="1952280"/>
            <a:ext cx="1440000" cy="1440000"/>
          </a:xfrm>
          <a:prstGeom prst="rect">
            <a:avLst/>
          </a:prstGeom>
        </p:spPr>
      </p:pic>
      <p:sp>
        <p:nvSpPr>
          <p:cNvPr id="15" name="TextBox 14">
            <a:extLst>
              <a:ext uri="{FF2B5EF4-FFF2-40B4-BE49-F238E27FC236}">
                <a16:creationId xmlns:a16="http://schemas.microsoft.com/office/drawing/2014/main" id="{0899A024-F7B7-91D6-7015-851B6005804B}"/>
              </a:ext>
            </a:extLst>
          </p:cNvPr>
          <p:cNvSpPr txBox="1"/>
          <p:nvPr/>
        </p:nvSpPr>
        <p:spPr>
          <a:xfrm>
            <a:off x="9634654" y="5456663"/>
            <a:ext cx="184731" cy="369332"/>
          </a:xfrm>
          <a:prstGeom prst="rect">
            <a:avLst/>
          </a:prstGeom>
          <a:noFill/>
        </p:spPr>
        <p:txBody>
          <a:bodyPr wrap="none" rtlCol="0">
            <a:spAutoFit/>
          </a:bodyPr>
          <a:lstStyle/>
          <a:p>
            <a:endParaRPr kumimoji="1" lang="ko-Kore-KR" altLang="en-US" dirty="0"/>
          </a:p>
        </p:txBody>
      </p:sp>
    </p:spTree>
    <p:extLst>
      <p:ext uri="{BB962C8B-B14F-4D97-AF65-F5344CB8AC3E}">
        <p14:creationId xmlns:p14="http://schemas.microsoft.com/office/powerpoint/2010/main" val="1565784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A62D05-68DA-A3A9-9320-6589583AC25B}"/>
              </a:ext>
            </a:extLst>
          </p:cNvPr>
          <p:cNvSpPr>
            <a:spLocks noGrp="1"/>
          </p:cNvSpPr>
          <p:nvPr>
            <p:ph type="title"/>
          </p:nvPr>
        </p:nvSpPr>
        <p:spPr/>
        <p:txBody>
          <a:bodyPr/>
          <a:lstStyle/>
          <a:p>
            <a:r>
              <a:rPr kumimoji="1" lang="en-US" altLang="ko-Kore-KR" dirty="0"/>
              <a:t>PROJECT</a:t>
            </a:r>
            <a:endParaRPr kumimoji="1" lang="ko-Kore-KR" altLang="en-US" dirty="0"/>
          </a:p>
        </p:txBody>
      </p:sp>
      <p:sp>
        <p:nvSpPr>
          <p:cNvPr id="3" name="텍스트 개체 틀 2">
            <a:extLst>
              <a:ext uri="{FF2B5EF4-FFF2-40B4-BE49-F238E27FC236}">
                <a16:creationId xmlns:a16="http://schemas.microsoft.com/office/drawing/2014/main" id="{D47087EA-D989-3E84-94B5-1DBFE1FB65F4}"/>
              </a:ext>
            </a:extLst>
          </p:cNvPr>
          <p:cNvSpPr>
            <a:spLocks noGrp="1"/>
          </p:cNvSpPr>
          <p:nvPr>
            <p:ph type="body" sz="quarter" idx="10"/>
          </p:nvPr>
        </p:nvSpPr>
        <p:spPr>
          <a:xfrm>
            <a:off x="1687373" y="3332989"/>
            <a:ext cx="8953804" cy="2688299"/>
          </a:xfrm>
        </p:spPr>
        <p:txBody>
          <a:bodyPr/>
          <a:lstStyle/>
          <a:p>
            <a:pPr algn="l"/>
            <a:r>
              <a:rPr kumimoji="1" lang="en-US" altLang="ko-Kore-KR" dirty="0"/>
              <a:t>PROJECT</a:t>
            </a:r>
            <a:endParaRPr kumimoji="1" lang="en-US" altLang="ko-KR" dirty="0"/>
          </a:p>
          <a:p>
            <a:pPr marL="171450" indent="-171450" algn="l">
              <a:buFontTx/>
              <a:buChar char="-"/>
            </a:pPr>
            <a:r>
              <a:rPr kumimoji="1" lang="ko-KR" altLang="en-US" dirty="0"/>
              <a:t>프로젝트 리스트 페이지</a:t>
            </a:r>
            <a:r>
              <a:rPr kumimoji="1" lang="en-US" altLang="ko-KR" dirty="0"/>
              <a:t>(PL-01)</a:t>
            </a:r>
          </a:p>
          <a:p>
            <a:pPr marL="171450" indent="-171450" algn="l">
              <a:buFontTx/>
              <a:buChar char="-"/>
            </a:pPr>
            <a:r>
              <a:rPr kumimoji="1" lang="ko-KR" altLang="en-US" dirty="0"/>
              <a:t>프로젝트 모집 페이지</a:t>
            </a:r>
            <a:r>
              <a:rPr kumimoji="1" lang="en-US" altLang="ko-KR" dirty="0"/>
              <a:t>(PR-01)</a:t>
            </a:r>
          </a:p>
          <a:p>
            <a:pPr marL="171450" indent="-171450" algn="l">
              <a:buFontTx/>
              <a:buChar char="-"/>
            </a:pPr>
            <a:r>
              <a:rPr kumimoji="1" lang="ko-KR" altLang="en-US" dirty="0"/>
              <a:t>프로젝트 상세 페이지</a:t>
            </a:r>
            <a:r>
              <a:rPr kumimoji="1" lang="en-US" altLang="ko-KR" dirty="0"/>
              <a:t>(PD-01)</a:t>
            </a:r>
          </a:p>
          <a:p>
            <a:pPr marL="171450" indent="-171450" algn="l">
              <a:buFontTx/>
              <a:buChar char="-"/>
            </a:pPr>
            <a:r>
              <a:rPr kumimoji="1" lang="ko-Kore-KR" altLang="en-US" dirty="0"/>
              <a:t>프로젝트</a:t>
            </a:r>
            <a:r>
              <a:rPr kumimoji="1" lang="ko-KR" altLang="en-US" dirty="0"/>
              <a:t> </a:t>
            </a:r>
            <a:r>
              <a:rPr kumimoji="1" lang="ko-Kore-KR" altLang="en-US" dirty="0"/>
              <a:t>참가</a:t>
            </a:r>
            <a:r>
              <a:rPr kumimoji="1" lang="ko-KR" altLang="en-US" dirty="0"/>
              <a:t> 신청페이지</a:t>
            </a:r>
            <a:r>
              <a:rPr kumimoji="1" lang="en-US" altLang="ko-KR" dirty="0"/>
              <a:t>(PA-01)</a:t>
            </a:r>
          </a:p>
          <a:p>
            <a:pPr marL="171450" indent="-171450" algn="l">
              <a:buFontTx/>
              <a:buChar char="-"/>
            </a:pPr>
            <a:endParaRPr kumimoji="1" lang="en-US" altLang="ko-KR" dirty="0"/>
          </a:p>
        </p:txBody>
      </p:sp>
    </p:spTree>
    <p:extLst>
      <p:ext uri="{BB962C8B-B14F-4D97-AF65-F5344CB8AC3E}">
        <p14:creationId xmlns:p14="http://schemas.microsoft.com/office/powerpoint/2010/main" val="1862487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 name="표 74">
            <a:extLst>
              <a:ext uri="{FF2B5EF4-FFF2-40B4-BE49-F238E27FC236}">
                <a16:creationId xmlns:a16="http://schemas.microsoft.com/office/drawing/2014/main" id="{07E91EB3-351C-F1B1-1913-412DB87530EB}"/>
              </a:ext>
            </a:extLst>
          </p:cNvPr>
          <p:cNvGraphicFramePr>
            <a:graphicFrameLocks noGrp="1"/>
          </p:cNvGraphicFramePr>
          <p:nvPr>
            <p:extLst>
              <p:ext uri="{D42A27DB-BD31-4B8C-83A1-F6EECF244321}">
                <p14:modId xmlns:p14="http://schemas.microsoft.com/office/powerpoint/2010/main" val="453098652"/>
              </p:ext>
            </p:extLst>
          </p:nvPr>
        </p:nvGraphicFramePr>
        <p:xfrm>
          <a:off x="1281650" y="3179728"/>
          <a:ext cx="6167327" cy="2880000"/>
        </p:xfrm>
        <a:graphic>
          <a:graphicData uri="http://schemas.openxmlformats.org/drawingml/2006/table">
            <a:tbl>
              <a:tblPr>
                <a:tableStyleId>{5C22544A-7EE6-4342-B048-85BDC9FD1C3A}</a:tableStyleId>
              </a:tblPr>
              <a:tblGrid>
                <a:gridCol w="1443600">
                  <a:extLst>
                    <a:ext uri="{9D8B030D-6E8A-4147-A177-3AD203B41FA5}">
                      <a16:colId xmlns:a16="http://schemas.microsoft.com/office/drawing/2014/main" val="3856900459"/>
                    </a:ext>
                  </a:extLst>
                </a:gridCol>
                <a:gridCol w="3365560">
                  <a:extLst>
                    <a:ext uri="{9D8B030D-6E8A-4147-A177-3AD203B41FA5}">
                      <a16:colId xmlns:a16="http://schemas.microsoft.com/office/drawing/2014/main" val="973266885"/>
                    </a:ext>
                  </a:extLst>
                </a:gridCol>
                <a:gridCol w="1358167">
                  <a:extLst>
                    <a:ext uri="{9D8B030D-6E8A-4147-A177-3AD203B41FA5}">
                      <a16:colId xmlns:a16="http://schemas.microsoft.com/office/drawing/2014/main" val="1990068755"/>
                    </a:ext>
                  </a:extLst>
                </a:gridCol>
              </a:tblGrid>
              <a:tr h="1440000">
                <a:tc>
                  <a:txBody>
                    <a:bodyPr/>
                    <a:lstStyle/>
                    <a:p>
                      <a:endParaRPr lang="ko-Kore-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pPr>
                        <a:lnSpc>
                          <a:spcPct val="150000"/>
                        </a:lnSpc>
                      </a:pPr>
                      <a:r>
                        <a:rPr lang="ko-Kore-KR" altLang="en-US" sz="800" dirty="0"/>
                        <a:t>종목명</a:t>
                      </a:r>
                      <a:endParaRPr lang="en-US" altLang="ko-Kore-KR" sz="800" dirty="0"/>
                    </a:p>
                    <a:p>
                      <a:pPr>
                        <a:lnSpc>
                          <a:spcPct val="150000"/>
                        </a:lnSpc>
                      </a:pPr>
                      <a:r>
                        <a:rPr lang="ko-Kore-KR" altLang="en-US" sz="800" dirty="0"/>
                        <a:t>제목</a:t>
                      </a:r>
                      <a:endParaRPr lang="en-US" altLang="ko-Kore-KR" sz="800" dirty="0"/>
                    </a:p>
                    <a:p>
                      <a:pPr>
                        <a:lnSpc>
                          <a:spcPct val="150000"/>
                        </a:lnSpc>
                      </a:pPr>
                      <a:r>
                        <a:rPr lang="ko-Kore-KR" altLang="en-US" sz="800" dirty="0"/>
                        <a:t>장소</a:t>
                      </a:r>
                      <a:endParaRPr lang="en-US" altLang="ko-KR" sz="800" dirty="0"/>
                    </a:p>
                    <a:p>
                      <a:pPr>
                        <a:lnSpc>
                          <a:spcPct val="150000"/>
                        </a:lnSpc>
                      </a:pPr>
                      <a:endParaRPr lang="ko-Kore-KR" altLang="en-US" sz="800" dirty="0"/>
                    </a:p>
                  </a:txBody>
                  <a:tcPr marL="180000" marT="18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pPr>
                        <a:lnSpc>
                          <a:spcPct val="150000"/>
                        </a:lnSpc>
                      </a:pPr>
                      <a:r>
                        <a:rPr lang="ko-Kore-KR" altLang="en-US" sz="800" dirty="0"/>
                        <a:t>작성자명</a:t>
                      </a:r>
                      <a:endParaRPr lang="en-US" altLang="ko-Kore-KR" sz="800" dirty="0"/>
                    </a:p>
                    <a:p>
                      <a:pPr>
                        <a:lnSpc>
                          <a:spcPct val="150000"/>
                        </a:lnSpc>
                      </a:pPr>
                      <a:r>
                        <a:rPr lang="ko-Kore-KR" altLang="en-US" sz="800" dirty="0"/>
                        <a:t>작성일자</a:t>
                      </a:r>
                      <a:endParaRPr lang="en-US" altLang="ko-Kore-KR" sz="800" dirty="0"/>
                    </a:p>
                    <a:p>
                      <a:pPr>
                        <a:lnSpc>
                          <a:spcPct val="150000"/>
                        </a:lnSpc>
                      </a:pPr>
                      <a:r>
                        <a:rPr lang="ko-Kore-KR" altLang="en-US" sz="800" dirty="0"/>
                        <a:t>모집</a:t>
                      </a:r>
                      <a:r>
                        <a:rPr lang="ko-KR" altLang="en-US" sz="800" dirty="0"/>
                        <a:t> </a:t>
                      </a:r>
                      <a:r>
                        <a:rPr lang="en-US" altLang="ko-KR" sz="800" dirty="0"/>
                        <a:t>/</a:t>
                      </a:r>
                      <a:r>
                        <a:rPr lang="ko-KR" altLang="en-US" sz="800" dirty="0"/>
                        <a:t> </a:t>
                      </a:r>
                      <a:r>
                        <a:rPr lang="ko-Kore-KR" altLang="en-US" sz="800" dirty="0"/>
                        <a:t>신청</a:t>
                      </a:r>
                      <a:r>
                        <a:rPr lang="ko-KR" altLang="en-US" sz="800" dirty="0"/>
                        <a:t> </a:t>
                      </a:r>
                      <a:r>
                        <a:rPr lang="en-US" altLang="ko-KR" sz="800" dirty="0"/>
                        <a:t>/ </a:t>
                      </a:r>
                      <a:r>
                        <a:rPr lang="ko-KR" altLang="en-US" sz="800" dirty="0"/>
                        <a:t>매칭 인원</a:t>
                      </a:r>
                      <a:endParaRPr lang="en-US" altLang="ko-KR" sz="800" dirty="0"/>
                    </a:p>
                    <a:p>
                      <a:pPr>
                        <a:lnSpc>
                          <a:spcPct val="150000"/>
                        </a:lnSpc>
                      </a:pPr>
                      <a:r>
                        <a:rPr lang="ko-KR" altLang="en-US" sz="800" dirty="0"/>
                        <a:t>경기일자</a:t>
                      </a:r>
                      <a:endParaRPr lang="en-US" altLang="ko-KR" sz="800" dirty="0"/>
                    </a:p>
                    <a:p>
                      <a:pPr>
                        <a:lnSpc>
                          <a:spcPct val="150000"/>
                        </a:lnSpc>
                      </a:pPr>
                      <a:r>
                        <a:rPr lang="ko-KR" altLang="en-US" sz="800" dirty="0"/>
                        <a:t>마감일자</a:t>
                      </a:r>
                      <a:endParaRPr lang="en-US" altLang="ko-KR" sz="800" dirty="0"/>
                    </a:p>
                    <a:p>
                      <a:pPr>
                        <a:lnSpc>
                          <a:spcPct val="150000"/>
                        </a:lnSpc>
                      </a:pPr>
                      <a:endParaRPr lang="ko-Kore-KR" altLang="en-US" sz="800" dirty="0"/>
                    </a:p>
                  </a:txBody>
                  <a:tcPr marL="180000" marT="180000">
                    <a:lnL w="12700" cap="flat" cmpd="sng" algn="ctr">
                      <a:noFill/>
                      <a:prstDash val="solid"/>
                      <a:round/>
                      <a:headEnd type="none" w="med" len="med"/>
                      <a:tailEnd type="none" w="med" len="med"/>
                    </a:lnL>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extLst>
                  <a:ext uri="{0D108BD9-81ED-4DB2-BD59-A6C34878D82A}">
                    <a16:rowId xmlns:a16="http://schemas.microsoft.com/office/drawing/2014/main" val="1930257500"/>
                  </a:ext>
                </a:extLst>
              </a:tr>
              <a:tr h="1440000">
                <a:tc>
                  <a:txBody>
                    <a:bodyPr/>
                    <a:lstStyle/>
                    <a:p>
                      <a:endParaRPr lang="ko-Kore-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ore-KR" altLang="en-US" sz="800" dirty="0"/>
                        <a:t>종목명</a:t>
                      </a:r>
                      <a:endParaRPr lang="en-US" altLang="ko-Kore-KR" sz="800" dirty="0"/>
                    </a:p>
                    <a:p>
                      <a:pPr>
                        <a:lnSpc>
                          <a:spcPct val="150000"/>
                        </a:lnSpc>
                      </a:pPr>
                      <a:r>
                        <a:rPr lang="ko-Kore-KR" altLang="en-US" sz="800" dirty="0"/>
                        <a:t>제목</a:t>
                      </a:r>
                      <a:endParaRPr lang="en-US" altLang="ko-Kore-KR" sz="800" dirty="0"/>
                    </a:p>
                    <a:p>
                      <a:pPr>
                        <a:lnSpc>
                          <a:spcPct val="150000"/>
                        </a:lnSpc>
                      </a:pPr>
                      <a:r>
                        <a:rPr lang="ko-KR" altLang="en-US" sz="800" dirty="0"/>
                        <a:t>장소</a:t>
                      </a:r>
                      <a:endParaRPr lang="en-US" altLang="ko-KR" sz="800" dirty="0"/>
                    </a:p>
                  </a:txBody>
                  <a:tcPr marL="180000" marT="18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pPr>
                        <a:lnSpc>
                          <a:spcPct val="150000"/>
                        </a:lnSpc>
                      </a:pPr>
                      <a:r>
                        <a:rPr lang="ko-Kore-KR" altLang="en-US" sz="800" dirty="0"/>
                        <a:t>작성자명</a:t>
                      </a:r>
                      <a:endParaRPr lang="en-US" altLang="ko-Kore-KR" sz="800" dirty="0"/>
                    </a:p>
                    <a:p>
                      <a:pPr>
                        <a:lnSpc>
                          <a:spcPct val="150000"/>
                        </a:lnSpc>
                      </a:pPr>
                      <a:r>
                        <a:rPr lang="ko-Kore-KR" altLang="en-US" sz="800" dirty="0"/>
                        <a:t>작성일자</a:t>
                      </a:r>
                      <a:endParaRPr lang="en-US" altLang="ko-Kore-KR" sz="800" dirty="0"/>
                    </a:p>
                    <a:p>
                      <a:pPr>
                        <a:lnSpc>
                          <a:spcPct val="150000"/>
                        </a:lnSpc>
                      </a:pPr>
                      <a:r>
                        <a:rPr lang="ko-Kore-KR" altLang="en-US" sz="800" dirty="0"/>
                        <a:t>모집</a:t>
                      </a:r>
                      <a:r>
                        <a:rPr lang="ko-KR" altLang="en-US" sz="800" dirty="0"/>
                        <a:t> </a:t>
                      </a:r>
                      <a:r>
                        <a:rPr lang="en-US" altLang="ko-KR" sz="800" dirty="0"/>
                        <a:t>/</a:t>
                      </a:r>
                      <a:r>
                        <a:rPr lang="ko-KR" altLang="en-US" sz="800" dirty="0"/>
                        <a:t> </a:t>
                      </a:r>
                      <a:r>
                        <a:rPr lang="ko-Kore-KR" altLang="en-US" sz="800" dirty="0"/>
                        <a:t>신청 </a:t>
                      </a:r>
                      <a:r>
                        <a:rPr lang="en-US" altLang="ko-Kore-KR" sz="800" dirty="0"/>
                        <a:t>/ </a:t>
                      </a:r>
                      <a:r>
                        <a:rPr lang="ko-Kore-KR" altLang="en-US" sz="800" dirty="0"/>
                        <a:t>매칭 인원</a:t>
                      </a:r>
                      <a:endParaRPr lang="en-US" altLang="ko-Kore-KR" sz="800" dirty="0"/>
                    </a:p>
                    <a:p>
                      <a:pPr>
                        <a:lnSpc>
                          <a:spcPct val="150000"/>
                        </a:lnSpc>
                      </a:pPr>
                      <a:r>
                        <a:rPr lang="ko-Kore-KR" altLang="en-US" sz="800" dirty="0"/>
                        <a:t>경기일자</a:t>
                      </a:r>
                      <a:endParaRPr lang="en-US" altLang="ko-KR" sz="800" dirty="0"/>
                    </a:p>
                    <a:p>
                      <a:pPr>
                        <a:lnSpc>
                          <a:spcPct val="150000"/>
                        </a:lnSpc>
                      </a:pPr>
                      <a:r>
                        <a:rPr lang="ko-KR" altLang="en-US" sz="800" dirty="0"/>
                        <a:t>마감일자</a:t>
                      </a:r>
                      <a:endParaRPr lang="en-US" altLang="ko-KR" sz="800" dirty="0"/>
                    </a:p>
                  </a:txBody>
                  <a:tcPr marL="180000" marR="90000" marT="180000">
                    <a:lnL w="12700" cap="flat" cmpd="sng" algn="ctr">
                      <a:noFill/>
                      <a:prstDash val="solid"/>
                      <a:round/>
                      <a:headEnd type="none" w="med" len="med"/>
                      <a:tailEnd type="none" w="med" len="med"/>
                    </a:lnL>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extLst>
                  <a:ext uri="{0D108BD9-81ED-4DB2-BD59-A6C34878D82A}">
                    <a16:rowId xmlns:a16="http://schemas.microsoft.com/office/drawing/2014/main" val="3340596331"/>
                  </a:ext>
                </a:extLst>
              </a:tr>
            </a:tbl>
          </a:graphicData>
        </a:graphic>
      </p:graphicFrame>
      <p:pic>
        <p:nvPicPr>
          <p:cNvPr id="88" name="그림 87">
            <a:extLst>
              <a:ext uri="{FF2B5EF4-FFF2-40B4-BE49-F238E27FC236}">
                <a16:creationId xmlns:a16="http://schemas.microsoft.com/office/drawing/2014/main" id="{D9C88089-018E-4259-127E-49DE0F2C67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251" y="3319619"/>
            <a:ext cx="1080000" cy="1080000"/>
          </a:xfrm>
          <a:prstGeom prst="rect">
            <a:avLst/>
          </a:prstGeom>
        </p:spPr>
      </p:pic>
      <p:pic>
        <p:nvPicPr>
          <p:cNvPr id="90" name="그림 89">
            <a:extLst>
              <a:ext uri="{FF2B5EF4-FFF2-40B4-BE49-F238E27FC236}">
                <a16:creationId xmlns:a16="http://schemas.microsoft.com/office/drawing/2014/main" id="{ED65C264-B24A-CEF3-7532-BE2CDB13E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6638" y="4831787"/>
            <a:ext cx="1080000" cy="1080000"/>
          </a:xfrm>
          <a:prstGeom prst="rect">
            <a:avLst/>
          </a:prstGeom>
        </p:spPr>
      </p:pic>
      <p:graphicFrame>
        <p:nvGraphicFramePr>
          <p:cNvPr id="42" name="표 42">
            <a:extLst>
              <a:ext uri="{FF2B5EF4-FFF2-40B4-BE49-F238E27FC236}">
                <a16:creationId xmlns:a16="http://schemas.microsoft.com/office/drawing/2014/main" id="{57F58C9A-82A7-642C-5AE8-D163FE5A9EBC}"/>
              </a:ext>
            </a:extLst>
          </p:cNvPr>
          <p:cNvGraphicFramePr>
            <a:graphicFrameLocks noGrp="1"/>
          </p:cNvGraphicFramePr>
          <p:nvPr>
            <p:extLst>
              <p:ext uri="{D42A27DB-BD31-4B8C-83A1-F6EECF244321}">
                <p14:modId xmlns:p14="http://schemas.microsoft.com/office/powerpoint/2010/main" val="1334838437"/>
              </p:ext>
            </p:extLst>
          </p:nvPr>
        </p:nvGraphicFramePr>
        <p:xfrm>
          <a:off x="1282871" y="1473520"/>
          <a:ext cx="6225710" cy="872544"/>
        </p:xfrm>
        <a:graphic>
          <a:graphicData uri="http://schemas.openxmlformats.org/drawingml/2006/table">
            <a:tbl>
              <a:tblPr firstCol="1">
                <a:tableStyleId>{E8034E78-7F5D-4C2E-B375-FC64B27BC917}</a:tableStyleId>
              </a:tblPr>
              <a:tblGrid>
                <a:gridCol w="996705">
                  <a:extLst>
                    <a:ext uri="{9D8B030D-6E8A-4147-A177-3AD203B41FA5}">
                      <a16:colId xmlns:a16="http://schemas.microsoft.com/office/drawing/2014/main" val="1884772091"/>
                    </a:ext>
                  </a:extLst>
                </a:gridCol>
                <a:gridCol w="116840">
                  <a:extLst>
                    <a:ext uri="{9D8B030D-6E8A-4147-A177-3AD203B41FA5}">
                      <a16:colId xmlns:a16="http://schemas.microsoft.com/office/drawing/2014/main" val="1935918171"/>
                    </a:ext>
                  </a:extLst>
                </a:gridCol>
                <a:gridCol w="1022433">
                  <a:extLst>
                    <a:ext uri="{9D8B030D-6E8A-4147-A177-3AD203B41FA5}">
                      <a16:colId xmlns:a16="http://schemas.microsoft.com/office/drawing/2014/main" val="779511719"/>
                    </a:ext>
                  </a:extLst>
                </a:gridCol>
                <a:gridCol w="236312">
                  <a:extLst>
                    <a:ext uri="{9D8B030D-6E8A-4147-A177-3AD203B41FA5}">
                      <a16:colId xmlns:a16="http://schemas.microsoft.com/office/drawing/2014/main" val="721322561"/>
                    </a:ext>
                  </a:extLst>
                </a:gridCol>
                <a:gridCol w="786121">
                  <a:extLst>
                    <a:ext uri="{9D8B030D-6E8A-4147-A177-3AD203B41FA5}">
                      <a16:colId xmlns:a16="http://schemas.microsoft.com/office/drawing/2014/main" val="1287572401"/>
                    </a:ext>
                  </a:extLst>
                </a:gridCol>
                <a:gridCol w="498353">
                  <a:extLst>
                    <a:ext uri="{9D8B030D-6E8A-4147-A177-3AD203B41FA5}">
                      <a16:colId xmlns:a16="http://schemas.microsoft.com/office/drawing/2014/main" val="3458608661"/>
                    </a:ext>
                  </a:extLst>
                </a:gridCol>
                <a:gridCol w="524080">
                  <a:extLst>
                    <a:ext uri="{9D8B030D-6E8A-4147-A177-3AD203B41FA5}">
                      <a16:colId xmlns:a16="http://schemas.microsoft.com/office/drawing/2014/main" val="2238298478"/>
                    </a:ext>
                  </a:extLst>
                </a:gridCol>
                <a:gridCol w="760393">
                  <a:extLst>
                    <a:ext uri="{9D8B030D-6E8A-4147-A177-3AD203B41FA5}">
                      <a16:colId xmlns:a16="http://schemas.microsoft.com/office/drawing/2014/main" val="1616473704"/>
                    </a:ext>
                  </a:extLst>
                </a:gridCol>
                <a:gridCol w="262040">
                  <a:extLst>
                    <a:ext uri="{9D8B030D-6E8A-4147-A177-3AD203B41FA5}">
                      <a16:colId xmlns:a16="http://schemas.microsoft.com/office/drawing/2014/main" val="3095069683"/>
                    </a:ext>
                  </a:extLst>
                </a:gridCol>
                <a:gridCol w="1022433">
                  <a:extLst>
                    <a:ext uri="{9D8B030D-6E8A-4147-A177-3AD203B41FA5}">
                      <a16:colId xmlns:a16="http://schemas.microsoft.com/office/drawing/2014/main" val="1709957215"/>
                    </a:ext>
                  </a:extLst>
                </a:gridCol>
              </a:tblGrid>
              <a:tr h="290848">
                <a:tc>
                  <a:txBody>
                    <a:bodyPr/>
                    <a:lstStyle/>
                    <a:p>
                      <a:pPr algn="ctr"/>
                      <a:r>
                        <a:rPr lang="ko-Kore-KR" altLang="en-US" sz="800" dirty="0">
                          <a:solidFill>
                            <a:schemeClr val="bg1"/>
                          </a:solidFill>
                        </a:rPr>
                        <a:t>지역</a:t>
                      </a:r>
                    </a:p>
                  </a:txBody>
                  <a:tcPr anchor="ctr">
                    <a:lnB w="9525" cap="flat" cmpd="sng" algn="ctr">
                      <a:solidFill>
                        <a:srgbClr val="F2F2F2"/>
                      </a:solidFill>
                      <a:prstDash val="solid"/>
                      <a:round/>
                      <a:headEnd type="none" w="med" len="med"/>
                      <a:tailEnd type="none" w="med" len="med"/>
                    </a:lnB>
                  </a:tcPr>
                </a:tc>
                <a:tc gridSpan="3">
                  <a:txBody>
                    <a:bodyPr/>
                    <a:lstStyle/>
                    <a:p>
                      <a:pPr algn="ctr"/>
                      <a:r>
                        <a:rPr lang="ko-Kore-KR" altLang="en-US" sz="800" dirty="0">
                          <a:solidFill>
                            <a:schemeClr val="tx1"/>
                          </a:solidFill>
                        </a:rPr>
                        <a:t>제주시</a:t>
                      </a:r>
                    </a:p>
                  </a:txBody>
                  <a:tcPr anchor="ctr">
                    <a:lnR w="9525" cap="flat" cmpd="sng" algn="ctr">
                      <a:solidFill>
                        <a:srgbClr val="F2F2F2"/>
                      </a:solidFill>
                      <a:prstDash val="solid"/>
                      <a:round/>
                      <a:headEnd type="none" w="med" len="med"/>
                      <a:tailEnd type="none" w="med" len="med"/>
                    </a:lnR>
                    <a:lnB w="9525" cap="flat" cmpd="sng" algn="ctr">
                      <a:solidFill>
                        <a:srgbClr val="F2F2F2"/>
                      </a:solidFill>
                      <a:prstDash val="solid"/>
                      <a:round/>
                      <a:headEnd type="none" w="med" len="med"/>
                      <a:tailEnd type="none" w="med" len="med"/>
                    </a:lnB>
                    <a:solidFill>
                      <a:srgbClr val="FEF9F9"/>
                    </a:solidFill>
                  </a:tcPr>
                </a:tc>
                <a:tc hMerge="1">
                  <a:txBody>
                    <a:bodyPr/>
                    <a:lstStyle/>
                    <a:p>
                      <a:endParaRPr lang="ko-Kore-KR" altLang="en-US"/>
                    </a:p>
                  </a:txBody>
                  <a:tcPr/>
                </a:tc>
                <a:tc hMerge="1">
                  <a:txBody>
                    <a:bodyPr/>
                    <a:lstStyle/>
                    <a:p>
                      <a:endParaRPr lang="ko-Kore-KR" altLang="en-US"/>
                    </a:p>
                  </a:txBody>
                  <a:tcPr/>
                </a:tc>
                <a:tc gridSpan="2">
                  <a:txBody>
                    <a:bodyPr/>
                    <a:lstStyle/>
                    <a:p>
                      <a:pPr algn="ctr"/>
                      <a:r>
                        <a:rPr lang="ko-Kore-KR" altLang="en-US" sz="800" dirty="0">
                          <a:solidFill>
                            <a:schemeClr val="tx1"/>
                          </a:solidFill>
                        </a:rPr>
                        <a:t>서귀포시</a:t>
                      </a:r>
                    </a:p>
                  </a:txBody>
                  <a:tcPr anchor="ctr">
                    <a:lnL w="9525" cap="flat" cmpd="sng" algn="ctr">
                      <a:solidFill>
                        <a:srgbClr val="F2F2F2"/>
                      </a:solidFill>
                      <a:prstDash val="solid"/>
                      <a:round/>
                      <a:headEnd type="none" w="med" len="med"/>
                      <a:tailEnd type="none" w="med" len="med"/>
                    </a:lnL>
                    <a:lnR w="9525" cap="flat" cmpd="sng" algn="ctr">
                      <a:solidFill>
                        <a:srgbClr val="F2F2F2"/>
                      </a:solidFill>
                      <a:prstDash val="solid"/>
                      <a:round/>
                      <a:headEnd type="none" w="med" len="med"/>
                      <a:tailEnd type="none" w="med" len="med"/>
                    </a:lnR>
                    <a:lnB w="9525" cap="flat" cmpd="sng" algn="ctr">
                      <a:solidFill>
                        <a:srgbClr val="F2F2F2"/>
                      </a:solidFill>
                      <a:prstDash val="solid"/>
                      <a:round/>
                      <a:headEnd type="none" w="med" len="med"/>
                      <a:tailEnd type="none" w="med" len="med"/>
                    </a:lnB>
                    <a:solidFill>
                      <a:srgbClr val="FEF9F9"/>
                    </a:solidFill>
                  </a:tcPr>
                </a:tc>
                <a:tc hMerge="1">
                  <a:txBody>
                    <a:bodyPr/>
                    <a:lstStyle/>
                    <a:p>
                      <a:endParaRPr lang="ko-Kore-KR" altLang="en-US"/>
                    </a:p>
                  </a:txBody>
                  <a:tcPr/>
                </a:tc>
                <a:tc gridSpan="2">
                  <a:txBody>
                    <a:bodyPr/>
                    <a:lstStyle/>
                    <a:p>
                      <a:pPr algn="ctr"/>
                      <a:endParaRPr lang="ko-Kore-KR" altLang="en-US" sz="800" dirty="0">
                        <a:solidFill>
                          <a:schemeClr val="tx1"/>
                        </a:solidFill>
                      </a:endParaRPr>
                    </a:p>
                  </a:txBody>
                  <a:tcPr anchor="ctr">
                    <a:lnL w="9525" cap="flat" cmpd="sng" algn="ctr">
                      <a:solidFill>
                        <a:srgbClr val="F2F2F2"/>
                      </a:solidFill>
                      <a:prstDash val="solid"/>
                      <a:round/>
                      <a:headEnd type="none" w="med" len="med"/>
                      <a:tailEnd type="none" w="med" len="med"/>
                    </a:lnL>
                    <a:lnR w="9525" cap="flat" cmpd="sng" algn="ctr">
                      <a:solidFill>
                        <a:srgbClr val="F2F2F2"/>
                      </a:solidFill>
                      <a:prstDash val="solid"/>
                      <a:round/>
                      <a:headEnd type="none" w="med" len="med"/>
                      <a:tailEnd type="none" w="med" len="med"/>
                    </a:lnR>
                    <a:lnB w="9525" cap="flat" cmpd="sng" algn="ctr">
                      <a:solidFill>
                        <a:srgbClr val="F2F2F2"/>
                      </a:solidFill>
                      <a:prstDash val="solid"/>
                      <a:round/>
                      <a:headEnd type="none" w="med" len="med"/>
                      <a:tailEnd type="none" w="med" len="med"/>
                    </a:lnB>
                    <a:solidFill>
                      <a:srgbClr val="FEF9F9"/>
                    </a:solidFill>
                  </a:tcPr>
                </a:tc>
                <a:tc hMerge="1">
                  <a:txBody>
                    <a:bodyPr/>
                    <a:lstStyle/>
                    <a:p>
                      <a:endParaRPr lang="ko-Kore-KR" altLang="en-US"/>
                    </a:p>
                  </a:txBody>
                  <a:tcPr/>
                </a:tc>
                <a:tc gridSpan="2">
                  <a:txBody>
                    <a:bodyPr/>
                    <a:lstStyle/>
                    <a:p>
                      <a:pPr algn="ctr"/>
                      <a:endParaRPr lang="ko-Kore-KR" altLang="en-US" sz="800" dirty="0">
                        <a:solidFill>
                          <a:schemeClr val="tx1"/>
                        </a:solidFill>
                      </a:endParaRPr>
                    </a:p>
                  </a:txBody>
                  <a:tcPr anchor="ctr">
                    <a:lnL w="9525" cap="flat" cmpd="sng" algn="ctr">
                      <a:solidFill>
                        <a:srgbClr val="F2F2F2"/>
                      </a:solidFill>
                      <a:prstDash val="solid"/>
                      <a:round/>
                      <a:headEnd type="none" w="med" len="med"/>
                      <a:tailEnd type="none" w="med" len="med"/>
                    </a:lnL>
                    <a:lnB w="9525" cap="flat" cmpd="sng" algn="ctr">
                      <a:solidFill>
                        <a:srgbClr val="F2F2F2"/>
                      </a:solidFill>
                      <a:prstDash val="solid"/>
                      <a:round/>
                      <a:headEnd type="none" w="med" len="med"/>
                      <a:tailEnd type="none" w="med" len="med"/>
                    </a:lnB>
                    <a:solidFill>
                      <a:srgbClr val="FEF9F9"/>
                    </a:solidFill>
                  </a:tcPr>
                </a:tc>
                <a:tc hMerge="1">
                  <a:txBody>
                    <a:bodyPr/>
                    <a:lstStyle/>
                    <a:p>
                      <a:endParaRPr lang="ko-Kore-KR" altLang="en-US"/>
                    </a:p>
                  </a:txBody>
                  <a:tcPr/>
                </a:tc>
                <a:extLst>
                  <a:ext uri="{0D108BD9-81ED-4DB2-BD59-A6C34878D82A}">
                    <a16:rowId xmlns:a16="http://schemas.microsoft.com/office/drawing/2014/main" val="2288769771"/>
                  </a:ext>
                </a:extLst>
              </a:tr>
              <a:tr h="290848">
                <a:tc>
                  <a:txBody>
                    <a:bodyPr/>
                    <a:lstStyle/>
                    <a:p>
                      <a:pPr algn="ctr"/>
                      <a:r>
                        <a:rPr lang="ko-Kore-KR" altLang="en-US" sz="800" dirty="0">
                          <a:solidFill>
                            <a:schemeClr val="bg1"/>
                          </a:solidFill>
                        </a:rPr>
                        <a:t>종목</a:t>
                      </a:r>
                    </a:p>
                  </a:txBody>
                  <a:tcPr anchor="ctr">
                    <a:lnT w="9525" cap="flat" cmpd="sng" algn="ctr">
                      <a:solidFill>
                        <a:srgbClr val="F2F2F2"/>
                      </a:solidFill>
                      <a:prstDash val="solid"/>
                      <a:round/>
                      <a:headEnd type="none" w="med" len="med"/>
                      <a:tailEnd type="none" w="med" len="med"/>
                    </a:lnT>
                    <a:lnB w="9525" cap="flat" cmpd="sng" algn="ctr">
                      <a:solidFill>
                        <a:srgbClr val="F2F2F2"/>
                      </a:solidFill>
                      <a:prstDash val="solid"/>
                      <a:round/>
                      <a:headEnd type="none" w="med" len="med"/>
                      <a:tailEnd type="none" w="med" len="med"/>
                    </a:lnB>
                  </a:tcPr>
                </a:tc>
                <a:tc gridSpan="3">
                  <a:txBody>
                    <a:bodyPr/>
                    <a:lstStyle/>
                    <a:p>
                      <a:pPr algn="ctr"/>
                      <a:r>
                        <a:rPr lang="ko-Kore-KR" altLang="en-US" sz="800" dirty="0">
                          <a:solidFill>
                            <a:schemeClr val="tx1"/>
                          </a:solidFill>
                        </a:rPr>
                        <a:t>축구</a:t>
                      </a:r>
                    </a:p>
                  </a:txBody>
                  <a:tcPr anchor="ctr">
                    <a:lnR w="9525" cap="flat" cmpd="sng" algn="ctr">
                      <a:solidFill>
                        <a:srgbClr val="F2F2F2"/>
                      </a:solidFill>
                      <a:prstDash val="solid"/>
                      <a:round/>
                      <a:headEnd type="none" w="med" len="med"/>
                      <a:tailEnd type="none" w="med" len="med"/>
                    </a:lnR>
                    <a:lnT w="9525" cap="flat" cmpd="sng" algn="ctr">
                      <a:solidFill>
                        <a:srgbClr val="F2F2F2"/>
                      </a:solidFill>
                      <a:prstDash val="solid"/>
                      <a:round/>
                      <a:headEnd type="none" w="med" len="med"/>
                      <a:tailEnd type="none" w="med" len="med"/>
                    </a:lnT>
                    <a:lnB w="9525" cap="flat" cmpd="sng" algn="ctr">
                      <a:solidFill>
                        <a:srgbClr val="F2F2F2"/>
                      </a:solidFill>
                      <a:prstDash val="solid"/>
                      <a:round/>
                      <a:headEnd type="none" w="med" len="med"/>
                      <a:tailEnd type="none" w="med" len="med"/>
                    </a:lnB>
                    <a:solidFill>
                      <a:srgbClr val="FEF9F9"/>
                    </a:solidFill>
                  </a:tcPr>
                </a:tc>
                <a:tc hMerge="1">
                  <a:txBody>
                    <a:bodyPr/>
                    <a:lstStyle/>
                    <a:p>
                      <a:endParaRPr lang="ko-Kore-KR" altLang="en-US"/>
                    </a:p>
                  </a:txBody>
                  <a:tcPr/>
                </a:tc>
                <a:tc hMerge="1">
                  <a:txBody>
                    <a:bodyPr/>
                    <a:lstStyle/>
                    <a:p>
                      <a:endParaRPr lang="ko-Kore-KR" altLang="en-US"/>
                    </a:p>
                  </a:txBody>
                  <a:tcPr/>
                </a:tc>
                <a:tc gridSpan="2">
                  <a:txBody>
                    <a:bodyPr/>
                    <a:lstStyle/>
                    <a:p>
                      <a:pPr algn="ctr"/>
                      <a:r>
                        <a:rPr lang="ko-Kore-KR" altLang="en-US" sz="800" dirty="0">
                          <a:solidFill>
                            <a:schemeClr val="tx1"/>
                          </a:solidFill>
                        </a:rPr>
                        <a:t>농구</a:t>
                      </a:r>
                    </a:p>
                  </a:txBody>
                  <a:tcPr anchor="ctr">
                    <a:lnL w="9525" cap="flat" cmpd="sng" algn="ctr">
                      <a:solidFill>
                        <a:srgbClr val="F2F2F2"/>
                      </a:solidFill>
                      <a:prstDash val="solid"/>
                      <a:round/>
                      <a:headEnd type="none" w="med" len="med"/>
                      <a:tailEnd type="none" w="med" len="med"/>
                    </a:lnL>
                    <a:lnR w="9525" cap="flat" cmpd="sng" algn="ctr">
                      <a:solidFill>
                        <a:srgbClr val="F2F2F2"/>
                      </a:solidFill>
                      <a:prstDash val="solid"/>
                      <a:round/>
                      <a:headEnd type="none" w="med" len="med"/>
                      <a:tailEnd type="none" w="med" len="med"/>
                    </a:lnR>
                    <a:lnT w="9525" cap="flat" cmpd="sng" algn="ctr">
                      <a:solidFill>
                        <a:srgbClr val="F2F2F2"/>
                      </a:solidFill>
                      <a:prstDash val="solid"/>
                      <a:round/>
                      <a:headEnd type="none" w="med" len="med"/>
                      <a:tailEnd type="none" w="med" len="med"/>
                    </a:lnT>
                    <a:lnB w="9525" cap="flat" cmpd="sng" algn="ctr">
                      <a:solidFill>
                        <a:srgbClr val="F2F2F2"/>
                      </a:solidFill>
                      <a:prstDash val="solid"/>
                      <a:round/>
                      <a:headEnd type="none" w="med" len="med"/>
                      <a:tailEnd type="none" w="med" len="med"/>
                    </a:lnB>
                    <a:solidFill>
                      <a:srgbClr val="FEF9F9"/>
                    </a:solidFill>
                  </a:tcPr>
                </a:tc>
                <a:tc hMerge="1">
                  <a:txBody>
                    <a:bodyPr/>
                    <a:lstStyle/>
                    <a:p>
                      <a:endParaRPr lang="ko-Kore-KR" altLang="en-US"/>
                    </a:p>
                  </a:txBody>
                  <a:tcPr/>
                </a:tc>
                <a:tc gridSpan="2">
                  <a:txBody>
                    <a:bodyPr/>
                    <a:lstStyle/>
                    <a:p>
                      <a:pPr algn="ctr"/>
                      <a:endParaRPr lang="ko-Kore-KR" altLang="en-US" sz="800" dirty="0">
                        <a:solidFill>
                          <a:schemeClr val="tx1"/>
                        </a:solidFill>
                      </a:endParaRPr>
                    </a:p>
                  </a:txBody>
                  <a:tcPr anchor="ctr">
                    <a:lnL w="9525" cap="flat" cmpd="sng" algn="ctr">
                      <a:solidFill>
                        <a:srgbClr val="F2F2F2"/>
                      </a:solidFill>
                      <a:prstDash val="solid"/>
                      <a:round/>
                      <a:headEnd type="none" w="med" len="med"/>
                      <a:tailEnd type="none" w="med" len="med"/>
                    </a:lnL>
                    <a:lnR w="9525" cap="flat" cmpd="sng" algn="ctr">
                      <a:solidFill>
                        <a:srgbClr val="F2F2F2"/>
                      </a:solidFill>
                      <a:prstDash val="solid"/>
                      <a:round/>
                      <a:headEnd type="none" w="med" len="med"/>
                      <a:tailEnd type="none" w="med" len="med"/>
                    </a:lnR>
                    <a:lnT w="9525" cap="flat" cmpd="sng" algn="ctr">
                      <a:solidFill>
                        <a:srgbClr val="F2F2F2"/>
                      </a:solidFill>
                      <a:prstDash val="solid"/>
                      <a:round/>
                      <a:headEnd type="none" w="med" len="med"/>
                      <a:tailEnd type="none" w="med" len="med"/>
                    </a:lnT>
                    <a:lnB w="9525" cap="flat" cmpd="sng" algn="ctr">
                      <a:solidFill>
                        <a:srgbClr val="F2F2F2"/>
                      </a:solidFill>
                      <a:prstDash val="solid"/>
                      <a:round/>
                      <a:headEnd type="none" w="med" len="med"/>
                      <a:tailEnd type="none" w="med" len="med"/>
                    </a:lnB>
                    <a:solidFill>
                      <a:srgbClr val="FEF9F9"/>
                    </a:solidFill>
                  </a:tcPr>
                </a:tc>
                <a:tc hMerge="1">
                  <a:txBody>
                    <a:bodyPr/>
                    <a:lstStyle/>
                    <a:p>
                      <a:endParaRPr lang="ko-Kore-KR" altLang="en-US"/>
                    </a:p>
                  </a:txBody>
                  <a:tcPr/>
                </a:tc>
                <a:tc gridSpan="2">
                  <a:txBody>
                    <a:bodyPr/>
                    <a:lstStyle/>
                    <a:p>
                      <a:pPr algn="ctr"/>
                      <a:endParaRPr lang="ko-Kore-KR" altLang="en-US" sz="800" dirty="0">
                        <a:solidFill>
                          <a:schemeClr val="tx1"/>
                        </a:solidFill>
                      </a:endParaRPr>
                    </a:p>
                  </a:txBody>
                  <a:tcPr anchor="ctr">
                    <a:lnL w="9525" cap="flat" cmpd="sng" algn="ctr">
                      <a:solidFill>
                        <a:srgbClr val="F2F2F2"/>
                      </a:solidFill>
                      <a:prstDash val="solid"/>
                      <a:round/>
                      <a:headEnd type="none" w="med" len="med"/>
                      <a:tailEnd type="none" w="med" len="med"/>
                    </a:lnL>
                    <a:lnT w="9525" cap="flat" cmpd="sng" algn="ctr">
                      <a:solidFill>
                        <a:srgbClr val="F2F2F2"/>
                      </a:solidFill>
                      <a:prstDash val="solid"/>
                      <a:round/>
                      <a:headEnd type="none" w="med" len="med"/>
                      <a:tailEnd type="none" w="med" len="med"/>
                    </a:lnT>
                    <a:lnB w="9525" cap="flat" cmpd="sng" algn="ctr">
                      <a:solidFill>
                        <a:srgbClr val="F2F2F2"/>
                      </a:solidFill>
                      <a:prstDash val="solid"/>
                      <a:round/>
                      <a:headEnd type="none" w="med" len="med"/>
                      <a:tailEnd type="none" w="med" len="med"/>
                    </a:lnB>
                    <a:solidFill>
                      <a:srgbClr val="FEF9F9"/>
                    </a:solidFill>
                  </a:tcPr>
                </a:tc>
                <a:tc hMerge="1">
                  <a:txBody>
                    <a:bodyPr/>
                    <a:lstStyle/>
                    <a:p>
                      <a:endParaRPr lang="ko-Kore-KR" altLang="en-US"/>
                    </a:p>
                  </a:txBody>
                  <a:tcPr/>
                </a:tc>
                <a:extLst>
                  <a:ext uri="{0D108BD9-81ED-4DB2-BD59-A6C34878D82A}">
                    <a16:rowId xmlns:a16="http://schemas.microsoft.com/office/drawing/2014/main" val="536362957"/>
                  </a:ext>
                </a:extLst>
              </a:tr>
              <a:tr h="290848">
                <a:tc gridSpan="2">
                  <a:txBody>
                    <a:bodyPr/>
                    <a:lstStyle/>
                    <a:p>
                      <a:pPr algn="ctr"/>
                      <a:r>
                        <a:rPr lang="ko-Kore-KR" altLang="en-US" sz="800" b="0" dirty="0">
                          <a:solidFill>
                            <a:schemeClr val="tx1"/>
                          </a:solidFill>
                        </a:rPr>
                        <a:t>축구</a:t>
                      </a:r>
                    </a:p>
                  </a:txBody>
                  <a:tcPr anchor="ctr">
                    <a:lnR w="12700" cap="flat" cmpd="sng" algn="ctr">
                      <a:solidFill>
                        <a:srgbClr val="FEFAF9"/>
                      </a:solidFill>
                      <a:prstDash val="solid"/>
                      <a:round/>
                      <a:headEnd type="none" w="med" len="med"/>
                      <a:tailEnd type="none" w="med" len="med"/>
                    </a:lnR>
                    <a:lnT w="9525" cap="flat" cmpd="sng" algn="ctr">
                      <a:solidFill>
                        <a:srgbClr val="F2F2F2"/>
                      </a:solidFill>
                      <a:prstDash val="solid"/>
                      <a:round/>
                      <a:headEnd type="none" w="med" len="med"/>
                      <a:tailEnd type="none" w="med" len="med"/>
                    </a:lnT>
                    <a:solidFill>
                      <a:srgbClr val="FEF9F9"/>
                    </a:solidFill>
                  </a:tcPr>
                </a:tc>
                <a:tc hMerge="1">
                  <a:txBody>
                    <a:bodyPr/>
                    <a:lstStyle/>
                    <a:p>
                      <a:pPr algn="ctr"/>
                      <a:endParaRPr lang="ko-Kore-KR" altLang="en-US" sz="800" dirty="0">
                        <a:solidFill>
                          <a:schemeClr val="tx1"/>
                        </a:solidFill>
                      </a:endParaRPr>
                    </a:p>
                  </a:txBody>
                  <a:tcPr anchor="ctr">
                    <a:solidFill>
                      <a:srgbClr val="FEF9F9"/>
                    </a:solidFill>
                  </a:tcPr>
                </a:tc>
                <a:tc>
                  <a:txBody>
                    <a:bodyPr/>
                    <a:lstStyle/>
                    <a:p>
                      <a:pPr algn="ctr"/>
                      <a:r>
                        <a:rPr lang="ko-KR" altLang="en-US" sz="800" b="0" dirty="0">
                          <a:solidFill>
                            <a:schemeClr val="tx1"/>
                          </a:solidFill>
                        </a:rPr>
                        <a:t>제주시</a:t>
                      </a:r>
                      <a:endParaRPr lang="ko-Kore-KR" altLang="en-US" sz="800" b="0" dirty="0">
                        <a:solidFill>
                          <a:schemeClr val="tx1"/>
                        </a:solidFill>
                      </a:endParaRPr>
                    </a:p>
                  </a:txBody>
                  <a:tcPr anchor="ctr">
                    <a:lnL w="12700" cap="flat" cmpd="sng" algn="ctr">
                      <a:solidFill>
                        <a:srgbClr val="FEFAF9"/>
                      </a:solidFill>
                      <a:prstDash val="solid"/>
                      <a:round/>
                      <a:headEnd type="none" w="med" len="med"/>
                      <a:tailEnd type="none" w="med" len="med"/>
                    </a:lnL>
                    <a:lnR w="12700" cap="flat" cmpd="sng" algn="ctr">
                      <a:solidFill>
                        <a:srgbClr val="FEFAF9"/>
                      </a:solidFill>
                      <a:prstDash val="solid"/>
                      <a:round/>
                      <a:headEnd type="none" w="med" len="med"/>
                      <a:tailEnd type="none" w="med" len="med"/>
                    </a:lnR>
                    <a:lnT w="9525" cap="flat" cmpd="sng" algn="ctr">
                      <a:solidFill>
                        <a:srgbClr val="F2F2F2"/>
                      </a:solidFill>
                      <a:prstDash val="solid"/>
                      <a:round/>
                      <a:headEnd type="none" w="med" len="med"/>
                      <a:tailEnd type="none" w="med" len="med"/>
                    </a:lnT>
                    <a:solidFill>
                      <a:srgbClr val="FEF9F9"/>
                    </a:solidFill>
                  </a:tcPr>
                </a:tc>
                <a:tc gridSpan="2">
                  <a:txBody>
                    <a:bodyPr/>
                    <a:lstStyle/>
                    <a:p>
                      <a:pPr algn="ctr"/>
                      <a:endParaRPr lang="ko-Kore-KR" altLang="en-US" sz="800" b="0" dirty="0">
                        <a:solidFill>
                          <a:schemeClr val="tx1"/>
                        </a:solidFill>
                      </a:endParaRPr>
                    </a:p>
                  </a:txBody>
                  <a:tcPr anchor="ctr">
                    <a:lnL w="12700" cap="flat" cmpd="sng" algn="ctr">
                      <a:solidFill>
                        <a:srgbClr val="FEFAF9"/>
                      </a:solidFill>
                      <a:prstDash val="solid"/>
                      <a:round/>
                      <a:headEnd type="none" w="med" len="med"/>
                      <a:tailEnd type="none" w="med" len="med"/>
                    </a:lnL>
                    <a:lnR w="12700" cap="flat" cmpd="sng" algn="ctr">
                      <a:solidFill>
                        <a:srgbClr val="FEFAF9"/>
                      </a:solidFill>
                      <a:prstDash val="solid"/>
                      <a:round/>
                      <a:headEnd type="none" w="med" len="med"/>
                      <a:tailEnd type="none" w="med" len="med"/>
                    </a:lnR>
                    <a:lnT w="9525" cap="flat" cmpd="sng" algn="ctr">
                      <a:solidFill>
                        <a:srgbClr val="F2F2F2"/>
                      </a:solidFill>
                      <a:prstDash val="solid"/>
                      <a:round/>
                      <a:headEnd type="none" w="med" len="med"/>
                      <a:tailEnd type="none" w="med" len="med"/>
                    </a:lnT>
                    <a:solidFill>
                      <a:srgbClr val="FEF9F9"/>
                    </a:solidFill>
                  </a:tcPr>
                </a:tc>
                <a:tc hMerge="1">
                  <a:txBody>
                    <a:bodyPr/>
                    <a:lstStyle/>
                    <a:p>
                      <a:pPr algn="ctr"/>
                      <a:endParaRPr lang="ko-Kore-KR" altLang="en-US" sz="800" dirty="0">
                        <a:solidFill>
                          <a:schemeClr val="tx1"/>
                        </a:solidFill>
                      </a:endParaRPr>
                    </a:p>
                  </a:txBody>
                  <a:tcPr anchor="ctr">
                    <a:solidFill>
                      <a:srgbClr val="FEF9F9"/>
                    </a:solidFill>
                  </a:tcPr>
                </a:tc>
                <a:tc gridSpan="2">
                  <a:txBody>
                    <a:bodyPr/>
                    <a:lstStyle/>
                    <a:p>
                      <a:pPr algn="ctr"/>
                      <a:endParaRPr lang="ko-Kore-KR" altLang="en-US" sz="800" b="0" dirty="0">
                        <a:solidFill>
                          <a:schemeClr val="tx1"/>
                        </a:solidFill>
                      </a:endParaRPr>
                    </a:p>
                  </a:txBody>
                  <a:tcPr anchor="ctr">
                    <a:lnL w="12700" cap="flat" cmpd="sng" algn="ctr">
                      <a:solidFill>
                        <a:srgbClr val="FEFAF9"/>
                      </a:solidFill>
                      <a:prstDash val="solid"/>
                      <a:round/>
                      <a:headEnd type="none" w="med" len="med"/>
                      <a:tailEnd type="none" w="med" len="med"/>
                    </a:lnL>
                    <a:lnR w="12700" cap="flat" cmpd="sng" algn="ctr">
                      <a:solidFill>
                        <a:srgbClr val="FEFAF9"/>
                      </a:solidFill>
                      <a:prstDash val="solid"/>
                      <a:round/>
                      <a:headEnd type="none" w="med" len="med"/>
                      <a:tailEnd type="none" w="med" len="med"/>
                    </a:lnR>
                    <a:lnT w="9525" cap="flat" cmpd="sng" algn="ctr">
                      <a:solidFill>
                        <a:srgbClr val="F2F2F2"/>
                      </a:solidFill>
                      <a:prstDash val="solid"/>
                      <a:round/>
                      <a:headEnd type="none" w="med" len="med"/>
                      <a:tailEnd type="none" w="med" len="med"/>
                    </a:lnT>
                    <a:solidFill>
                      <a:srgbClr val="FEF9F9"/>
                    </a:solidFill>
                  </a:tcPr>
                </a:tc>
                <a:tc hMerge="1">
                  <a:txBody>
                    <a:bodyPr/>
                    <a:lstStyle/>
                    <a:p>
                      <a:pPr algn="ctr"/>
                      <a:endParaRPr lang="ko-Kore-KR" altLang="en-US" sz="800" dirty="0">
                        <a:solidFill>
                          <a:schemeClr val="tx1"/>
                        </a:solidFill>
                      </a:endParaRPr>
                    </a:p>
                  </a:txBody>
                  <a:tcPr anchor="ctr">
                    <a:solidFill>
                      <a:srgbClr val="FEF9F9"/>
                    </a:solidFill>
                  </a:tcPr>
                </a:tc>
                <a:tc gridSpan="2">
                  <a:txBody>
                    <a:bodyPr/>
                    <a:lstStyle/>
                    <a:p>
                      <a:pPr algn="ctr"/>
                      <a:endParaRPr lang="ko-Kore-KR" altLang="en-US" sz="800" b="0" dirty="0">
                        <a:solidFill>
                          <a:schemeClr val="tx1"/>
                        </a:solidFill>
                      </a:endParaRPr>
                    </a:p>
                  </a:txBody>
                  <a:tcPr anchor="ctr">
                    <a:lnL w="12700" cap="flat" cmpd="sng" algn="ctr">
                      <a:solidFill>
                        <a:srgbClr val="FEFAF9"/>
                      </a:solidFill>
                      <a:prstDash val="solid"/>
                      <a:round/>
                      <a:headEnd type="none" w="med" len="med"/>
                      <a:tailEnd type="none" w="med" len="med"/>
                    </a:lnL>
                    <a:lnR w="12700" cap="flat" cmpd="sng" algn="ctr">
                      <a:solidFill>
                        <a:srgbClr val="FEFAF9"/>
                      </a:solidFill>
                      <a:prstDash val="solid"/>
                      <a:round/>
                      <a:headEnd type="none" w="med" len="med"/>
                      <a:tailEnd type="none" w="med" len="med"/>
                    </a:lnR>
                    <a:lnT w="9525" cap="flat" cmpd="sng" algn="ctr">
                      <a:solidFill>
                        <a:srgbClr val="F2F2F2"/>
                      </a:solidFill>
                      <a:prstDash val="solid"/>
                      <a:round/>
                      <a:headEnd type="none" w="med" len="med"/>
                      <a:tailEnd type="none" w="med" len="med"/>
                    </a:lnT>
                    <a:solidFill>
                      <a:srgbClr val="FEF9F9"/>
                    </a:solidFill>
                  </a:tcPr>
                </a:tc>
                <a:tc hMerge="1">
                  <a:txBody>
                    <a:bodyPr/>
                    <a:lstStyle/>
                    <a:p>
                      <a:pPr algn="ctr"/>
                      <a:endParaRPr lang="ko-Kore-KR" altLang="en-US" sz="800" dirty="0">
                        <a:solidFill>
                          <a:schemeClr val="tx1"/>
                        </a:solidFill>
                      </a:endParaRPr>
                    </a:p>
                  </a:txBody>
                  <a:tcPr anchor="ctr">
                    <a:solidFill>
                      <a:srgbClr val="FEF9F9"/>
                    </a:solidFill>
                  </a:tcPr>
                </a:tc>
                <a:tc>
                  <a:txBody>
                    <a:bodyPr/>
                    <a:lstStyle/>
                    <a:p>
                      <a:pPr algn="ctr"/>
                      <a:endParaRPr lang="ko-Kore-KR" altLang="en-US" sz="800" b="0" dirty="0">
                        <a:solidFill>
                          <a:schemeClr val="tx1"/>
                        </a:solidFill>
                      </a:endParaRPr>
                    </a:p>
                  </a:txBody>
                  <a:tcPr anchor="ctr">
                    <a:lnL w="12700" cap="flat" cmpd="sng" algn="ctr">
                      <a:solidFill>
                        <a:srgbClr val="FEFAF9"/>
                      </a:solidFill>
                      <a:prstDash val="solid"/>
                      <a:round/>
                      <a:headEnd type="none" w="med" len="med"/>
                      <a:tailEnd type="none" w="med" len="med"/>
                    </a:lnL>
                    <a:lnT w="9525" cap="flat" cmpd="sng" algn="ctr">
                      <a:solidFill>
                        <a:srgbClr val="F2F2F2"/>
                      </a:solidFill>
                      <a:prstDash val="solid"/>
                      <a:round/>
                      <a:headEnd type="none" w="med" len="med"/>
                      <a:tailEnd type="none" w="med" len="med"/>
                    </a:lnT>
                    <a:solidFill>
                      <a:srgbClr val="FEF9F9"/>
                    </a:solidFill>
                  </a:tcPr>
                </a:tc>
                <a:extLst>
                  <a:ext uri="{0D108BD9-81ED-4DB2-BD59-A6C34878D82A}">
                    <a16:rowId xmlns:a16="http://schemas.microsoft.com/office/drawing/2014/main" val="3297589880"/>
                  </a:ext>
                </a:extLst>
              </a:tr>
            </a:tbl>
          </a:graphicData>
        </a:graphic>
      </p:graphicFrame>
      <p:sp>
        <p:nvSpPr>
          <p:cNvPr id="2" name="텍스트 개체 틀 1">
            <a:extLst>
              <a:ext uri="{FF2B5EF4-FFF2-40B4-BE49-F238E27FC236}">
                <a16:creationId xmlns:a16="http://schemas.microsoft.com/office/drawing/2014/main" id="{93583B41-E084-99EA-2A03-ED25B0EA16D8}"/>
              </a:ext>
            </a:extLst>
          </p:cNvPr>
          <p:cNvSpPr>
            <a:spLocks noGrp="1"/>
          </p:cNvSpPr>
          <p:nvPr>
            <p:ph type="body" sz="quarter" idx="10"/>
          </p:nvPr>
        </p:nvSpPr>
        <p:spPr/>
        <p:txBody>
          <a:bodyPr/>
          <a:lstStyle/>
          <a:p>
            <a:r>
              <a:rPr kumimoji="1" lang="en-US" altLang="ko-Kore-KR" dirty="0"/>
              <a:t>PR-PL-01</a:t>
            </a:r>
            <a:endParaRPr kumimoji="1" lang="ko-Kore-KR" altLang="en-US" dirty="0"/>
          </a:p>
        </p:txBody>
      </p:sp>
      <p:sp>
        <p:nvSpPr>
          <p:cNvPr id="3" name="텍스트 개체 틀 2">
            <a:extLst>
              <a:ext uri="{FF2B5EF4-FFF2-40B4-BE49-F238E27FC236}">
                <a16:creationId xmlns:a16="http://schemas.microsoft.com/office/drawing/2014/main" id="{525B9EA8-6287-02A1-992D-332F52C6BB0B}"/>
              </a:ext>
            </a:extLst>
          </p:cNvPr>
          <p:cNvSpPr>
            <a:spLocks noGrp="1"/>
          </p:cNvSpPr>
          <p:nvPr>
            <p:ph type="body" sz="quarter" idx="11"/>
          </p:nvPr>
        </p:nvSpPr>
        <p:spPr/>
        <p:txBody>
          <a:bodyPr/>
          <a:lstStyle/>
          <a:p>
            <a:r>
              <a:rPr kumimoji="1" lang="ko-Kore-KR" altLang="en-US" dirty="0"/>
              <a:t>프로젝트 </a:t>
            </a:r>
            <a:r>
              <a:rPr kumimoji="1" lang="ko-KR" altLang="en-US" dirty="0"/>
              <a:t>목록</a:t>
            </a:r>
            <a:endParaRPr kumimoji="1" lang="ko-Kore-KR" altLang="en-US" dirty="0"/>
          </a:p>
        </p:txBody>
      </p:sp>
      <p:sp>
        <p:nvSpPr>
          <p:cNvPr id="4" name="텍스트 개체 틀 3">
            <a:extLst>
              <a:ext uri="{FF2B5EF4-FFF2-40B4-BE49-F238E27FC236}">
                <a16:creationId xmlns:a16="http://schemas.microsoft.com/office/drawing/2014/main" id="{B0D14D18-735B-0F5B-51D4-FCA7C4819685}"/>
              </a:ext>
            </a:extLst>
          </p:cNvPr>
          <p:cNvSpPr>
            <a:spLocks noGrp="1"/>
          </p:cNvSpPr>
          <p:nvPr>
            <p:ph type="body" sz="quarter" idx="12"/>
          </p:nvPr>
        </p:nvSpPr>
        <p:spPr/>
        <p:txBody>
          <a:bodyPr/>
          <a:lstStyle/>
          <a:p>
            <a:r>
              <a:rPr kumimoji="1" lang="en-US" altLang="ko-Kore-KR" dirty="0"/>
              <a:t>Home &gt; </a:t>
            </a:r>
            <a:r>
              <a:rPr kumimoji="1" lang="ko-KR" altLang="en-US" dirty="0"/>
              <a:t>프로젝트 리스트</a:t>
            </a:r>
            <a:endParaRPr kumimoji="1" lang="ko-Kore-KR" altLang="en-US" dirty="0"/>
          </a:p>
        </p:txBody>
      </p:sp>
      <p:graphicFrame>
        <p:nvGraphicFramePr>
          <p:cNvPr id="6" name="표 5">
            <a:extLst>
              <a:ext uri="{FF2B5EF4-FFF2-40B4-BE49-F238E27FC236}">
                <a16:creationId xmlns:a16="http://schemas.microsoft.com/office/drawing/2014/main" id="{5A475FD8-C264-89A5-3E1F-82DF72C69C96}"/>
              </a:ext>
            </a:extLst>
          </p:cNvPr>
          <p:cNvGraphicFramePr>
            <a:graphicFrameLocks noGrp="1"/>
          </p:cNvGraphicFramePr>
          <p:nvPr>
            <p:extLst>
              <p:ext uri="{D42A27DB-BD31-4B8C-83A1-F6EECF244321}">
                <p14:modId xmlns:p14="http://schemas.microsoft.com/office/powerpoint/2010/main" val="607685195"/>
              </p:ext>
            </p:extLst>
          </p:nvPr>
        </p:nvGraphicFramePr>
        <p:xfrm>
          <a:off x="8472264" y="476672"/>
          <a:ext cx="3384376" cy="511351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Summary.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모든 프로젝트 모인 페이지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기본적으로 작성일시를 기준으로 정렬</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네이버 쇼핑 참고 </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hlinkClick r:id="rId4"/>
                        </a:rPr>
                        <a:t>https://search.shopping.naver.com/search/category/100009319</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a:solidFill>
                            <a:schemeClr val="tx1"/>
                          </a:solidFill>
                          <a:latin typeface="+mn-ea"/>
                          <a:ea typeface="+mn-ea"/>
                        </a:rPr>
                        <a:t>1</a:t>
                      </a:r>
                      <a:endParaRPr lang="ko-KR" altLang="en-US" sz="850" b="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00" b="0" dirty="0">
                          <a:latin typeface="+mn-ea"/>
                          <a:ea typeface="+mn-ea"/>
                        </a:rPr>
                        <a:t>카테고리</a:t>
                      </a:r>
                      <a:r>
                        <a:rPr lang="en-US" altLang="ko-KR" sz="800" b="0" dirty="0">
                          <a:latin typeface="+mn-ea"/>
                          <a:ea typeface="+mn-ea"/>
                        </a:rPr>
                        <a:t>[Button]</a:t>
                      </a:r>
                    </a:p>
                    <a:p>
                      <a:pPr marL="171450" indent="-171450" algn="just" latinLnBrk="1">
                        <a:lnSpc>
                          <a:spcPct val="120000"/>
                        </a:lnSpc>
                        <a:buFontTx/>
                        <a:buChar char="-"/>
                      </a:pPr>
                      <a:r>
                        <a:rPr lang="ko-KR" altLang="en-US" sz="800" b="0" dirty="0">
                          <a:latin typeface="+mn-ea"/>
                          <a:ea typeface="+mn-ea"/>
                        </a:rPr>
                        <a:t>해당 버튼 클릭 시 설정한 카테고리의 목록만 출력</a:t>
                      </a:r>
                      <a:endParaRPr lang="en-US" altLang="ko-KR" sz="800" b="0" dirty="0">
                        <a:latin typeface="+mn-ea"/>
                        <a:ea typeface="+mn-ea"/>
                      </a:endParaRPr>
                    </a:p>
                    <a:p>
                      <a:pPr marL="171450" indent="-171450" algn="just" latinLnBrk="1">
                        <a:lnSpc>
                          <a:spcPct val="120000"/>
                        </a:lnSpc>
                        <a:buFontTx/>
                        <a:buChar char="-"/>
                      </a:pPr>
                      <a:r>
                        <a:rPr lang="ko-KR" altLang="en-US" sz="800" b="0" dirty="0">
                          <a:latin typeface="+mn-ea"/>
                          <a:ea typeface="+mn-ea"/>
                        </a:rPr>
                        <a:t>하단에 지정된 카테고리 출력 및 삭제 버튼</a:t>
                      </a:r>
                      <a:endParaRPr lang="en-US" altLang="ko-KR" sz="800" b="0" dirty="0">
                        <a:latin typeface="+mn-ea"/>
                        <a:ea typeface="+mn-ea"/>
                      </a:endParaRPr>
                    </a:p>
                    <a:p>
                      <a:pPr marL="171450" indent="-171450" algn="just" latinLnBrk="1">
                        <a:lnSpc>
                          <a:spcPct val="120000"/>
                        </a:lnSpc>
                        <a:buFontTx/>
                        <a:buChar char="-"/>
                      </a:pPr>
                      <a:r>
                        <a:rPr lang="ko-KR" altLang="en-US" sz="800" b="0" dirty="0">
                          <a:latin typeface="+mn-ea"/>
                          <a:ea typeface="+mn-ea"/>
                        </a:rPr>
                        <a:t>추후에 다른 항목 추가할 수 있음</a:t>
                      </a:r>
                      <a:r>
                        <a:rPr lang="en-US" altLang="ko-KR" sz="800" b="0" dirty="0">
                          <a:latin typeface="+mn-ea"/>
                          <a:ea typeface="+mn-ea"/>
                        </a:rPr>
                        <a:t>(</a:t>
                      </a:r>
                      <a:r>
                        <a:rPr lang="ko-KR" altLang="en-US" sz="800" b="0" dirty="0">
                          <a:latin typeface="+mn-ea"/>
                          <a:ea typeface="+mn-ea"/>
                        </a:rPr>
                        <a:t>추가에 용이하도록 개발</a:t>
                      </a:r>
                      <a:r>
                        <a:rPr lang="en-US" altLang="ko-KR" sz="800" b="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dirty="0">
                          <a:solidFill>
                            <a:schemeClr val="tx1"/>
                          </a:solidFill>
                          <a:latin typeface="+mn-ea"/>
                        </a:rPr>
                        <a:t>페이지 내 검색</a:t>
                      </a:r>
                      <a:r>
                        <a:rPr kumimoji="1" lang="en-US" altLang="ko-KR" sz="800" dirty="0">
                          <a:solidFill>
                            <a:schemeClr val="tx1"/>
                          </a:solidFill>
                          <a:latin typeface="+mn-ea"/>
                        </a:rPr>
                        <a:t>[Search box]</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카테고리 설정 범위 내에서 검색</a:t>
                      </a:r>
                      <a:endParaRPr kumimoji="1" lang="en-US" altLang="ko-KR" sz="80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en-US" altLang="ko-KR" sz="800" dirty="0">
                          <a:solidFill>
                            <a:schemeClr val="tx1"/>
                          </a:solidFill>
                          <a:latin typeface="+mn-ea"/>
                        </a:rPr>
                        <a:t>GNB</a:t>
                      </a:r>
                      <a:r>
                        <a:rPr kumimoji="1" lang="ko-KR" altLang="en-US" sz="800" dirty="0">
                          <a:solidFill>
                            <a:schemeClr val="tx1"/>
                          </a:solidFill>
                          <a:latin typeface="+mn-ea"/>
                        </a:rPr>
                        <a:t>의 검색은 카테고리가 아닌 전체 범위에서 검색</a:t>
                      </a: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dirty="0">
                          <a:solidFill>
                            <a:schemeClr val="tx1"/>
                          </a:solidFill>
                          <a:latin typeface="+mn-ea"/>
                        </a:rPr>
                        <a:t>정렬 필터</a:t>
                      </a:r>
                      <a:r>
                        <a:rPr kumimoji="1" lang="en-US" altLang="ko-KR" sz="800" dirty="0">
                          <a:solidFill>
                            <a:schemeClr val="tx1"/>
                          </a:solidFill>
                          <a:latin typeface="+mn-ea"/>
                        </a:rPr>
                        <a:t>[Button]</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클릭 시 항목별로 정렬 수행</a:t>
                      </a:r>
                      <a:endParaRPr kumimoji="1" lang="en-US" altLang="ko-KR" sz="80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작성 일자 순</a:t>
                      </a:r>
                      <a:r>
                        <a:rPr kumimoji="1" lang="en-US" altLang="ko-KR" sz="800" dirty="0">
                          <a:solidFill>
                            <a:schemeClr val="tx1"/>
                          </a:solidFill>
                          <a:latin typeface="+mn-ea"/>
                        </a:rPr>
                        <a:t>,</a:t>
                      </a:r>
                      <a:r>
                        <a:rPr kumimoji="1" lang="ko-KR" altLang="en-US" sz="800" dirty="0">
                          <a:solidFill>
                            <a:schemeClr val="tx1"/>
                          </a:solidFill>
                          <a:latin typeface="+mn-ea"/>
                        </a:rPr>
                        <a:t> 작성일자 역순</a:t>
                      </a:r>
                      <a:r>
                        <a:rPr kumimoji="1" lang="en-US" altLang="ko-KR" sz="800" dirty="0">
                          <a:solidFill>
                            <a:schemeClr val="tx1"/>
                          </a:solidFill>
                          <a:latin typeface="+mn-ea"/>
                        </a:rPr>
                        <a:t>,</a:t>
                      </a:r>
                      <a:r>
                        <a:rPr kumimoji="1" lang="ko-KR" altLang="en-US" sz="800" dirty="0">
                          <a:solidFill>
                            <a:schemeClr val="tx1"/>
                          </a:solidFill>
                          <a:latin typeface="+mn-ea"/>
                        </a:rPr>
                        <a:t> 마감일자 순</a:t>
                      </a:r>
                      <a:r>
                        <a:rPr kumimoji="1" lang="en-US" altLang="ko-KR" sz="800" dirty="0">
                          <a:solidFill>
                            <a:schemeClr val="tx1"/>
                          </a:solidFill>
                          <a:latin typeface="+mn-ea"/>
                        </a:rPr>
                        <a:t>,</a:t>
                      </a:r>
                      <a:r>
                        <a:rPr kumimoji="1" lang="ko-KR" altLang="en-US" sz="800" dirty="0">
                          <a:solidFill>
                            <a:schemeClr val="tx1"/>
                          </a:solidFill>
                          <a:latin typeface="+mn-ea"/>
                        </a:rPr>
                        <a:t> 마감일자 역순</a:t>
                      </a: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a:latin typeface="+mn-ea"/>
                          <a:ea typeface="+mn-ea"/>
                        </a:rPr>
                        <a:t>4</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00" b="0" dirty="0">
                          <a:latin typeface="+mn-ea"/>
                          <a:ea typeface="+mn-ea"/>
                        </a:rPr>
                        <a:t>게시글</a:t>
                      </a:r>
                      <a:r>
                        <a:rPr lang="en-US" altLang="ko-KR" sz="800" b="0" dirty="0">
                          <a:latin typeface="+mn-ea"/>
                          <a:ea typeface="+mn-ea"/>
                        </a:rPr>
                        <a:t>[List]</a:t>
                      </a:r>
                    </a:p>
                    <a:p>
                      <a:pPr marL="171450" indent="-171450" algn="just" latinLnBrk="1">
                        <a:lnSpc>
                          <a:spcPct val="120000"/>
                        </a:lnSpc>
                        <a:buFontTx/>
                        <a:buChar char="-"/>
                      </a:pPr>
                      <a:r>
                        <a:rPr lang="ko-KR" altLang="en-US" sz="800" b="0" dirty="0">
                          <a:latin typeface="+mn-ea"/>
                          <a:ea typeface="+mn-ea"/>
                        </a:rPr>
                        <a:t>게시글 요약 정보 리스트 출력</a:t>
                      </a:r>
                      <a:endParaRPr lang="en-US" altLang="ko-KR" sz="800" b="0" dirty="0">
                        <a:latin typeface="+mn-ea"/>
                        <a:ea typeface="+mn-ea"/>
                      </a:endParaRPr>
                    </a:p>
                    <a:p>
                      <a:pPr marL="171450" indent="-171450" algn="just" latinLnBrk="1">
                        <a:lnSpc>
                          <a:spcPct val="120000"/>
                        </a:lnSpc>
                        <a:buFontTx/>
                        <a:buChar char="-"/>
                      </a:pPr>
                      <a:r>
                        <a:rPr lang="ko-KR" altLang="en-US" sz="800" b="0" dirty="0">
                          <a:latin typeface="+mn-ea"/>
                          <a:ea typeface="+mn-ea"/>
                        </a:rPr>
                        <a:t>중간에 종목 명</a:t>
                      </a:r>
                      <a:r>
                        <a:rPr lang="en-US" altLang="ko-KR" sz="800" b="0" dirty="0">
                          <a:latin typeface="+mn-ea"/>
                          <a:ea typeface="+mn-ea"/>
                        </a:rPr>
                        <a:t>,</a:t>
                      </a:r>
                      <a:r>
                        <a:rPr lang="ko-KR" altLang="en-US" sz="800" b="0" dirty="0">
                          <a:latin typeface="+mn-ea"/>
                          <a:ea typeface="+mn-ea"/>
                        </a:rPr>
                        <a:t> 제목</a:t>
                      </a:r>
                      <a:r>
                        <a:rPr lang="en-US" altLang="ko-KR" sz="800" b="0" dirty="0">
                          <a:latin typeface="+mn-ea"/>
                          <a:ea typeface="+mn-ea"/>
                        </a:rPr>
                        <a:t>,</a:t>
                      </a:r>
                      <a:r>
                        <a:rPr lang="ko-KR" altLang="en-US" sz="800" b="0" dirty="0">
                          <a:latin typeface="+mn-ea"/>
                          <a:ea typeface="+mn-ea"/>
                        </a:rPr>
                        <a:t> 장소</a:t>
                      </a:r>
                      <a:endParaRPr lang="en-US" altLang="ko-KR" sz="800" b="0" dirty="0">
                        <a:latin typeface="+mn-ea"/>
                        <a:ea typeface="+mn-ea"/>
                      </a:endParaRPr>
                    </a:p>
                    <a:p>
                      <a:pPr marL="171450" indent="-171450" algn="just" latinLnBrk="1">
                        <a:lnSpc>
                          <a:spcPct val="120000"/>
                        </a:lnSpc>
                        <a:buFontTx/>
                        <a:buChar char="-"/>
                      </a:pPr>
                      <a:r>
                        <a:rPr lang="ko-KR" altLang="en-US" sz="800" b="0" dirty="0">
                          <a:latin typeface="+mn-ea"/>
                          <a:ea typeface="+mn-ea"/>
                        </a:rPr>
                        <a:t>우측에 작성자명</a:t>
                      </a:r>
                      <a:r>
                        <a:rPr lang="en-US" altLang="ko-KR" sz="800" b="0" dirty="0">
                          <a:latin typeface="+mn-ea"/>
                          <a:ea typeface="+mn-ea"/>
                        </a:rPr>
                        <a:t>,</a:t>
                      </a:r>
                      <a:r>
                        <a:rPr lang="ko-KR" altLang="en-US" sz="800" b="0" dirty="0">
                          <a:latin typeface="+mn-ea"/>
                          <a:ea typeface="+mn-ea"/>
                        </a:rPr>
                        <a:t> 일자</a:t>
                      </a:r>
                      <a:r>
                        <a:rPr lang="en-US" altLang="ko-KR" sz="800" b="0" dirty="0">
                          <a:latin typeface="+mn-ea"/>
                          <a:ea typeface="+mn-ea"/>
                        </a:rPr>
                        <a:t>,</a:t>
                      </a:r>
                      <a:r>
                        <a:rPr lang="ko-KR" altLang="en-US" sz="800" b="0" dirty="0">
                          <a:latin typeface="+mn-ea"/>
                          <a:ea typeface="+mn-ea"/>
                        </a:rPr>
                        <a:t> 모집 </a:t>
                      </a:r>
                      <a:r>
                        <a:rPr lang="en-US" altLang="ko-KR" sz="800" b="0" dirty="0">
                          <a:latin typeface="+mn-ea"/>
                          <a:ea typeface="+mn-ea"/>
                        </a:rPr>
                        <a:t>/</a:t>
                      </a:r>
                      <a:r>
                        <a:rPr lang="ko-KR" altLang="en-US" sz="800" b="0" dirty="0">
                          <a:latin typeface="+mn-ea"/>
                          <a:ea typeface="+mn-ea"/>
                        </a:rPr>
                        <a:t> 신청 </a:t>
                      </a:r>
                      <a:r>
                        <a:rPr lang="en-US" altLang="ko-KR" sz="800" b="0" dirty="0">
                          <a:latin typeface="+mn-ea"/>
                          <a:ea typeface="+mn-ea"/>
                        </a:rPr>
                        <a:t>/</a:t>
                      </a:r>
                      <a:r>
                        <a:rPr lang="ko-KR" altLang="en-US" sz="800" b="0" dirty="0">
                          <a:latin typeface="+mn-ea"/>
                          <a:ea typeface="+mn-ea"/>
                        </a:rPr>
                        <a:t> 매칭 인원</a:t>
                      </a:r>
                      <a:r>
                        <a:rPr lang="en-US" altLang="ko-KR" sz="800" b="0" dirty="0">
                          <a:latin typeface="+mn-ea"/>
                          <a:ea typeface="+mn-ea"/>
                        </a:rPr>
                        <a:t>,</a:t>
                      </a:r>
                      <a:r>
                        <a:rPr lang="ko-KR" altLang="en-US" sz="800" b="0" dirty="0">
                          <a:latin typeface="+mn-ea"/>
                          <a:ea typeface="+mn-ea"/>
                        </a:rPr>
                        <a:t> 경기일자</a:t>
                      </a:r>
                      <a:r>
                        <a:rPr lang="en-US" altLang="ko-KR" sz="800" b="0" dirty="0">
                          <a:latin typeface="+mn-ea"/>
                          <a:ea typeface="+mn-ea"/>
                        </a:rPr>
                        <a:t>,</a:t>
                      </a:r>
                      <a:r>
                        <a:rPr lang="ko-KR" altLang="en-US" sz="800" b="0" dirty="0">
                          <a:latin typeface="+mn-ea"/>
                          <a:ea typeface="+mn-ea"/>
                        </a:rPr>
                        <a:t> 마감일자</a:t>
                      </a:r>
                      <a:r>
                        <a:rPr lang="en-US" altLang="ko-KR" sz="800" b="0" dirty="0">
                          <a:latin typeface="+mn-ea"/>
                          <a:ea typeface="+mn-ea"/>
                        </a:rPr>
                        <a:t>(DB</a:t>
                      </a:r>
                      <a:r>
                        <a:rPr lang="ko-KR" altLang="en-US" sz="800" b="0" dirty="0">
                          <a:latin typeface="+mn-ea"/>
                          <a:ea typeface="+mn-ea"/>
                        </a:rPr>
                        <a:t>의 변화에 따라 반응</a:t>
                      </a:r>
                      <a:r>
                        <a:rPr lang="en-US" altLang="ko-KR" sz="800" b="0" dirty="0">
                          <a:latin typeface="+mn-ea"/>
                          <a:ea typeface="+mn-ea"/>
                        </a:rPr>
                        <a:t>)</a:t>
                      </a:r>
                    </a:p>
                    <a:p>
                      <a:pPr marL="171450" indent="-171450" algn="just" latinLnBrk="1">
                        <a:lnSpc>
                          <a:spcPct val="120000"/>
                        </a:lnSpc>
                        <a:buFontTx/>
                        <a:buChar char="-"/>
                      </a:pPr>
                      <a:r>
                        <a:rPr lang="ko-KR" altLang="en-US" sz="800" b="0" dirty="0">
                          <a:latin typeface="+mn-ea"/>
                          <a:ea typeface="+mn-ea"/>
                        </a:rPr>
                        <a:t>리스트는 최대 </a:t>
                      </a:r>
                      <a:r>
                        <a:rPr lang="en-US" altLang="ko-KR" sz="800" b="0" dirty="0">
                          <a:latin typeface="+mn-ea"/>
                          <a:ea typeface="+mn-ea"/>
                        </a:rPr>
                        <a:t>10</a:t>
                      </a:r>
                      <a:r>
                        <a:rPr lang="ko-KR" altLang="en-US" sz="800" b="0" dirty="0">
                          <a:latin typeface="+mn-ea"/>
                          <a:ea typeface="+mn-ea"/>
                        </a:rPr>
                        <a:t>개 까지만 출력 이후 페이지로 넘김</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dirty="0">
                          <a:solidFill>
                            <a:schemeClr val="tx1"/>
                          </a:solidFill>
                          <a:latin typeface="+mn-ea"/>
                        </a:rPr>
                        <a:t>페이지</a:t>
                      </a:r>
                      <a:r>
                        <a:rPr kumimoji="1" lang="en-US" altLang="ko-KR" sz="800" dirty="0">
                          <a:solidFill>
                            <a:schemeClr val="tx1"/>
                          </a:solidFill>
                          <a:latin typeface="+mn-ea"/>
                        </a:rPr>
                        <a:t>[Pagination]</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페이지 출력은 </a:t>
                      </a:r>
                      <a:r>
                        <a:rPr kumimoji="1" lang="en-US" altLang="ko-KR" sz="800" dirty="0">
                          <a:solidFill>
                            <a:schemeClr val="tx1"/>
                          </a:solidFill>
                          <a:latin typeface="+mn-ea"/>
                        </a:rPr>
                        <a:t>5</a:t>
                      </a:r>
                      <a:r>
                        <a:rPr kumimoji="1" lang="ko-KR" altLang="en-US" sz="800" dirty="0">
                          <a:solidFill>
                            <a:schemeClr val="tx1"/>
                          </a:solidFill>
                          <a:latin typeface="+mn-ea"/>
                        </a:rPr>
                        <a:t>개 까지만 설정</a:t>
                      </a:r>
                      <a:endParaRPr kumimoji="1" lang="en-US" altLang="ko-KR" sz="80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예</a:t>
                      </a:r>
                      <a:r>
                        <a:rPr kumimoji="1" lang="en-US" altLang="ko-KR" sz="800" dirty="0">
                          <a:solidFill>
                            <a:schemeClr val="tx1"/>
                          </a:solidFill>
                          <a:latin typeface="+mn-ea"/>
                        </a:rPr>
                        <a:t>)</a:t>
                      </a:r>
                      <a:r>
                        <a:rPr kumimoji="1" lang="ko-KR" altLang="en-US" sz="800" dirty="0">
                          <a:solidFill>
                            <a:schemeClr val="tx1"/>
                          </a:solidFill>
                          <a:latin typeface="+mn-ea"/>
                        </a:rPr>
                        <a:t> </a:t>
                      </a:r>
                      <a:r>
                        <a:rPr kumimoji="1" lang="en-US" altLang="ko-KR" sz="800" dirty="0">
                          <a:solidFill>
                            <a:schemeClr val="tx1"/>
                          </a:solidFill>
                          <a:latin typeface="+mn-ea"/>
                        </a:rPr>
                        <a:t>1,2,3,4,5</a:t>
                      </a:r>
                      <a:r>
                        <a:rPr kumimoji="1" lang="ko-KR" altLang="en-US" sz="800" dirty="0">
                          <a:solidFill>
                            <a:schemeClr val="tx1"/>
                          </a:solidFill>
                          <a:latin typeface="+mn-ea"/>
                        </a:rPr>
                        <a:t> </a:t>
                      </a:r>
                      <a:r>
                        <a:rPr kumimoji="1" lang="en-US" altLang="ko-KR" sz="800" dirty="0">
                          <a:solidFill>
                            <a:schemeClr val="tx1"/>
                          </a:solidFill>
                          <a:latin typeface="+mn-ea"/>
                        </a:rPr>
                        <a:t>-&gt;</a:t>
                      </a:r>
                      <a:r>
                        <a:rPr kumimoji="1" lang="ko-KR" altLang="en-US" sz="800" dirty="0">
                          <a:solidFill>
                            <a:schemeClr val="tx1"/>
                          </a:solidFill>
                          <a:latin typeface="+mn-ea"/>
                        </a:rPr>
                        <a:t> </a:t>
                      </a:r>
                      <a:r>
                        <a:rPr kumimoji="1" lang="en-US" altLang="ko-KR" sz="800" dirty="0">
                          <a:solidFill>
                            <a:schemeClr val="tx1"/>
                          </a:solidFill>
                          <a:latin typeface="+mn-ea"/>
                        </a:rPr>
                        <a:t>4</a:t>
                      </a:r>
                      <a:r>
                        <a:rPr kumimoji="1" lang="ko-KR" altLang="en-US" sz="800" dirty="0">
                          <a:solidFill>
                            <a:schemeClr val="tx1"/>
                          </a:solidFill>
                          <a:latin typeface="+mn-ea"/>
                        </a:rPr>
                        <a:t>페이지 선택 시 </a:t>
                      </a:r>
                      <a:r>
                        <a:rPr kumimoji="1" lang="en-US" altLang="ko-KR" sz="800" dirty="0">
                          <a:solidFill>
                            <a:schemeClr val="tx1"/>
                          </a:solidFill>
                          <a:latin typeface="+mn-ea"/>
                        </a:rPr>
                        <a:t>-&gt;</a:t>
                      </a:r>
                      <a:r>
                        <a:rPr kumimoji="1" lang="ko-KR" altLang="en-US" sz="800" dirty="0">
                          <a:solidFill>
                            <a:schemeClr val="tx1"/>
                          </a:solidFill>
                          <a:latin typeface="+mn-ea"/>
                        </a:rPr>
                        <a:t> </a:t>
                      </a:r>
                      <a:r>
                        <a:rPr kumimoji="1" lang="en-US" altLang="ko-KR" sz="800" dirty="0">
                          <a:solidFill>
                            <a:schemeClr val="tx1"/>
                          </a:solidFill>
                          <a:latin typeface="+mn-ea"/>
                        </a:rPr>
                        <a:t>2,3,4,5,6</a:t>
                      </a:r>
                      <a:br>
                        <a:rPr kumimoji="1" lang="en-US" altLang="ko-KR" sz="800" dirty="0">
                          <a:solidFill>
                            <a:schemeClr val="tx1"/>
                          </a:solidFill>
                          <a:latin typeface="+mn-ea"/>
                        </a:rPr>
                      </a:br>
                      <a:r>
                        <a:rPr kumimoji="1" lang="en-US" altLang="ko-KR" sz="800" dirty="0">
                          <a:solidFill>
                            <a:schemeClr val="tx1"/>
                          </a:solidFill>
                          <a:latin typeface="+mn-ea"/>
                        </a:rPr>
                        <a:t>1,2</a:t>
                      </a:r>
                      <a:r>
                        <a:rPr kumimoji="1" lang="ko-KR" altLang="en-US" sz="800" dirty="0">
                          <a:solidFill>
                            <a:schemeClr val="tx1"/>
                          </a:solidFill>
                          <a:latin typeface="+mn-ea"/>
                        </a:rPr>
                        <a:t> 페이지를 제외한 나머지 페이지는 선택한 페이지가 중간으로 오도록 설정</a:t>
                      </a: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a:latin typeface="+mn-ea"/>
                          <a:ea typeface="+mn-ea"/>
                        </a:rPr>
                        <a:t>6</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dirty="0">
                          <a:solidFill>
                            <a:schemeClr val="tx1"/>
                          </a:solidFill>
                          <a:latin typeface="+mn-ea"/>
                        </a:rPr>
                        <a:t>게시글 작성</a:t>
                      </a:r>
                      <a:r>
                        <a:rPr kumimoji="1" lang="en-US" altLang="ko-KR" sz="800" dirty="0">
                          <a:solidFill>
                            <a:schemeClr val="tx1"/>
                          </a:solidFill>
                          <a:latin typeface="+mn-ea"/>
                        </a:rPr>
                        <a:t>[Button]</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버튼 클릭 시 </a:t>
                      </a:r>
                      <a:r>
                        <a:rPr kumimoji="1" lang="en-US" altLang="ko-KR" sz="800" dirty="0">
                          <a:solidFill>
                            <a:schemeClr val="tx1"/>
                          </a:solidFill>
                          <a:latin typeface="+mn-ea"/>
                        </a:rPr>
                        <a:t>[PR-PR-01 / </a:t>
                      </a:r>
                      <a:r>
                        <a:rPr kumimoji="1" lang="ko-KR" altLang="en-US" sz="800" dirty="0">
                          <a:solidFill>
                            <a:schemeClr val="tx1"/>
                          </a:solidFill>
                          <a:latin typeface="+mn-ea"/>
                        </a:rPr>
                        <a:t>프로젝트 모집</a:t>
                      </a:r>
                      <a:r>
                        <a:rPr kumimoji="1" lang="en-US" altLang="ko-KR" sz="800" dirty="0">
                          <a:solidFill>
                            <a:schemeClr val="tx1"/>
                          </a:solidFill>
                          <a:latin typeface="+mn-ea"/>
                        </a:rPr>
                        <a:t>]</a:t>
                      </a:r>
                      <a:r>
                        <a:rPr kumimoji="1" lang="ko-KR" altLang="en-US" sz="800" dirty="0">
                          <a:solidFill>
                            <a:schemeClr val="tx1"/>
                          </a:solidFill>
                          <a:latin typeface="+mn-ea"/>
                        </a:rPr>
                        <a:t> 페이지로 이동</a:t>
                      </a: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a:latin typeface="+mn-ea"/>
                          <a:ea typeface="+mn-ea"/>
                        </a:rPr>
                        <a:t>7</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7" name="직사각형 6">
            <a:extLst>
              <a:ext uri="{FF2B5EF4-FFF2-40B4-BE49-F238E27FC236}">
                <a16:creationId xmlns:a16="http://schemas.microsoft.com/office/drawing/2014/main" id="{9D6855DE-6C0E-80EC-863A-80AC9F872190}"/>
              </a:ext>
            </a:extLst>
          </p:cNvPr>
          <p:cNvSpPr/>
          <p:nvPr/>
        </p:nvSpPr>
        <p:spPr>
          <a:xfrm>
            <a:off x="1282872" y="476672"/>
            <a:ext cx="1500760" cy="435377"/>
          </a:xfrm>
          <a:prstGeom prst="rect">
            <a:avLst/>
          </a:prstGeom>
          <a:noFill/>
          <a:ln>
            <a:solidFill>
              <a:srgbClr val="F2F2F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err="1">
                <a:solidFill>
                  <a:schemeClr val="tx1"/>
                </a:solidFill>
                <a:latin typeface="NanumGothic" panose="020D0604000000000000" pitchFamily="34" charset="-127"/>
                <a:ea typeface="NanumGothic" panose="020D0604000000000000" pitchFamily="34" charset="-127"/>
              </a:rPr>
              <a:t>moizen</a:t>
            </a:r>
            <a:endParaRPr kumimoji="1" lang="ko-Kore-KR" altLang="en-US" dirty="0">
              <a:solidFill>
                <a:schemeClr val="tx1"/>
              </a:solidFill>
              <a:latin typeface="NanumGothic" panose="020D0604000000000000" pitchFamily="34" charset="-127"/>
              <a:ea typeface="NanumGothic" panose="020D0604000000000000" pitchFamily="34" charset="-127"/>
            </a:endParaRPr>
          </a:p>
        </p:txBody>
      </p:sp>
      <p:graphicFrame>
        <p:nvGraphicFramePr>
          <p:cNvPr id="8" name="표 5">
            <a:extLst>
              <a:ext uri="{FF2B5EF4-FFF2-40B4-BE49-F238E27FC236}">
                <a16:creationId xmlns:a16="http://schemas.microsoft.com/office/drawing/2014/main" id="{E12B0424-A883-1299-C007-0E4BD0CC2C8D}"/>
              </a:ext>
            </a:extLst>
          </p:cNvPr>
          <p:cNvGraphicFramePr>
            <a:graphicFrameLocks noGrp="1"/>
          </p:cNvGraphicFramePr>
          <p:nvPr/>
        </p:nvGraphicFramePr>
        <p:xfrm>
          <a:off x="1282872" y="1044407"/>
          <a:ext cx="6134593" cy="374400"/>
        </p:xfrm>
        <a:graphic>
          <a:graphicData uri="http://schemas.openxmlformats.org/drawingml/2006/table">
            <a:tbl>
              <a:tblPr firstRow="1" bandRow="1">
                <a:tableStyleId>{5C22544A-7EE6-4342-B048-85BDC9FD1C3A}</a:tableStyleId>
              </a:tblPr>
              <a:tblGrid>
                <a:gridCol w="6134593">
                  <a:extLst>
                    <a:ext uri="{9D8B030D-6E8A-4147-A177-3AD203B41FA5}">
                      <a16:colId xmlns:a16="http://schemas.microsoft.com/office/drawing/2014/main" val="3500359685"/>
                    </a:ext>
                  </a:extLst>
                </a:gridCol>
              </a:tblGrid>
              <a:tr h="374400">
                <a:tc>
                  <a:txBody>
                    <a:bodyPr/>
                    <a:lstStyle/>
                    <a:p>
                      <a:endParaRPr lang="ko-Kore-KR" altLang="en-US" sz="1200" dirty="0"/>
                    </a:p>
                  </a:txBody>
                  <a:tcPr>
                    <a:lnL w="12700" cmpd="sng">
                      <a:noFill/>
                    </a:lnL>
                    <a:lnR w="12700" cmpd="sng">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3031696"/>
                  </a:ext>
                </a:extLst>
              </a:tr>
            </a:tbl>
          </a:graphicData>
        </a:graphic>
      </p:graphicFrame>
      <p:sp>
        <p:nvSpPr>
          <p:cNvPr id="9" name="TextBox 8">
            <a:extLst>
              <a:ext uri="{FF2B5EF4-FFF2-40B4-BE49-F238E27FC236}">
                <a16:creationId xmlns:a16="http://schemas.microsoft.com/office/drawing/2014/main" id="{EE6FB519-8C9A-A3F9-A543-BCAEA9CB7F30}"/>
              </a:ext>
            </a:extLst>
          </p:cNvPr>
          <p:cNvSpPr txBox="1"/>
          <p:nvPr/>
        </p:nvSpPr>
        <p:spPr>
          <a:xfrm>
            <a:off x="6841401" y="536294"/>
            <a:ext cx="576064" cy="246221"/>
          </a:xfrm>
          <a:prstGeom prst="rect">
            <a:avLst/>
          </a:prstGeom>
          <a:noFill/>
        </p:spPr>
        <p:txBody>
          <a:bodyPr wrap="square" rtlCol="0">
            <a:spAutoFit/>
          </a:bodyPr>
          <a:lstStyle/>
          <a:p>
            <a:r>
              <a:rPr kumimoji="1" lang="ko-Kore-KR" altLang="en-US" sz="1000" dirty="0">
                <a:solidFill>
                  <a:srgbClr val="DDDDDD"/>
                </a:solidFill>
                <a:latin typeface="NanumGothic" panose="020D0604000000000000" pitchFamily="34" charset="-127"/>
                <a:ea typeface="NanumGothic" panose="020D0604000000000000" pitchFamily="34" charset="-127"/>
              </a:rPr>
              <a:t>로그인</a:t>
            </a:r>
          </a:p>
        </p:txBody>
      </p:sp>
      <p:sp>
        <p:nvSpPr>
          <p:cNvPr id="10" name="TextBox 9">
            <a:extLst>
              <a:ext uri="{FF2B5EF4-FFF2-40B4-BE49-F238E27FC236}">
                <a16:creationId xmlns:a16="http://schemas.microsoft.com/office/drawing/2014/main" id="{B5B0B5AF-0EF6-A4AF-F8F3-FA5419D388BE}"/>
              </a:ext>
            </a:extLst>
          </p:cNvPr>
          <p:cNvSpPr txBox="1"/>
          <p:nvPr/>
        </p:nvSpPr>
        <p:spPr>
          <a:xfrm>
            <a:off x="2711624" y="1099120"/>
            <a:ext cx="576064" cy="246221"/>
          </a:xfrm>
          <a:prstGeom prst="rect">
            <a:avLst/>
          </a:prstGeom>
          <a:noFill/>
        </p:spPr>
        <p:txBody>
          <a:bodyPr wrap="square" rtlCol="0">
            <a:spAutoFit/>
          </a:bodyPr>
          <a:lstStyle/>
          <a:p>
            <a:pPr algn="ctr"/>
            <a:r>
              <a:rPr kumimoji="1" lang="en-US" altLang="ko-Kore-KR" sz="1000">
                <a:latin typeface="NanumGothic" panose="020D0604000000000000" pitchFamily="34" charset="-127"/>
                <a:ea typeface="NanumGothic" panose="020D0604000000000000" pitchFamily="34" charset="-127"/>
              </a:rPr>
              <a:t>HOME</a:t>
            </a:r>
            <a:endParaRPr kumimoji="1" lang="ko-Kore-KR" altLang="en-US" sz="1000">
              <a:latin typeface="NanumGothic" panose="020D0604000000000000" pitchFamily="34" charset="-127"/>
              <a:ea typeface="NanumGothic" panose="020D0604000000000000" pitchFamily="34" charset="-127"/>
            </a:endParaRPr>
          </a:p>
        </p:txBody>
      </p:sp>
      <p:sp>
        <p:nvSpPr>
          <p:cNvPr id="11" name="TextBox 10">
            <a:extLst>
              <a:ext uri="{FF2B5EF4-FFF2-40B4-BE49-F238E27FC236}">
                <a16:creationId xmlns:a16="http://schemas.microsoft.com/office/drawing/2014/main" id="{69234119-E8D9-F090-9105-8D803DAA405A}"/>
              </a:ext>
            </a:extLst>
          </p:cNvPr>
          <p:cNvSpPr txBox="1"/>
          <p:nvPr/>
        </p:nvSpPr>
        <p:spPr>
          <a:xfrm>
            <a:off x="3952419" y="1099120"/>
            <a:ext cx="982675" cy="246221"/>
          </a:xfrm>
          <a:prstGeom prst="rect">
            <a:avLst/>
          </a:prstGeom>
          <a:noFill/>
        </p:spPr>
        <p:txBody>
          <a:bodyPr wrap="square" rtlCol="0">
            <a:spAutoFit/>
          </a:bodyPr>
          <a:lstStyle/>
          <a:p>
            <a:pPr algn="ctr"/>
            <a:r>
              <a:rPr kumimoji="1" lang="ko-KR" altLang="en-US" sz="1000" dirty="0" err="1">
                <a:latin typeface="NanumGothic" panose="020D0604000000000000" pitchFamily="34" charset="-127"/>
                <a:ea typeface="NanumGothic" panose="020D0604000000000000" pitchFamily="34" charset="-127"/>
              </a:rPr>
              <a:t>모이젠</a:t>
            </a:r>
            <a:r>
              <a:rPr kumimoji="1" lang="ko-KR" altLang="en-US" sz="1000" dirty="0">
                <a:latin typeface="NanumGothic" panose="020D0604000000000000" pitchFamily="34" charset="-127"/>
                <a:ea typeface="NanumGothic" panose="020D0604000000000000" pitchFamily="34" charset="-127"/>
              </a:rPr>
              <a:t> 게시판</a:t>
            </a:r>
            <a:endParaRPr kumimoji="1" lang="ko-Kore-KR" altLang="en-US" sz="1000" dirty="0">
              <a:latin typeface="NanumGothic" panose="020D0604000000000000" pitchFamily="34" charset="-127"/>
              <a:ea typeface="NanumGothic" panose="020D0604000000000000" pitchFamily="34" charset="-127"/>
            </a:endParaRPr>
          </a:p>
        </p:txBody>
      </p:sp>
      <p:sp>
        <p:nvSpPr>
          <p:cNvPr id="12" name="모서리가 둥근 직사각형 11">
            <a:extLst>
              <a:ext uri="{FF2B5EF4-FFF2-40B4-BE49-F238E27FC236}">
                <a16:creationId xmlns:a16="http://schemas.microsoft.com/office/drawing/2014/main" id="{E1EA86A3-D590-E08E-C905-5584C9AA7FA8}"/>
              </a:ext>
            </a:extLst>
          </p:cNvPr>
          <p:cNvSpPr/>
          <p:nvPr/>
        </p:nvSpPr>
        <p:spPr>
          <a:xfrm>
            <a:off x="2999656" y="490426"/>
            <a:ext cx="3312368" cy="337959"/>
          </a:xfrm>
          <a:prstGeom prst="roundRect">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13" name="그림 12">
            <a:extLst>
              <a:ext uri="{FF2B5EF4-FFF2-40B4-BE49-F238E27FC236}">
                <a16:creationId xmlns:a16="http://schemas.microsoft.com/office/drawing/2014/main" id="{93A859A4-8351-46E8-4527-4286DFBEB3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1984" y="511513"/>
            <a:ext cx="304800" cy="304800"/>
          </a:xfrm>
          <a:prstGeom prst="rect">
            <a:avLst/>
          </a:prstGeom>
        </p:spPr>
      </p:pic>
      <p:sp>
        <p:nvSpPr>
          <p:cNvPr id="14" name="TextBox 13">
            <a:extLst>
              <a:ext uri="{FF2B5EF4-FFF2-40B4-BE49-F238E27FC236}">
                <a16:creationId xmlns:a16="http://schemas.microsoft.com/office/drawing/2014/main" id="{27658AF3-6F16-3EC9-84C5-0B45D0EC25E5}"/>
              </a:ext>
            </a:extLst>
          </p:cNvPr>
          <p:cNvSpPr txBox="1"/>
          <p:nvPr/>
        </p:nvSpPr>
        <p:spPr>
          <a:xfrm>
            <a:off x="5433310" y="1099120"/>
            <a:ext cx="797929" cy="246221"/>
          </a:xfrm>
          <a:prstGeom prst="rect">
            <a:avLst/>
          </a:prstGeom>
          <a:noFill/>
        </p:spPr>
        <p:txBody>
          <a:bodyPr wrap="square" rtlCol="0">
            <a:spAutoFit/>
          </a:bodyPr>
          <a:lstStyle/>
          <a:p>
            <a:pPr algn="ctr"/>
            <a:r>
              <a:rPr kumimoji="1" lang="ko-KR" altLang="en-US" sz="1000" dirty="0">
                <a:latin typeface="NanumGothic" panose="020D0604000000000000" pitchFamily="34" charset="-127"/>
                <a:ea typeface="NanumGothic" panose="020D0604000000000000" pitchFamily="34" charset="-127"/>
              </a:rPr>
              <a:t>커뮤니티</a:t>
            </a:r>
            <a:endParaRPr kumimoji="1" lang="ko-Kore-KR" altLang="en-US" sz="1000" dirty="0">
              <a:latin typeface="NanumGothic" panose="020D0604000000000000" pitchFamily="34" charset="-127"/>
              <a:ea typeface="NanumGothic" panose="020D0604000000000000" pitchFamily="34" charset="-127"/>
            </a:endParaRPr>
          </a:p>
        </p:txBody>
      </p:sp>
      <p:sp>
        <p:nvSpPr>
          <p:cNvPr id="45" name="모서리가 둥근 직사각형 44">
            <a:extLst>
              <a:ext uri="{FF2B5EF4-FFF2-40B4-BE49-F238E27FC236}">
                <a16:creationId xmlns:a16="http://schemas.microsoft.com/office/drawing/2014/main" id="{DC54323B-0512-3E7D-1DF1-E01D612E01AC}"/>
              </a:ext>
            </a:extLst>
          </p:cNvPr>
          <p:cNvSpPr/>
          <p:nvPr/>
        </p:nvSpPr>
        <p:spPr>
          <a:xfrm>
            <a:off x="3071664" y="2554932"/>
            <a:ext cx="2877687" cy="225996"/>
          </a:xfrm>
          <a:prstGeom prst="roundRect">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46" name="그림 45">
            <a:extLst>
              <a:ext uri="{FF2B5EF4-FFF2-40B4-BE49-F238E27FC236}">
                <a16:creationId xmlns:a16="http://schemas.microsoft.com/office/drawing/2014/main" id="{150B5B68-0471-0527-412E-72E7A0C10D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8803" y="2554932"/>
            <a:ext cx="207785" cy="207785"/>
          </a:xfrm>
          <a:prstGeom prst="rect">
            <a:avLst/>
          </a:prstGeom>
        </p:spPr>
      </p:pic>
      <p:pic>
        <p:nvPicPr>
          <p:cNvPr id="48" name="그림 47">
            <a:extLst>
              <a:ext uri="{FF2B5EF4-FFF2-40B4-BE49-F238E27FC236}">
                <a16:creationId xmlns:a16="http://schemas.microsoft.com/office/drawing/2014/main" id="{7412A276-57A2-D2F1-10B7-7034F9CAAA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4062" y="2109812"/>
            <a:ext cx="158379" cy="158379"/>
          </a:xfrm>
          <a:prstGeom prst="rect">
            <a:avLst/>
          </a:prstGeom>
        </p:spPr>
      </p:pic>
      <p:pic>
        <p:nvPicPr>
          <p:cNvPr id="49" name="그림 48">
            <a:extLst>
              <a:ext uri="{FF2B5EF4-FFF2-40B4-BE49-F238E27FC236}">
                <a16:creationId xmlns:a16="http://schemas.microsoft.com/office/drawing/2014/main" id="{E410654B-9AE2-6F3F-37AE-2C45E284D7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02963" y="2109812"/>
            <a:ext cx="158379" cy="158379"/>
          </a:xfrm>
          <a:prstGeom prst="rect">
            <a:avLst/>
          </a:prstGeom>
        </p:spPr>
      </p:pic>
      <p:sp>
        <p:nvSpPr>
          <p:cNvPr id="52" name="TextBox 51">
            <a:extLst>
              <a:ext uri="{FF2B5EF4-FFF2-40B4-BE49-F238E27FC236}">
                <a16:creationId xmlns:a16="http://schemas.microsoft.com/office/drawing/2014/main" id="{2A60388E-AA19-A770-E00A-CBF0925852AE}"/>
              </a:ext>
            </a:extLst>
          </p:cNvPr>
          <p:cNvSpPr txBox="1"/>
          <p:nvPr/>
        </p:nvSpPr>
        <p:spPr>
          <a:xfrm>
            <a:off x="1955780" y="2554556"/>
            <a:ext cx="1043876" cy="246221"/>
          </a:xfrm>
          <a:prstGeom prst="rect">
            <a:avLst/>
          </a:prstGeom>
          <a:noFill/>
        </p:spPr>
        <p:txBody>
          <a:bodyPr wrap="none" rtlCol="0">
            <a:spAutoFit/>
          </a:bodyPr>
          <a:lstStyle/>
          <a:p>
            <a:r>
              <a:rPr kumimoji="1" lang="ko-Kore-KR" altLang="en-US" sz="1000" dirty="0"/>
              <a:t>페이지</a:t>
            </a:r>
            <a:r>
              <a:rPr kumimoji="1" lang="ko-KR" altLang="en-US" sz="1000" dirty="0"/>
              <a:t> 내 </a:t>
            </a:r>
            <a:r>
              <a:rPr kumimoji="1" lang="ko-Kore-KR" altLang="en-US" sz="1000" dirty="0"/>
              <a:t>검색</a:t>
            </a:r>
          </a:p>
        </p:txBody>
      </p:sp>
      <p:sp>
        <p:nvSpPr>
          <p:cNvPr id="54" name="TextBox 53">
            <a:extLst>
              <a:ext uri="{FF2B5EF4-FFF2-40B4-BE49-F238E27FC236}">
                <a16:creationId xmlns:a16="http://schemas.microsoft.com/office/drawing/2014/main" id="{14C33C55-63D3-E958-DC68-AAFAA37C053B}"/>
              </a:ext>
            </a:extLst>
          </p:cNvPr>
          <p:cNvSpPr txBox="1"/>
          <p:nvPr/>
        </p:nvSpPr>
        <p:spPr>
          <a:xfrm>
            <a:off x="7807036" y="5624945"/>
            <a:ext cx="184731" cy="369332"/>
          </a:xfrm>
          <a:prstGeom prst="rect">
            <a:avLst/>
          </a:prstGeom>
          <a:noFill/>
        </p:spPr>
        <p:txBody>
          <a:bodyPr wrap="none" rtlCol="0">
            <a:spAutoFit/>
          </a:bodyPr>
          <a:lstStyle/>
          <a:p>
            <a:endParaRPr kumimoji="1" lang="ko-Kore-KR" altLang="en-US" dirty="0"/>
          </a:p>
        </p:txBody>
      </p:sp>
      <p:cxnSp>
        <p:nvCxnSpPr>
          <p:cNvPr id="78" name="직선 연결선[R] 77">
            <a:extLst>
              <a:ext uri="{FF2B5EF4-FFF2-40B4-BE49-F238E27FC236}">
                <a16:creationId xmlns:a16="http://schemas.microsoft.com/office/drawing/2014/main" id="{C530332A-A768-65FA-4DD3-5A9CEA816E67}"/>
              </a:ext>
            </a:extLst>
          </p:cNvPr>
          <p:cNvCxnSpPr>
            <a:cxnSpLocks/>
          </p:cNvCxnSpPr>
          <p:nvPr/>
        </p:nvCxnSpPr>
        <p:spPr>
          <a:xfrm>
            <a:off x="6110614" y="3211619"/>
            <a:ext cx="0" cy="1296000"/>
          </a:xfrm>
          <a:prstGeom prst="line">
            <a:avLst/>
          </a:prstGeom>
          <a:ln>
            <a:solidFill>
              <a:srgbClr val="DEDEDE"/>
            </a:solidFill>
          </a:ln>
        </p:spPr>
        <p:style>
          <a:lnRef idx="1">
            <a:schemeClr val="accent1"/>
          </a:lnRef>
          <a:fillRef idx="0">
            <a:schemeClr val="accent1"/>
          </a:fillRef>
          <a:effectRef idx="0">
            <a:schemeClr val="accent1"/>
          </a:effectRef>
          <a:fontRef idx="minor">
            <a:schemeClr val="tx1"/>
          </a:fontRef>
        </p:style>
      </p:cxnSp>
      <p:cxnSp>
        <p:nvCxnSpPr>
          <p:cNvPr id="82" name="직선 연결선[R] 81">
            <a:extLst>
              <a:ext uri="{FF2B5EF4-FFF2-40B4-BE49-F238E27FC236}">
                <a16:creationId xmlns:a16="http://schemas.microsoft.com/office/drawing/2014/main" id="{1C769050-66DF-6706-E58C-B4D851680782}"/>
              </a:ext>
            </a:extLst>
          </p:cNvPr>
          <p:cNvCxnSpPr>
            <a:cxnSpLocks/>
          </p:cNvCxnSpPr>
          <p:nvPr/>
        </p:nvCxnSpPr>
        <p:spPr>
          <a:xfrm>
            <a:off x="6116877" y="4723787"/>
            <a:ext cx="0" cy="1296000"/>
          </a:xfrm>
          <a:prstGeom prst="line">
            <a:avLst/>
          </a:prstGeom>
          <a:ln>
            <a:solidFill>
              <a:srgbClr val="DEDEDE"/>
            </a:solidFill>
          </a:ln>
        </p:spPr>
        <p:style>
          <a:lnRef idx="1">
            <a:schemeClr val="accent1"/>
          </a:lnRef>
          <a:fillRef idx="0">
            <a:schemeClr val="accent1"/>
          </a:fillRef>
          <a:effectRef idx="0">
            <a:schemeClr val="accent1"/>
          </a:effectRef>
          <a:fontRef idx="minor">
            <a:schemeClr val="tx1"/>
          </a:fontRef>
        </p:style>
      </p:cxnSp>
      <p:pic>
        <p:nvPicPr>
          <p:cNvPr id="100" name="그림 99">
            <a:extLst>
              <a:ext uri="{FF2B5EF4-FFF2-40B4-BE49-F238E27FC236}">
                <a16:creationId xmlns:a16="http://schemas.microsoft.com/office/drawing/2014/main" id="{A2E75A66-C01C-3BC5-2454-A6FB823334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02567" y="6237312"/>
            <a:ext cx="3350202" cy="290747"/>
          </a:xfrm>
          <a:prstGeom prst="rect">
            <a:avLst/>
          </a:prstGeom>
        </p:spPr>
      </p:pic>
      <p:sp>
        <p:nvSpPr>
          <p:cNvPr id="15" name="타원 14">
            <a:extLst>
              <a:ext uri="{FF2B5EF4-FFF2-40B4-BE49-F238E27FC236}">
                <a16:creationId xmlns:a16="http://schemas.microsoft.com/office/drawing/2014/main" id="{F1DE3D03-E30B-41C8-355B-1FF6B783F7DB}"/>
              </a:ext>
            </a:extLst>
          </p:cNvPr>
          <p:cNvSpPr/>
          <p:nvPr/>
        </p:nvSpPr>
        <p:spPr>
          <a:xfrm>
            <a:off x="1177857" y="1406351"/>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1</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16" name="TextBox 15">
            <a:extLst>
              <a:ext uri="{FF2B5EF4-FFF2-40B4-BE49-F238E27FC236}">
                <a16:creationId xmlns:a16="http://schemas.microsoft.com/office/drawing/2014/main" id="{C039981A-9424-5613-4372-ACCFD3423100}"/>
              </a:ext>
            </a:extLst>
          </p:cNvPr>
          <p:cNvSpPr txBox="1"/>
          <p:nvPr/>
        </p:nvSpPr>
        <p:spPr>
          <a:xfrm>
            <a:off x="1093318" y="2924887"/>
            <a:ext cx="3058451" cy="215444"/>
          </a:xfrm>
          <a:prstGeom prst="rect">
            <a:avLst/>
          </a:prstGeom>
          <a:noFill/>
        </p:spPr>
        <p:txBody>
          <a:bodyPr wrap="square" rtlCol="0">
            <a:spAutoFit/>
          </a:bodyPr>
          <a:lstStyle/>
          <a:p>
            <a:pPr algn="ctr"/>
            <a:r>
              <a:rPr kumimoji="1" lang="ko-KR" altLang="en-US" sz="800" dirty="0"/>
              <a:t>최근등록순 </a:t>
            </a:r>
            <a:r>
              <a:rPr kumimoji="1" lang="en-US" altLang="ko-KR" sz="800" dirty="0"/>
              <a:t>|</a:t>
            </a:r>
            <a:r>
              <a:rPr kumimoji="1" lang="ko-KR" altLang="en-US" sz="800" dirty="0"/>
              <a:t> 나중등록순 </a:t>
            </a:r>
            <a:r>
              <a:rPr kumimoji="1" lang="en-US" altLang="ko-KR" sz="800" dirty="0"/>
              <a:t>|</a:t>
            </a:r>
            <a:r>
              <a:rPr kumimoji="1" lang="ko-KR" altLang="en-US" sz="800" dirty="0"/>
              <a:t> 최근마감순 </a:t>
            </a:r>
            <a:r>
              <a:rPr kumimoji="1" lang="en-US" altLang="ko-KR" sz="800" dirty="0"/>
              <a:t>|</a:t>
            </a:r>
            <a:r>
              <a:rPr kumimoji="1" lang="ko-KR" altLang="en-US" sz="800" dirty="0"/>
              <a:t> 나중마감순</a:t>
            </a:r>
            <a:endParaRPr kumimoji="1" lang="ko-Kore-KR" altLang="en-US" sz="800" dirty="0"/>
          </a:p>
        </p:txBody>
      </p:sp>
      <p:sp>
        <p:nvSpPr>
          <p:cNvPr id="18" name="타원 17">
            <a:extLst>
              <a:ext uri="{FF2B5EF4-FFF2-40B4-BE49-F238E27FC236}">
                <a16:creationId xmlns:a16="http://schemas.microsoft.com/office/drawing/2014/main" id="{1E6F3BD0-B1EF-423A-4FC9-6A02A9C2CCB5}"/>
              </a:ext>
            </a:extLst>
          </p:cNvPr>
          <p:cNvSpPr/>
          <p:nvPr/>
        </p:nvSpPr>
        <p:spPr>
          <a:xfrm>
            <a:off x="1351910" y="3221414"/>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dirty="0">
                <a:solidFill>
                  <a:prstClr val="white"/>
                </a:solidFill>
                <a:latin typeface="S-Core Dream 7 ExtraBold" panose="020B0503030302020204" pitchFamily="34" charset="-127"/>
                <a:ea typeface="S-Core Dream 7 ExtraBold" panose="020B0503030302020204" pitchFamily="34" charset="-127"/>
                <a:cs typeface="CAFE24 SSURROUND AIR" pitchFamily="2" charset="-127"/>
              </a:rPr>
              <a:t>4</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19" name="타원 18">
            <a:extLst>
              <a:ext uri="{FF2B5EF4-FFF2-40B4-BE49-F238E27FC236}">
                <a16:creationId xmlns:a16="http://schemas.microsoft.com/office/drawing/2014/main" id="{B2FB7B24-427D-C7C2-11E5-DB1E84892EF2}"/>
              </a:ext>
            </a:extLst>
          </p:cNvPr>
          <p:cNvSpPr/>
          <p:nvPr/>
        </p:nvSpPr>
        <p:spPr>
          <a:xfrm>
            <a:off x="2622414" y="6180188"/>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5</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21" name="타원 20">
            <a:extLst>
              <a:ext uri="{FF2B5EF4-FFF2-40B4-BE49-F238E27FC236}">
                <a16:creationId xmlns:a16="http://schemas.microsoft.com/office/drawing/2014/main" id="{7D97BCC7-277B-5E1B-83D5-4945AE756611}"/>
              </a:ext>
            </a:extLst>
          </p:cNvPr>
          <p:cNvSpPr/>
          <p:nvPr/>
        </p:nvSpPr>
        <p:spPr>
          <a:xfrm>
            <a:off x="1929458" y="2447619"/>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2</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22" name="타원 21">
            <a:extLst>
              <a:ext uri="{FF2B5EF4-FFF2-40B4-BE49-F238E27FC236}">
                <a16:creationId xmlns:a16="http://schemas.microsoft.com/office/drawing/2014/main" id="{EE1CD902-7492-B924-0588-10138BB71385}"/>
              </a:ext>
            </a:extLst>
          </p:cNvPr>
          <p:cNvSpPr/>
          <p:nvPr/>
        </p:nvSpPr>
        <p:spPr>
          <a:xfrm>
            <a:off x="1177857" y="2860843"/>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3</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24" name="모서리가 둥근 직사각형 23">
            <a:extLst>
              <a:ext uri="{FF2B5EF4-FFF2-40B4-BE49-F238E27FC236}">
                <a16:creationId xmlns:a16="http://schemas.microsoft.com/office/drawing/2014/main" id="{243EB57E-BB17-E4AC-F767-4571B244D509}"/>
              </a:ext>
            </a:extLst>
          </p:cNvPr>
          <p:cNvSpPr/>
          <p:nvPr/>
        </p:nvSpPr>
        <p:spPr>
          <a:xfrm>
            <a:off x="6607580" y="6237312"/>
            <a:ext cx="749800" cy="274339"/>
          </a:xfrm>
          <a:prstGeom prst="roundRect">
            <a:avLst>
              <a:gd name="adj" fmla="val 3810"/>
            </a:avLst>
          </a:prstGeom>
          <a:solidFill>
            <a:srgbClr val="DFEEFE"/>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rPr>
              <a:t>게시글 작성</a:t>
            </a:r>
            <a:endParaRPr kumimoji="1" lang="ko-Kore-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endParaRPr>
          </a:p>
        </p:txBody>
      </p:sp>
      <p:sp>
        <p:nvSpPr>
          <p:cNvPr id="20" name="타원 19">
            <a:extLst>
              <a:ext uri="{FF2B5EF4-FFF2-40B4-BE49-F238E27FC236}">
                <a16:creationId xmlns:a16="http://schemas.microsoft.com/office/drawing/2014/main" id="{ADA22114-0175-59DD-F7FA-6689D4028D7D}"/>
              </a:ext>
            </a:extLst>
          </p:cNvPr>
          <p:cNvSpPr/>
          <p:nvPr/>
        </p:nvSpPr>
        <p:spPr>
          <a:xfrm>
            <a:off x="6513076" y="6099125"/>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6</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Tree>
    <p:extLst>
      <p:ext uri="{BB962C8B-B14F-4D97-AF65-F5344CB8AC3E}">
        <p14:creationId xmlns:p14="http://schemas.microsoft.com/office/powerpoint/2010/main" val="2216092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3583B41-E084-99EA-2A03-ED25B0EA16D8}"/>
              </a:ext>
            </a:extLst>
          </p:cNvPr>
          <p:cNvSpPr>
            <a:spLocks noGrp="1"/>
          </p:cNvSpPr>
          <p:nvPr>
            <p:ph type="body" sz="quarter" idx="10"/>
          </p:nvPr>
        </p:nvSpPr>
        <p:spPr/>
        <p:txBody>
          <a:bodyPr/>
          <a:lstStyle/>
          <a:p>
            <a:r>
              <a:rPr kumimoji="1" lang="en-US" altLang="ko-Kore-KR" dirty="0"/>
              <a:t>PR-PR-01</a:t>
            </a:r>
            <a:endParaRPr kumimoji="1" lang="ko-Kore-KR" altLang="en-US" dirty="0"/>
          </a:p>
        </p:txBody>
      </p:sp>
      <p:sp>
        <p:nvSpPr>
          <p:cNvPr id="3" name="텍스트 개체 틀 2">
            <a:extLst>
              <a:ext uri="{FF2B5EF4-FFF2-40B4-BE49-F238E27FC236}">
                <a16:creationId xmlns:a16="http://schemas.microsoft.com/office/drawing/2014/main" id="{525B9EA8-6287-02A1-992D-332F52C6BB0B}"/>
              </a:ext>
            </a:extLst>
          </p:cNvPr>
          <p:cNvSpPr>
            <a:spLocks noGrp="1"/>
          </p:cNvSpPr>
          <p:nvPr>
            <p:ph type="body" sz="quarter" idx="11"/>
          </p:nvPr>
        </p:nvSpPr>
        <p:spPr/>
        <p:txBody>
          <a:bodyPr/>
          <a:lstStyle/>
          <a:p>
            <a:r>
              <a:rPr kumimoji="1" lang="ko-KR" altLang="en-US" dirty="0"/>
              <a:t>프로젝트 모집</a:t>
            </a:r>
            <a:endParaRPr kumimoji="1" lang="en-US" altLang="ko-KR" dirty="0"/>
          </a:p>
        </p:txBody>
      </p:sp>
      <p:sp>
        <p:nvSpPr>
          <p:cNvPr id="4" name="텍스트 개체 틀 3">
            <a:extLst>
              <a:ext uri="{FF2B5EF4-FFF2-40B4-BE49-F238E27FC236}">
                <a16:creationId xmlns:a16="http://schemas.microsoft.com/office/drawing/2014/main" id="{B0D14D18-735B-0F5B-51D4-FCA7C4819685}"/>
              </a:ext>
            </a:extLst>
          </p:cNvPr>
          <p:cNvSpPr>
            <a:spLocks noGrp="1"/>
          </p:cNvSpPr>
          <p:nvPr>
            <p:ph type="body" sz="quarter" idx="12"/>
          </p:nvPr>
        </p:nvSpPr>
        <p:spPr/>
        <p:txBody>
          <a:bodyPr/>
          <a:lstStyle/>
          <a:p>
            <a:r>
              <a:rPr kumimoji="1" lang="ko-KR" altLang="en-US" dirty="0"/>
              <a:t>프로젝트 리스트 </a:t>
            </a:r>
            <a:r>
              <a:rPr kumimoji="1" lang="en-US" altLang="ko-KR" dirty="0"/>
              <a:t>&gt;</a:t>
            </a:r>
            <a:r>
              <a:rPr kumimoji="1" lang="ko-KR" altLang="en-US" dirty="0"/>
              <a:t> 게시글 작성</a:t>
            </a:r>
            <a:endParaRPr kumimoji="1" lang="ko-Kore-KR" altLang="en-US" dirty="0"/>
          </a:p>
        </p:txBody>
      </p:sp>
      <p:graphicFrame>
        <p:nvGraphicFramePr>
          <p:cNvPr id="6" name="표 5">
            <a:extLst>
              <a:ext uri="{FF2B5EF4-FFF2-40B4-BE49-F238E27FC236}">
                <a16:creationId xmlns:a16="http://schemas.microsoft.com/office/drawing/2014/main" id="{5A475FD8-C264-89A5-3E1F-82DF72C69C96}"/>
              </a:ext>
            </a:extLst>
          </p:cNvPr>
          <p:cNvGraphicFramePr>
            <a:graphicFrameLocks noGrp="1"/>
          </p:cNvGraphicFramePr>
          <p:nvPr>
            <p:extLst>
              <p:ext uri="{D42A27DB-BD31-4B8C-83A1-F6EECF244321}">
                <p14:modId xmlns:p14="http://schemas.microsoft.com/office/powerpoint/2010/main" val="3836335108"/>
              </p:ext>
            </p:extLst>
          </p:nvPr>
        </p:nvGraphicFramePr>
        <p:xfrm>
          <a:off x="8472264" y="476672"/>
          <a:ext cx="3384376" cy="487954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Summary.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스토리보드에서는 정보를 한눈에 다 볼 수 있도록 구성했습니다</a:t>
                      </a:r>
                      <a:r>
                        <a:rPr lang="en-US" altLang="ko-KR" sz="800" b="0" dirty="0">
                          <a:solidFill>
                            <a:schemeClr val="tx1"/>
                          </a:solidFill>
                          <a:latin typeface="+mn-ea"/>
                          <a:ea typeface="+mn-ea"/>
                          <a:sym typeface="맑은 고딕"/>
                        </a:rPr>
                        <a:t>.</a:t>
                      </a:r>
                      <a:br>
                        <a:rPr lang="en-US" altLang="ko-KR" sz="800" b="0" dirty="0">
                          <a:solidFill>
                            <a:schemeClr val="tx1"/>
                          </a:solidFill>
                          <a:latin typeface="+mn-ea"/>
                          <a:ea typeface="+mn-ea"/>
                          <a:sym typeface="맑은 고딕"/>
                        </a:rPr>
                      </a:br>
                      <a:r>
                        <a:rPr lang="ko-KR" altLang="en-US" sz="800" b="0" dirty="0">
                          <a:solidFill>
                            <a:schemeClr val="tx1"/>
                          </a:solidFill>
                          <a:latin typeface="+mn-ea"/>
                          <a:ea typeface="+mn-ea"/>
                          <a:sym typeface="맑은 고딕"/>
                        </a:rPr>
                        <a:t>실제 개발 시 간격 및 비율을 늘려서 아래로 스크롤해서 볼 수 있도록 해주세요</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a:solidFill>
                            <a:schemeClr val="tx1"/>
                          </a:solidFill>
                          <a:latin typeface="+mn-ea"/>
                          <a:ea typeface="+mn-ea"/>
                        </a:rPr>
                        <a:t>1</a:t>
                      </a:r>
                      <a:endParaRPr lang="ko-KR" altLang="en-US" sz="850" b="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00" b="0" dirty="0">
                          <a:latin typeface="+mn-ea"/>
                          <a:ea typeface="+mn-ea"/>
                        </a:rPr>
                        <a:t>구장 사진</a:t>
                      </a:r>
                      <a:r>
                        <a:rPr lang="en-US" altLang="ko-KR" sz="800" b="0" dirty="0">
                          <a:latin typeface="+mn-ea"/>
                          <a:ea typeface="+mn-ea"/>
                        </a:rPr>
                        <a:t>[Button]</a:t>
                      </a:r>
                    </a:p>
                    <a:p>
                      <a:pPr marL="171450" indent="-171450" algn="just" latinLnBrk="1">
                        <a:lnSpc>
                          <a:spcPct val="120000"/>
                        </a:lnSpc>
                        <a:buFontTx/>
                        <a:buChar char="-"/>
                      </a:pPr>
                      <a:r>
                        <a:rPr lang="ko-KR" altLang="en-US" sz="800" b="0" dirty="0">
                          <a:latin typeface="+mn-ea"/>
                          <a:ea typeface="+mn-ea"/>
                        </a:rPr>
                        <a:t>빈칸 클릭 시 탐색기 호출</a:t>
                      </a:r>
                      <a:endParaRPr lang="en-US" altLang="ko-KR" sz="800" b="0" dirty="0">
                        <a:latin typeface="+mn-ea"/>
                        <a:ea typeface="+mn-ea"/>
                      </a:endParaRPr>
                    </a:p>
                    <a:p>
                      <a:pPr marL="171450" indent="-171450" algn="just" latinLnBrk="1">
                        <a:lnSpc>
                          <a:spcPct val="120000"/>
                        </a:lnSpc>
                        <a:buFontTx/>
                        <a:buChar char="-"/>
                      </a:pPr>
                      <a:r>
                        <a:rPr lang="ko-KR" altLang="en-US" sz="800" b="0" dirty="0">
                          <a:latin typeface="+mn-ea"/>
                          <a:ea typeface="+mn-ea"/>
                        </a:rPr>
                        <a:t>사진 추가 완료 하면 해당 사진출력</a:t>
                      </a:r>
                      <a:endParaRPr lang="en-US" altLang="ko-KR" sz="800" b="0" dirty="0">
                        <a:latin typeface="+mn-ea"/>
                        <a:ea typeface="+mn-ea"/>
                      </a:endParaRPr>
                    </a:p>
                    <a:p>
                      <a:pPr marL="171450" indent="-171450" algn="just" latinLnBrk="1">
                        <a:lnSpc>
                          <a:spcPct val="120000"/>
                        </a:lnSpc>
                        <a:buFontTx/>
                        <a:buChar char="-"/>
                      </a:pPr>
                      <a:r>
                        <a:rPr lang="en-US" altLang="ko-KR" sz="800" b="0" dirty="0">
                          <a:latin typeface="+mn-ea"/>
                          <a:ea typeface="+mn-ea"/>
                        </a:rPr>
                        <a:t>3MB </a:t>
                      </a:r>
                      <a:r>
                        <a:rPr lang="ko-KR" altLang="en-US" sz="800" b="0" dirty="0">
                          <a:latin typeface="+mn-ea"/>
                          <a:ea typeface="+mn-ea"/>
                        </a:rPr>
                        <a:t>이하 </a:t>
                      </a:r>
                      <a:r>
                        <a:rPr lang="en-US" altLang="ko-KR" sz="800" b="0" dirty="0">
                          <a:latin typeface="+mn-ea"/>
                          <a:ea typeface="+mn-ea"/>
                        </a:rPr>
                        <a:t>JPG, JPEG, PNG </a:t>
                      </a:r>
                      <a:r>
                        <a:rPr lang="ko-KR" altLang="en-US" sz="800" b="0" dirty="0">
                          <a:latin typeface="+mn-ea"/>
                          <a:ea typeface="+mn-ea"/>
                        </a:rPr>
                        <a:t>파일만 가능</a:t>
                      </a: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dirty="0">
                          <a:solidFill>
                            <a:schemeClr val="tx1"/>
                          </a:solidFill>
                          <a:latin typeface="+mn-ea"/>
                        </a:rPr>
                        <a:t>구장 주소</a:t>
                      </a:r>
                      <a:r>
                        <a:rPr kumimoji="1" lang="en-US" altLang="ko-KR" sz="800" dirty="0">
                          <a:solidFill>
                            <a:schemeClr val="tx1"/>
                          </a:solidFill>
                          <a:latin typeface="+mn-ea"/>
                        </a:rPr>
                        <a:t>[Input Box]</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클릭 시 </a:t>
                      </a:r>
                      <a:r>
                        <a:rPr kumimoji="1" lang="en-US" altLang="ko-KR" sz="800" dirty="0">
                          <a:solidFill>
                            <a:schemeClr val="tx1"/>
                          </a:solidFill>
                          <a:latin typeface="+mn-ea"/>
                        </a:rPr>
                        <a:t>[PR-PR-01-01 / </a:t>
                      </a:r>
                      <a:r>
                        <a:rPr kumimoji="1" lang="ko-KR" altLang="en-US" sz="800" dirty="0">
                          <a:solidFill>
                            <a:schemeClr val="tx1"/>
                          </a:solidFill>
                          <a:latin typeface="+mn-ea"/>
                        </a:rPr>
                        <a:t>주소검색</a:t>
                      </a:r>
                      <a:r>
                        <a:rPr kumimoji="1" lang="en-US" altLang="ko-KR" sz="800" dirty="0">
                          <a:solidFill>
                            <a:schemeClr val="tx1"/>
                          </a:solidFill>
                          <a:latin typeface="+mn-ea"/>
                        </a:rPr>
                        <a:t>]</a:t>
                      </a:r>
                      <a:r>
                        <a:rPr kumimoji="1" lang="ko-KR" altLang="en-US" sz="800" dirty="0">
                          <a:solidFill>
                            <a:schemeClr val="tx1"/>
                          </a:solidFill>
                          <a:latin typeface="+mn-ea"/>
                        </a:rPr>
                        <a:t> </a:t>
                      </a:r>
                      <a:r>
                        <a:rPr kumimoji="1" lang="ko-KR" altLang="en-US" sz="800" dirty="0" err="1">
                          <a:solidFill>
                            <a:schemeClr val="tx1"/>
                          </a:solidFill>
                          <a:latin typeface="+mn-ea"/>
                        </a:rPr>
                        <a:t>모달</a:t>
                      </a:r>
                      <a:r>
                        <a:rPr kumimoji="1" lang="ko-KR" altLang="en-US" sz="800" dirty="0">
                          <a:solidFill>
                            <a:schemeClr val="tx1"/>
                          </a:solidFill>
                          <a:latin typeface="+mn-ea"/>
                        </a:rPr>
                        <a:t> 출력</a:t>
                      </a:r>
                      <a:endParaRPr kumimoji="1" lang="en-US" altLang="ko-KR" sz="80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모달에서 검색된 주소 자동 입력</a:t>
                      </a: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dirty="0">
                          <a:solidFill>
                            <a:schemeClr val="tx1"/>
                          </a:solidFill>
                          <a:latin typeface="+mn-ea"/>
                        </a:rPr>
                        <a:t>종목 선택</a:t>
                      </a:r>
                      <a:r>
                        <a:rPr kumimoji="1" lang="en-US" altLang="ko-KR" sz="800" dirty="0">
                          <a:solidFill>
                            <a:schemeClr val="tx1"/>
                          </a:solidFill>
                          <a:latin typeface="+mn-ea"/>
                        </a:rPr>
                        <a:t>[Select Box]</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클릭 시 </a:t>
                      </a:r>
                      <a:r>
                        <a:rPr kumimoji="1" lang="en-US" altLang="ko-KR" sz="800" dirty="0">
                          <a:solidFill>
                            <a:schemeClr val="tx1"/>
                          </a:solidFill>
                          <a:latin typeface="+mn-ea"/>
                        </a:rPr>
                        <a:t>[</a:t>
                      </a:r>
                      <a:r>
                        <a:rPr kumimoji="1" lang="ko-KR" altLang="en-US" sz="800" dirty="0">
                          <a:solidFill>
                            <a:schemeClr val="tx1"/>
                          </a:solidFill>
                          <a:latin typeface="+mn-ea"/>
                        </a:rPr>
                        <a:t>축구 </a:t>
                      </a:r>
                      <a:r>
                        <a:rPr kumimoji="1" lang="en-US" altLang="ko-KR" sz="800" dirty="0">
                          <a:solidFill>
                            <a:schemeClr val="tx1"/>
                          </a:solidFill>
                          <a:latin typeface="+mn-ea"/>
                        </a:rPr>
                        <a:t>/</a:t>
                      </a:r>
                      <a:r>
                        <a:rPr kumimoji="1" lang="ko-KR" altLang="en-US" sz="800" dirty="0">
                          <a:solidFill>
                            <a:schemeClr val="tx1"/>
                          </a:solidFill>
                          <a:latin typeface="+mn-ea"/>
                        </a:rPr>
                        <a:t> 농구</a:t>
                      </a:r>
                      <a:r>
                        <a:rPr kumimoji="1" lang="en-US" altLang="ko-KR" sz="800" dirty="0">
                          <a:solidFill>
                            <a:schemeClr val="tx1"/>
                          </a:solidFill>
                          <a:latin typeface="+mn-ea"/>
                        </a:rPr>
                        <a:t>]</a:t>
                      </a:r>
                      <a:r>
                        <a:rPr kumimoji="1" lang="ko-KR" altLang="en-US" sz="800" dirty="0">
                          <a:solidFill>
                            <a:schemeClr val="tx1"/>
                          </a:solidFill>
                          <a:latin typeface="+mn-ea"/>
                        </a:rPr>
                        <a:t> 항목 출력</a:t>
                      </a: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a:latin typeface="+mn-ea"/>
                          <a:ea typeface="+mn-ea"/>
                        </a:rPr>
                        <a:t>4</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00" b="0" dirty="0">
                          <a:latin typeface="+mn-ea"/>
                          <a:ea typeface="+mn-ea"/>
                        </a:rPr>
                        <a:t>필요 인원</a:t>
                      </a:r>
                      <a:r>
                        <a:rPr lang="en-US" altLang="ko-KR" sz="800" b="0" dirty="0">
                          <a:latin typeface="+mn-ea"/>
                          <a:ea typeface="+mn-ea"/>
                        </a:rPr>
                        <a:t>[Input Box]</a:t>
                      </a:r>
                    </a:p>
                    <a:p>
                      <a:pPr marL="171450" indent="-171450" algn="just" latinLnBrk="1">
                        <a:lnSpc>
                          <a:spcPct val="120000"/>
                        </a:lnSpc>
                        <a:buFontTx/>
                        <a:buChar char="-"/>
                      </a:pPr>
                      <a:r>
                        <a:rPr lang="ko-KR" altLang="en-US" sz="800" b="0" dirty="0">
                          <a:latin typeface="+mn-ea"/>
                          <a:ea typeface="+mn-ea"/>
                        </a:rPr>
                        <a:t>총 모집 인원 설정 입력</a:t>
                      </a: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a:latin typeface="+mn-ea"/>
                          <a:ea typeface="+mn-ea"/>
                        </a:rPr>
                        <a:t>5</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dirty="0">
                          <a:solidFill>
                            <a:schemeClr val="tx1"/>
                          </a:solidFill>
                          <a:latin typeface="+mn-ea"/>
                        </a:rPr>
                        <a:t>신청 마감 일자</a:t>
                      </a:r>
                      <a:r>
                        <a:rPr kumimoji="1" lang="en-US" altLang="ko-KR" sz="800" dirty="0">
                          <a:solidFill>
                            <a:schemeClr val="tx1"/>
                          </a:solidFill>
                          <a:latin typeface="+mn-ea"/>
                        </a:rPr>
                        <a:t>,</a:t>
                      </a:r>
                      <a:r>
                        <a:rPr kumimoji="1" lang="ko-KR" altLang="en-US" sz="800" dirty="0">
                          <a:solidFill>
                            <a:schemeClr val="tx1"/>
                          </a:solidFill>
                          <a:latin typeface="+mn-ea"/>
                        </a:rPr>
                        <a:t> 경기 일자</a:t>
                      </a:r>
                      <a:r>
                        <a:rPr kumimoji="1" lang="en-US" altLang="ko-KR" sz="800" dirty="0">
                          <a:solidFill>
                            <a:schemeClr val="tx1"/>
                          </a:solidFill>
                          <a:latin typeface="+mn-ea"/>
                        </a:rPr>
                        <a:t>[Calendar]</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클릭 시 각각의 달력 출력하여 선택</a:t>
                      </a:r>
                      <a:r>
                        <a:rPr kumimoji="1" lang="en-US" altLang="ko-KR" sz="800" dirty="0">
                          <a:solidFill>
                            <a:schemeClr val="tx1"/>
                          </a:solidFill>
                          <a:latin typeface="+mn-ea"/>
                        </a:rPr>
                        <a:t>(</a:t>
                      </a:r>
                      <a:r>
                        <a:rPr kumimoji="1" lang="ko-KR" altLang="en-US" sz="800" dirty="0">
                          <a:solidFill>
                            <a:schemeClr val="tx1"/>
                          </a:solidFill>
                          <a:latin typeface="+mn-ea"/>
                        </a:rPr>
                        <a:t>시간은 직접 입력</a:t>
                      </a:r>
                      <a:r>
                        <a:rPr kumimoji="1" lang="en-US" altLang="ko-KR" sz="800" dirty="0">
                          <a:solidFill>
                            <a:schemeClr val="tx1"/>
                          </a:solidFill>
                          <a:latin typeface="+mn-ea"/>
                        </a:rPr>
                        <a: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날짜 및 시간 선택 시 자동으로 입력</a:t>
                      </a: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a:latin typeface="+mn-ea"/>
                          <a:ea typeface="+mn-ea"/>
                        </a:rPr>
                        <a:t>6</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dirty="0">
                          <a:solidFill>
                            <a:schemeClr val="tx1"/>
                          </a:solidFill>
                          <a:latin typeface="+mn-ea"/>
                        </a:rPr>
                        <a:t>제목</a:t>
                      </a:r>
                      <a:r>
                        <a:rPr kumimoji="1" lang="en-US" altLang="ko-KR" sz="800" dirty="0">
                          <a:solidFill>
                            <a:schemeClr val="tx1"/>
                          </a:solidFill>
                          <a:latin typeface="+mn-ea"/>
                        </a:rPr>
                        <a:t>,</a:t>
                      </a:r>
                      <a:r>
                        <a:rPr kumimoji="1" lang="ko-KR" altLang="en-US" sz="800" dirty="0">
                          <a:solidFill>
                            <a:schemeClr val="tx1"/>
                          </a:solidFill>
                          <a:latin typeface="+mn-ea"/>
                        </a:rPr>
                        <a:t> 본문</a:t>
                      </a:r>
                      <a:r>
                        <a:rPr kumimoji="1" lang="en-US" altLang="ko-KR" sz="800" dirty="0">
                          <a:solidFill>
                            <a:schemeClr val="tx1"/>
                          </a:solidFill>
                          <a:latin typeface="+mn-ea"/>
                        </a:rPr>
                        <a:t>[Input Box]</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제목과 본문 입력 글자수 제한 적용</a:t>
                      </a: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00" b="0" dirty="0">
                          <a:latin typeface="+mn-ea"/>
                          <a:ea typeface="+mn-ea"/>
                        </a:rPr>
                        <a:t>취소</a:t>
                      </a:r>
                      <a:r>
                        <a:rPr lang="en-US" altLang="ko-KR" sz="800" b="0" dirty="0">
                          <a:latin typeface="+mn-ea"/>
                          <a:ea typeface="+mn-ea"/>
                        </a:rPr>
                        <a:t>[Button]</a:t>
                      </a:r>
                    </a:p>
                    <a:p>
                      <a:pPr marL="171450" indent="-171450" algn="just" latinLnBrk="1">
                        <a:lnSpc>
                          <a:spcPct val="120000"/>
                        </a:lnSpc>
                        <a:buFontTx/>
                        <a:buChar char="-"/>
                      </a:pPr>
                      <a:r>
                        <a:rPr lang="ko-KR" altLang="en-US" sz="800" b="0" dirty="0">
                          <a:latin typeface="+mn-ea"/>
                          <a:ea typeface="+mn-ea"/>
                        </a:rPr>
                        <a:t>버튼 클릭 시 </a:t>
                      </a:r>
                      <a:r>
                        <a:rPr lang="en-US" altLang="ko-KR" sz="800" b="0" dirty="0">
                          <a:latin typeface="+mn-ea"/>
                          <a:ea typeface="+mn-ea"/>
                        </a:rPr>
                        <a:t>[PR-PL-01 / </a:t>
                      </a:r>
                      <a:r>
                        <a:rPr lang="ko-KR" altLang="en-US" sz="800" b="0" dirty="0">
                          <a:latin typeface="+mn-ea"/>
                          <a:ea typeface="+mn-ea"/>
                        </a:rPr>
                        <a:t>프로젝트 목록</a:t>
                      </a:r>
                      <a:r>
                        <a:rPr lang="en-US" altLang="ko-KR" sz="800" b="0" dirty="0">
                          <a:latin typeface="+mn-ea"/>
                          <a:ea typeface="+mn-ea"/>
                        </a:rPr>
                        <a:t>] </a:t>
                      </a:r>
                      <a:r>
                        <a:rPr lang="ko-KR" altLang="en-US" sz="800" b="0" dirty="0">
                          <a:latin typeface="+mn-ea"/>
                          <a:ea typeface="+mn-ea"/>
                        </a:rPr>
                        <a:t>페이지로 이동</a:t>
                      </a:r>
                      <a:endParaRPr lang="en-US" altLang="ko-KR" sz="800" b="0" dirty="0">
                        <a:latin typeface="+mn-ea"/>
                        <a:ea typeface="+mn-ea"/>
                      </a:endParaRPr>
                    </a:p>
                    <a:p>
                      <a:pPr marL="171450" indent="-171450" algn="just" latinLnBrk="1">
                        <a:lnSpc>
                          <a:spcPct val="120000"/>
                        </a:lnSpc>
                        <a:buFontTx/>
                        <a:buChar char="-"/>
                      </a:pPr>
                      <a:r>
                        <a:rPr kumimoji="1" lang="ko-KR" altLang="en-US" sz="800" dirty="0">
                          <a:solidFill>
                            <a:schemeClr val="tx1"/>
                          </a:solidFill>
                          <a:latin typeface="+mn-ea"/>
                        </a:rPr>
                        <a:t>추후에 취소하면 </a:t>
                      </a:r>
                      <a:r>
                        <a:rPr lang="ko-KR" altLang="en-US" sz="800" b="0" dirty="0">
                          <a:latin typeface="+mn-ea"/>
                          <a:ea typeface="+mn-ea"/>
                        </a:rPr>
                        <a:t>저장되지 않는다는 알림 </a:t>
                      </a:r>
                      <a:r>
                        <a:rPr lang="ko-KR" altLang="en-US" sz="800" b="0" dirty="0" err="1">
                          <a:latin typeface="+mn-ea"/>
                          <a:ea typeface="+mn-ea"/>
                        </a:rPr>
                        <a:t>모달</a:t>
                      </a:r>
                      <a:r>
                        <a:rPr lang="ko-KR" altLang="en-US" sz="800" b="0" dirty="0">
                          <a:latin typeface="+mn-ea"/>
                          <a:ea typeface="+mn-ea"/>
                        </a:rPr>
                        <a:t> 추가</a:t>
                      </a: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00" b="0" dirty="0">
                          <a:latin typeface="+mn-ea"/>
                          <a:ea typeface="+mn-ea"/>
                        </a:rPr>
                        <a:t>확인</a:t>
                      </a:r>
                      <a:r>
                        <a:rPr lang="en-US" altLang="ko-KR" sz="800" b="0" dirty="0">
                          <a:latin typeface="+mn-ea"/>
                          <a:ea typeface="+mn-ea"/>
                        </a:rPr>
                        <a:t>[Button]</a:t>
                      </a:r>
                    </a:p>
                    <a:p>
                      <a:pPr marL="171450" indent="-171450" algn="just" latinLnBrk="1">
                        <a:lnSpc>
                          <a:spcPct val="120000"/>
                        </a:lnSpc>
                        <a:buFontTx/>
                        <a:buChar char="-"/>
                      </a:pPr>
                      <a:r>
                        <a:rPr lang="en-US" altLang="ko-KR" sz="800" b="0" dirty="0">
                          <a:latin typeface="+mn-ea"/>
                          <a:ea typeface="+mn-ea"/>
                        </a:rPr>
                        <a:t>[PR-PR-01-02</a:t>
                      </a:r>
                      <a:r>
                        <a:rPr lang="ko-KR" altLang="en-US" sz="800" b="0" dirty="0">
                          <a:latin typeface="+mn-ea"/>
                          <a:ea typeface="+mn-ea"/>
                        </a:rPr>
                        <a:t> </a:t>
                      </a:r>
                      <a:r>
                        <a:rPr lang="en-US" altLang="ko-KR" sz="800" b="0" dirty="0">
                          <a:latin typeface="+mn-ea"/>
                          <a:ea typeface="+mn-ea"/>
                        </a:rPr>
                        <a:t>/</a:t>
                      </a:r>
                      <a:r>
                        <a:rPr lang="ko-KR" altLang="en-US" sz="800" b="0" dirty="0">
                          <a:latin typeface="+mn-ea"/>
                          <a:ea typeface="+mn-ea"/>
                        </a:rPr>
                        <a:t> 등록 완료</a:t>
                      </a:r>
                      <a:r>
                        <a:rPr lang="en-US" altLang="ko-KR" sz="800" b="0" dirty="0">
                          <a:latin typeface="+mn-ea"/>
                          <a:ea typeface="+mn-ea"/>
                        </a:rPr>
                        <a:t>]</a:t>
                      </a:r>
                      <a:r>
                        <a:rPr lang="ko-KR" altLang="en-US" sz="800" b="0" dirty="0">
                          <a:latin typeface="+mn-ea"/>
                          <a:ea typeface="+mn-ea"/>
                        </a:rPr>
                        <a:t> 출력 후 게시글 저장</a:t>
                      </a:r>
                      <a:endParaRPr lang="en-US" altLang="ko-KR" sz="800" b="0" dirty="0">
                        <a:latin typeface="+mn-ea"/>
                        <a:ea typeface="+mn-ea"/>
                      </a:endParaRPr>
                    </a:p>
                    <a:p>
                      <a:pPr marL="171450" indent="-171450" algn="just" latinLnBrk="1">
                        <a:lnSpc>
                          <a:spcPct val="120000"/>
                        </a:lnSpc>
                        <a:buFontTx/>
                        <a:buChar char="-"/>
                      </a:pPr>
                      <a:r>
                        <a:rPr lang="en-US" altLang="ko-KR" sz="800" b="0" dirty="0">
                          <a:latin typeface="+mn-ea"/>
                          <a:ea typeface="+mn-ea"/>
                        </a:rPr>
                        <a:t>[PR-PL-01 / </a:t>
                      </a:r>
                      <a:r>
                        <a:rPr lang="ko-KR" altLang="en-US" sz="800" b="0" dirty="0">
                          <a:latin typeface="+mn-ea"/>
                          <a:ea typeface="+mn-ea"/>
                        </a:rPr>
                        <a:t>프로젝트 목록</a:t>
                      </a:r>
                      <a:r>
                        <a:rPr lang="en-US" altLang="ko-KR" sz="800" b="0" dirty="0">
                          <a:latin typeface="+mn-ea"/>
                          <a:ea typeface="+mn-ea"/>
                        </a:rPr>
                        <a:t>]</a:t>
                      </a:r>
                      <a:r>
                        <a:rPr lang="ko-KR" altLang="en-US" sz="800" b="0" dirty="0">
                          <a:latin typeface="+mn-ea"/>
                          <a:ea typeface="+mn-ea"/>
                        </a:rPr>
                        <a:t> 페이지로 이동</a:t>
                      </a: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941223377"/>
                  </a:ext>
                </a:extLst>
              </a:tr>
            </a:tbl>
          </a:graphicData>
        </a:graphic>
      </p:graphicFrame>
      <p:sp>
        <p:nvSpPr>
          <p:cNvPr id="7" name="직사각형 6">
            <a:extLst>
              <a:ext uri="{FF2B5EF4-FFF2-40B4-BE49-F238E27FC236}">
                <a16:creationId xmlns:a16="http://schemas.microsoft.com/office/drawing/2014/main" id="{9D6855DE-6C0E-80EC-863A-80AC9F872190}"/>
              </a:ext>
            </a:extLst>
          </p:cNvPr>
          <p:cNvSpPr/>
          <p:nvPr/>
        </p:nvSpPr>
        <p:spPr>
          <a:xfrm>
            <a:off x="1282872" y="476672"/>
            <a:ext cx="1500760" cy="435377"/>
          </a:xfrm>
          <a:prstGeom prst="rect">
            <a:avLst/>
          </a:prstGeom>
          <a:noFill/>
          <a:ln>
            <a:solidFill>
              <a:srgbClr val="F2F2F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err="1">
                <a:solidFill>
                  <a:schemeClr val="tx1"/>
                </a:solidFill>
                <a:latin typeface="NanumGothic" panose="020D0604000000000000" pitchFamily="34" charset="-127"/>
                <a:ea typeface="NanumGothic" panose="020D0604000000000000" pitchFamily="34" charset="-127"/>
              </a:rPr>
              <a:t>moizen</a:t>
            </a:r>
            <a:endParaRPr kumimoji="1" lang="ko-Kore-KR" altLang="en-US" dirty="0">
              <a:solidFill>
                <a:schemeClr val="tx1"/>
              </a:solidFill>
              <a:latin typeface="NanumGothic" panose="020D0604000000000000" pitchFamily="34" charset="-127"/>
              <a:ea typeface="NanumGothic" panose="020D0604000000000000" pitchFamily="34" charset="-127"/>
            </a:endParaRPr>
          </a:p>
        </p:txBody>
      </p:sp>
      <p:graphicFrame>
        <p:nvGraphicFramePr>
          <p:cNvPr id="8" name="표 5">
            <a:extLst>
              <a:ext uri="{FF2B5EF4-FFF2-40B4-BE49-F238E27FC236}">
                <a16:creationId xmlns:a16="http://schemas.microsoft.com/office/drawing/2014/main" id="{E12B0424-A883-1299-C007-0E4BD0CC2C8D}"/>
              </a:ext>
            </a:extLst>
          </p:cNvPr>
          <p:cNvGraphicFramePr>
            <a:graphicFrameLocks noGrp="1"/>
          </p:cNvGraphicFramePr>
          <p:nvPr/>
        </p:nvGraphicFramePr>
        <p:xfrm>
          <a:off x="1282872" y="1044407"/>
          <a:ext cx="6134593" cy="374400"/>
        </p:xfrm>
        <a:graphic>
          <a:graphicData uri="http://schemas.openxmlformats.org/drawingml/2006/table">
            <a:tbl>
              <a:tblPr firstRow="1" bandRow="1">
                <a:tableStyleId>{5C22544A-7EE6-4342-B048-85BDC9FD1C3A}</a:tableStyleId>
              </a:tblPr>
              <a:tblGrid>
                <a:gridCol w="6134593">
                  <a:extLst>
                    <a:ext uri="{9D8B030D-6E8A-4147-A177-3AD203B41FA5}">
                      <a16:colId xmlns:a16="http://schemas.microsoft.com/office/drawing/2014/main" val="3500359685"/>
                    </a:ext>
                  </a:extLst>
                </a:gridCol>
              </a:tblGrid>
              <a:tr h="374400">
                <a:tc>
                  <a:txBody>
                    <a:bodyPr/>
                    <a:lstStyle/>
                    <a:p>
                      <a:endParaRPr lang="ko-Kore-KR" altLang="en-US" sz="1200" dirty="0"/>
                    </a:p>
                  </a:txBody>
                  <a:tcPr>
                    <a:lnL w="12700" cmpd="sng">
                      <a:noFill/>
                    </a:lnL>
                    <a:lnR w="12700" cmpd="sng">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3031696"/>
                  </a:ext>
                </a:extLst>
              </a:tr>
            </a:tbl>
          </a:graphicData>
        </a:graphic>
      </p:graphicFrame>
      <p:sp>
        <p:nvSpPr>
          <p:cNvPr id="9" name="TextBox 8">
            <a:extLst>
              <a:ext uri="{FF2B5EF4-FFF2-40B4-BE49-F238E27FC236}">
                <a16:creationId xmlns:a16="http://schemas.microsoft.com/office/drawing/2014/main" id="{EE6FB519-8C9A-A3F9-A543-BCAEA9CB7F30}"/>
              </a:ext>
            </a:extLst>
          </p:cNvPr>
          <p:cNvSpPr txBox="1"/>
          <p:nvPr/>
        </p:nvSpPr>
        <p:spPr>
          <a:xfrm>
            <a:off x="6841401" y="536294"/>
            <a:ext cx="576064" cy="246221"/>
          </a:xfrm>
          <a:prstGeom prst="rect">
            <a:avLst/>
          </a:prstGeom>
          <a:noFill/>
        </p:spPr>
        <p:txBody>
          <a:bodyPr wrap="square" rtlCol="0">
            <a:spAutoFit/>
          </a:bodyPr>
          <a:lstStyle/>
          <a:p>
            <a:r>
              <a:rPr kumimoji="1" lang="ko-Kore-KR" altLang="en-US" sz="1000" dirty="0">
                <a:solidFill>
                  <a:srgbClr val="DDDDDD"/>
                </a:solidFill>
                <a:latin typeface="NanumGothic" panose="020D0604000000000000" pitchFamily="34" charset="-127"/>
                <a:ea typeface="NanumGothic" panose="020D0604000000000000" pitchFamily="34" charset="-127"/>
              </a:rPr>
              <a:t>로그인</a:t>
            </a:r>
          </a:p>
        </p:txBody>
      </p:sp>
      <p:sp>
        <p:nvSpPr>
          <p:cNvPr id="10" name="TextBox 9">
            <a:extLst>
              <a:ext uri="{FF2B5EF4-FFF2-40B4-BE49-F238E27FC236}">
                <a16:creationId xmlns:a16="http://schemas.microsoft.com/office/drawing/2014/main" id="{B5B0B5AF-0EF6-A4AF-F8F3-FA5419D388BE}"/>
              </a:ext>
            </a:extLst>
          </p:cNvPr>
          <p:cNvSpPr txBox="1"/>
          <p:nvPr/>
        </p:nvSpPr>
        <p:spPr>
          <a:xfrm>
            <a:off x="2711624" y="1099120"/>
            <a:ext cx="576064" cy="246221"/>
          </a:xfrm>
          <a:prstGeom prst="rect">
            <a:avLst/>
          </a:prstGeom>
          <a:noFill/>
        </p:spPr>
        <p:txBody>
          <a:bodyPr wrap="square" rtlCol="0">
            <a:spAutoFit/>
          </a:bodyPr>
          <a:lstStyle/>
          <a:p>
            <a:pPr algn="ctr"/>
            <a:r>
              <a:rPr kumimoji="1" lang="en-US" altLang="ko-Kore-KR" sz="1000">
                <a:latin typeface="NanumGothic" panose="020D0604000000000000" pitchFamily="34" charset="-127"/>
                <a:ea typeface="NanumGothic" panose="020D0604000000000000" pitchFamily="34" charset="-127"/>
              </a:rPr>
              <a:t>HOME</a:t>
            </a:r>
            <a:endParaRPr kumimoji="1" lang="ko-Kore-KR" altLang="en-US" sz="1000">
              <a:latin typeface="NanumGothic" panose="020D0604000000000000" pitchFamily="34" charset="-127"/>
              <a:ea typeface="NanumGothic" panose="020D0604000000000000" pitchFamily="34" charset="-127"/>
            </a:endParaRPr>
          </a:p>
        </p:txBody>
      </p:sp>
      <p:sp>
        <p:nvSpPr>
          <p:cNvPr id="11" name="TextBox 10">
            <a:extLst>
              <a:ext uri="{FF2B5EF4-FFF2-40B4-BE49-F238E27FC236}">
                <a16:creationId xmlns:a16="http://schemas.microsoft.com/office/drawing/2014/main" id="{69234119-E8D9-F090-9105-8D803DAA405A}"/>
              </a:ext>
            </a:extLst>
          </p:cNvPr>
          <p:cNvSpPr txBox="1"/>
          <p:nvPr/>
        </p:nvSpPr>
        <p:spPr>
          <a:xfrm>
            <a:off x="3952419" y="1099120"/>
            <a:ext cx="982675" cy="246221"/>
          </a:xfrm>
          <a:prstGeom prst="rect">
            <a:avLst/>
          </a:prstGeom>
          <a:noFill/>
        </p:spPr>
        <p:txBody>
          <a:bodyPr wrap="square" rtlCol="0">
            <a:spAutoFit/>
          </a:bodyPr>
          <a:lstStyle/>
          <a:p>
            <a:pPr algn="ctr"/>
            <a:r>
              <a:rPr kumimoji="1" lang="ko-KR" altLang="en-US" sz="1000" dirty="0" err="1">
                <a:latin typeface="NanumGothic" panose="020D0604000000000000" pitchFamily="34" charset="-127"/>
                <a:ea typeface="NanumGothic" panose="020D0604000000000000" pitchFamily="34" charset="-127"/>
              </a:rPr>
              <a:t>모이젠</a:t>
            </a:r>
            <a:r>
              <a:rPr kumimoji="1" lang="ko-KR" altLang="en-US" sz="1000" dirty="0">
                <a:latin typeface="NanumGothic" panose="020D0604000000000000" pitchFamily="34" charset="-127"/>
                <a:ea typeface="NanumGothic" panose="020D0604000000000000" pitchFamily="34" charset="-127"/>
              </a:rPr>
              <a:t> 게시판</a:t>
            </a:r>
            <a:endParaRPr kumimoji="1" lang="ko-Kore-KR" altLang="en-US" sz="1000" dirty="0">
              <a:latin typeface="NanumGothic" panose="020D0604000000000000" pitchFamily="34" charset="-127"/>
              <a:ea typeface="NanumGothic" panose="020D0604000000000000" pitchFamily="34" charset="-127"/>
            </a:endParaRPr>
          </a:p>
        </p:txBody>
      </p:sp>
      <p:sp>
        <p:nvSpPr>
          <p:cNvPr id="12" name="모서리가 둥근 직사각형 11">
            <a:extLst>
              <a:ext uri="{FF2B5EF4-FFF2-40B4-BE49-F238E27FC236}">
                <a16:creationId xmlns:a16="http://schemas.microsoft.com/office/drawing/2014/main" id="{E1EA86A3-D590-E08E-C905-5584C9AA7FA8}"/>
              </a:ext>
            </a:extLst>
          </p:cNvPr>
          <p:cNvSpPr/>
          <p:nvPr/>
        </p:nvSpPr>
        <p:spPr>
          <a:xfrm>
            <a:off x="2999656" y="490426"/>
            <a:ext cx="3312368" cy="337959"/>
          </a:xfrm>
          <a:prstGeom prst="roundRect">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13" name="그림 12">
            <a:extLst>
              <a:ext uri="{FF2B5EF4-FFF2-40B4-BE49-F238E27FC236}">
                <a16:creationId xmlns:a16="http://schemas.microsoft.com/office/drawing/2014/main" id="{93A859A4-8351-46E8-4527-4286DFBEB3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984" y="511513"/>
            <a:ext cx="304800" cy="304800"/>
          </a:xfrm>
          <a:prstGeom prst="rect">
            <a:avLst/>
          </a:prstGeom>
        </p:spPr>
      </p:pic>
      <p:sp>
        <p:nvSpPr>
          <p:cNvPr id="14" name="TextBox 13">
            <a:extLst>
              <a:ext uri="{FF2B5EF4-FFF2-40B4-BE49-F238E27FC236}">
                <a16:creationId xmlns:a16="http://schemas.microsoft.com/office/drawing/2014/main" id="{27658AF3-6F16-3EC9-84C5-0B45D0EC25E5}"/>
              </a:ext>
            </a:extLst>
          </p:cNvPr>
          <p:cNvSpPr txBox="1"/>
          <p:nvPr/>
        </p:nvSpPr>
        <p:spPr>
          <a:xfrm>
            <a:off x="5433310" y="1099120"/>
            <a:ext cx="797929" cy="246221"/>
          </a:xfrm>
          <a:prstGeom prst="rect">
            <a:avLst/>
          </a:prstGeom>
          <a:noFill/>
        </p:spPr>
        <p:txBody>
          <a:bodyPr wrap="square" rtlCol="0">
            <a:spAutoFit/>
          </a:bodyPr>
          <a:lstStyle/>
          <a:p>
            <a:pPr algn="ctr"/>
            <a:r>
              <a:rPr kumimoji="1" lang="ko-KR" altLang="en-US" sz="1000" dirty="0">
                <a:latin typeface="NanumGothic" panose="020D0604000000000000" pitchFamily="34" charset="-127"/>
                <a:ea typeface="NanumGothic" panose="020D0604000000000000" pitchFamily="34" charset="-127"/>
              </a:rPr>
              <a:t>커뮤니티</a:t>
            </a:r>
            <a:endParaRPr kumimoji="1" lang="ko-Kore-KR" altLang="en-US" sz="1000" dirty="0">
              <a:latin typeface="NanumGothic" panose="020D0604000000000000" pitchFamily="34" charset="-127"/>
              <a:ea typeface="NanumGothic" panose="020D0604000000000000" pitchFamily="34" charset="-127"/>
            </a:endParaRPr>
          </a:p>
        </p:txBody>
      </p:sp>
      <p:graphicFrame>
        <p:nvGraphicFramePr>
          <p:cNvPr id="15" name="표 15">
            <a:extLst>
              <a:ext uri="{FF2B5EF4-FFF2-40B4-BE49-F238E27FC236}">
                <a16:creationId xmlns:a16="http://schemas.microsoft.com/office/drawing/2014/main" id="{B80FF38F-78BD-677C-0D76-24C12C254FE3}"/>
              </a:ext>
            </a:extLst>
          </p:cNvPr>
          <p:cNvGraphicFramePr>
            <a:graphicFrameLocks noGrp="1"/>
          </p:cNvGraphicFramePr>
          <p:nvPr>
            <p:extLst>
              <p:ext uri="{D42A27DB-BD31-4B8C-83A1-F6EECF244321}">
                <p14:modId xmlns:p14="http://schemas.microsoft.com/office/powerpoint/2010/main" val="2008413812"/>
              </p:ext>
            </p:extLst>
          </p:nvPr>
        </p:nvGraphicFramePr>
        <p:xfrm>
          <a:off x="1282872" y="1473520"/>
          <a:ext cx="6134593" cy="5195841"/>
        </p:xfrm>
        <a:graphic>
          <a:graphicData uri="http://schemas.openxmlformats.org/drawingml/2006/table">
            <a:tbl>
              <a:tblPr>
                <a:tableStyleId>{5C22544A-7EE6-4342-B048-85BDC9FD1C3A}</a:tableStyleId>
              </a:tblPr>
              <a:tblGrid>
                <a:gridCol w="6134593">
                  <a:extLst>
                    <a:ext uri="{9D8B030D-6E8A-4147-A177-3AD203B41FA5}">
                      <a16:colId xmlns:a16="http://schemas.microsoft.com/office/drawing/2014/main" val="86699059"/>
                    </a:ext>
                  </a:extLst>
                </a:gridCol>
              </a:tblGrid>
              <a:tr h="5195841">
                <a:tc>
                  <a:txBody>
                    <a:bodyPr/>
                    <a:lstStyle/>
                    <a:p>
                      <a:endParaRPr lang="ko-Kore-KR" altLang="en-US" sz="1000" dirty="0"/>
                    </a:p>
                  </a:txBody>
                  <a:tcPr>
                    <a:solidFill>
                      <a:srgbClr val="FEF9F9"/>
                    </a:solidFill>
                  </a:tcPr>
                </a:tc>
                <a:extLst>
                  <a:ext uri="{0D108BD9-81ED-4DB2-BD59-A6C34878D82A}">
                    <a16:rowId xmlns:a16="http://schemas.microsoft.com/office/drawing/2014/main" val="2921697212"/>
                  </a:ext>
                </a:extLst>
              </a:tr>
            </a:tbl>
          </a:graphicData>
        </a:graphic>
      </p:graphicFrame>
      <p:sp>
        <p:nvSpPr>
          <p:cNvPr id="51" name="모서리가 둥근 직사각형 50">
            <a:extLst>
              <a:ext uri="{FF2B5EF4-FFF2-40B4-BE49-F238E27FC236}">
                <a16:creationId xmlns:a16="http://schemas.microsoft.com/office/drawing/2014/main" id="{8518F0DC-30C8-FDE5-EE2F-21FF086B87C7}"/>
              </a:ext>
            </a:extLst>
          </p:cNvPr>
          <p:cNvSpPr/>
          <p:nvPr/>
        </p:nvSpPr>
        <p:spPr>
          <a:xfrm>
            <a:off x="4485663" y="6276863"/>
            <a:ext cx="1325864" cy="274339"/>
          </a:xfrm>
          <a:prstGeom prst="roundRect">
            <a:avLst>
              <a:gd name="adj" fmla="val 3810"/>
            </a:avLst>
          </a:prstGeom>
          <a:solidFill>
            <a:srgbClr val="DFEEFE"/>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rPr>
              <a:t>저장</a:t>
            </a:r>
            <a:endParaRPr kumimoji="1" lang="ko-Kore-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endParaRPr>
          </a:p>
        </p:txBody>
      </p:sp>
      <p:sp>
        <p:nvSpPr>
          <p:cNvPr id="52" name="모서리가 둥근 직사각형 51">
            <a:extLst>
              <a:ext uri="{FF2B5EF4-FFF2-40B4-BE49-F238E27FC236}">
                <a16:creationId xmlns:a16="http://schemas.microsoft.com/office/drawing/2014/main" id="{4A4087B7-A7C1-90CF-B884-78B1BCB67A47}"/>
              </a:ext>
            </a:extLst>
          </p:cNvPr>
          <p:cNvSpPr/>
          <p:nvPr/>
        </p:nvSpPr>
        <p:spPr>
          <a:xfrm>
            <a:off x="3022623" y="6276863"/>
            <a:ext cx="1325864" cy="274339"/>
          </a:xfrm>
          <a:prstGeom prst="roundRect">
            <a:avLst>
              <a:gd name="adj" fmla="val 3810"/>
            </a:avLst>
          </a:prstGeom>
          <a:solidFill>
            <a:schemeClr val="bg1">
              <a:lumMod val="95000"/>
            </a:schemeClr>
          </a:solid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a:solidFill>
                  <a:schemeClr val="tx1">
                    <a:lumMod val="50000"/>
                    <a:lumOff val="50000"/>
                  </a:schemeClr>
                </a:solidFill>
                <a:latin typeface="S-Core Dream 5 Medium" panose="020B0503030302020204" pitchFamily="34" charset="-127"/>
                <a:ea typeface="S-Core Dream 5 Medium" panose="020B0503030302020204" pitchFamily="34" charset="-127"/>
                <a:cs typeface="CAFE24 SSURROUND AIR" pitchFamily="2" charset="-127"/>
              </a:rPr>
              <a:t>취소</a:t>
            </a:r>
            <a:endParaRPr kumimoji="1" lang="ko-Kore-KR" altLang="en-US" sz="600">
              <a:solidFill>
                <a:schemeClr val="tx1">
                  <a:lumMod val="50000"/>
                  <a:lumOff val="50000"/>
                </a:schemeClr>
              </a:solidFill>
              <a:latin typeface="S-Core Dream 5 Medium" panose="020B0503030302020204" pitchFamily="34" charset="-127"/>
              <a:ea typeface="S-Core Dream 5 Medium" panose="020B0503030302020204" pitchFamily="34" charset="-127"/>
              <a:cs typeface="CAFE24 SSURROUND AIR" pitchFamily="2" charset="-127"/>
            </a:endParaRPr>
          </a:p>
        </p:txBody>
      </p:sp>
      <p:grpSp>
        <p:nvGrpSpPr>
          <p:cNvPr id="17" name="그룹 16">
            <a:extLst>
              <a:ext uri="{FF2B5EF4-FFF2-40B4-BE49-F238E27FC236}">
                <a16:creationId xmlns:a16="http://schemas.microsoft.com/office/drawing/2014/main" id="{CB3E78A2-C79F-F013-A06A-2B946C3D0BB0}"/>
              </a:ext>
            </a:extLst>
          </p:cNvPr>
          <p:cNvGrpSpPr/>
          <p:nvPr/>
        </p:nvGrpSpPr>
        <p:grpSpPr>
          <a:xfrm>
            <a:off x="1426539" y="4507196"/>
            <a:ext cx="5922518" cy="448844"/>
            <a:chOff x="1426539" y="1459911"/>
            <a:chExt cx="5922518" cy="448844"/>
          </a:xfrm>
        </p:grpSpPr>
        <p:sp>
          <p:nvSpPr>
            <p:cNvPr id="77" name="모서리가 둥근 직사각형 76">
              <a:extLst>
                <a:ext uri="{FF2B5EF4-FFF2-40B4-BE49-F238E27FC236}">
                  <a16:creationId xmlns:a16="http://schemas.microsoft.com/office/drawing/2014/main" id="{77A632E2-15D5-0CCE-64FE-D492BC1E1ECF}"/>
                </a:ext>
              </a:extLst>
            </p:cNvPr>
            <p:cNvSpPr/>
            <p:nvPr/>
          </p:nvSpPr>
          <p:spPr>
            <a:xfrm>
              <a:off x="1435933" y="1625005"/>
              <a:ext cx="5913124"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제목을 입력해 주세요</a:t>
              </a:r>
              <a:r>
                <a:rPr kumimoji="1" lang="en-US" altLang="ko-KR"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sp>
          <p:nvSpPr>
            <p:cNvPr id="78" name="TextBox 77">
              <a:extLst>
                <a:ext uri="{FF2B5EF4-FFF2-40B4-BE49-F238E27FC236}">
                  <a16:creationId xmlns:a16="http://schemas.microsoft.com/office/drawing/2014/main" id="{8157FB2F-2917-8156-9056-88913101996F}"/>
                </a:ext>
              </a:extLst>
            </p:cNvPr>
            <p:cNvSpPr txBox="1"/>
            <p:nvPr/>
          </p:nvSpPr>
          <p:spPr>
            <a:xfrm>
              <a:off x="1426539" y="1459911"/>
              <a:ext cx="360996" cy="215444"/>
            </a:xfrm>
            <a:prstGeom prst="rect">
              <a:avLst/>
            </a:prstGeom>
            <a:noFill/>
          </p:spPr>
          <p:txBody>
            <a:bodyPr wrap="none" rtlCol="0">
              <a:spAutoFit/>
            </a:bodyPr>
            <a:lstStyle/>
            <a:p>
              <a:r>
                <a:rPr kumimoji="1" lang="ko-Kore-KR" altLang="en-US" sz="800" dirty="0">
                  <a:latin typeface="Apple SD Gothic Neo Medium" panose="02000300000000000000" pitchFamily="2" charset="-127"/>
                  <a:ea typeface="Apple SD Gothic Neo Medium" panose="02000300000000000000" pitchFamily="2" charset="-127"/>
                </a:rPr>
                <a:t>제목</a:t>
              </a:r>
            </a:p>
          </p:txBody>
        </p:sp>
      </p:grpSp>
      <p:grpSp>
        <p:nvGrpSpPr>
          <p:cNvPr id="16" name="그룹 15">
            <a:extLst>
              <a:ext uri="{FF2B5EF4-FFF2-40B4-BE49-F238E27FC236}">
                <a16:creationId xmlns:a16="http://schemas.microsoft.com/office/drawing/2014/main" id="{C9ADBA13-8A9C-2B4D-17F2-8A607E4939A5}"/>
              </a:ext>
            </a:extLst>
          </p:cNvPr>
          <p:cNvGrpSpPr/>
          <p:nvPr/>
        </p:nvGrpSpPr>
        <p:grpSpPr>
          <a:xfrm>
            <a:off x="1420685" y="3499084"/>
            <a:ext cx="5934239" cy="990614"/>
            <a:chOff x="1420685" y="1936857"/>
            <a:chExt cx="5934239" cy="990614"/>
          </a:xfrm>
        </p:grpSpPr>
        <p:grpSp>
          <p:nvGrpSpPr>
            <p:cNvPr id="81" name="그룹 80">
              <a:extLst>
                <a:ext uri="{FF2B5EF4-FFF2-40B4-BE49-F238E27FC236}">
                  <a16:creationId xmlns:a16="http://schemas.microsoft.com/office/drawing/2014/main" id="{FE69D8C4-70C7-03F3-63C1-E580C3F8D645}"/>
                </a:ext>
              </a:extLst>
            </p:cNvPr>
            <p:cNvGrpSpPr/>
            <p:nvPr/>
          </p:nvGrpSpPr>
          <p:grpSpPr>
            <a:xfrm>
              <a:off x="1435933" y="1936857"/>
              <a:ext cx="2859867" cy="448844"/>
              <a:chOff x="1547652" y="1874534"/>
              <a:chExt cx="2859867" cy="448844"/>
            </a:xfrm>
          </p:grpSpPr>
          <p:sp>
            <p:nvSpPr>
              <p:cNvPr id="79" name="모서리가 둥근 직사각형 78">
                <a:extLst>
                  <a:ext uri="{FF2B5EF4-FFF2-40B4-BE49-F238E27FC236}">
                    <a16:creationId xmlns:a16="http://schemas.microsoft.com/office/drawing/2014/main" id="{137B7F71-4E67-DB1D-1445-CC085CB833AC}"/>
                  </a:ext>
                </a:extLst>
              </p:cNvPr>
              <p:cNvSpPr/>
              <p:nvPr/>
            </p:nvSpPr>
            <p:spPr>
              <a:xfrm>
                <a:off x="1557046" y="2039628"/>
                <a:ext cx="2850473"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종목을 선택해 주세요</a:t>
                </a: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sp>
            <p:nvSpPr>
              <p:cNvPr id="80" name="TextBox 79">
                <a:extLst>
                  <a:ext uri="{FF2B5EF4-FFF2-40B4-BE49-F238E27FC236}">
                    <a16:creationId xmlns:a16="http://schemas.microsoft.com/office/drawing/2014/main" id="{F07CF9A6-1272-AA91-A22A-8524B6DE56E4}"/>
                  </a:ext>
                </a:extLst>
              </p:cNvPr>
              <p:cNvSpPr txBox="1"/>
              <p:nvPr/>
            </p:nvSpPr>
            <p:spPr>
              <a:xfrm>
                <a:off x="1547652" y="1874534"/>
                <a:ext cx="564578" cy="215444"/>
              </a:xfrm>
              <a:prstGeom prst="rect">
                <a:avLst/>
              </a:prstGeom>
              <a:noFill/>
            </p:spPr>
            <p:txBody>
              <a:bodyPr wrap="none" rtlCol="0">
                <a:spAutoFit/>
              </a:bodyPr>
              <a:lstStyle/>
              <a:p>
                <a:r>
                  <a:rPr kumimoji="1" lang="ko-Kore-KR" altLang="en-US" sz="800" dirty="0">
                    <a:latin typeface="Apple SD Gothic Neo Medium" panose="02000300000000000000" pitchFamily="2" charset="-127"/>
                    <a:ea typeface="Apple SD Gothic Neo Medium" panose="02000300000000000000" pitchFamily="2" charset="-127"/>
                  </a:rPr>
                  <a:t>종목</a:t>
                </a:r>
                <a:r>
                  <a:rPr kumimoji="1" lang="ko-KR" altLang="en-US" sz="800" dirty="0">
                    <a:latin typeface="Apple SD Gothic Neo Medium" panose="02000300000000000000" pitchFamily="2" charset="-127"/>
                    <a:ea typeface="Apple SD Gothic Neo Medium" panose="02000300000000000000" pitchFamily="2" charset="-127"/>
                  </a:rPr>
                  <a:t> 선택</a:t>
                </a:r>
                <a:endParaRPr kumimoji="1" lang="ko-Kore-KR" altLang="en-US" sz="800" dirty="0">
                  <a:latin typeface="Apple SD Gothic Neo Medium" panose="02000300000000000000" pitchFamily="2" charset="-127"/>
                  <a:ea typeface="Apple SD Gothic Neo Medium" panose="02000300000000000000" pitchFamily="2" charset="-127"/>
                </a:endParaRPr>
              </a:p>
            </p:txBody>
          </p:sp>
        </p:grpSp>
        <p:grpSp>
          <p:nvGrpSpPr>
            <p:cNvPr id="82" name="그룹 81">
              <a:extLst>
                <a:ext uri="{FF2B5EF4-FFF2-40B4-BE49-F238E27FC236}">
                  <a16:creationId xmlns:a16="http://schemas.microsoft.com/office/drawing/2014/main" id="{3809E488-B510-51BA-DA6E-C6A62E2C9180}"/>
                </a:ext>
              </a:extLst>
            </p:cNvPr>
            <p:cNvGrpSpPr/>
            <p:nvPr/>
          </p:nvGrpSpPr>
          <p:grpSpPr>
            <a:xfrm>
              <a:off x="4485663" y="1937539"/>
              <a:ext cx="2859867" cy="448844"/>
              <a:chOff x="1547652" y="1874534"/>
              <a:chExt cx="2859867" cy="448844"/>
            </a:xfrm>
          </p:grpSpPr>
          <p:sp>
            <p:nvSpPr>
              <p:cNvPr id="83" name="모서리가 둥근 직사각형 82">
                <a:extLst>
                  <a:ext uri="{FF2B5EF4-FFF2-40B4-BE49-F238E27FC236}">
                    <a16:creationId xmlns:a16="http://schemas.microsoft.com/office/drawing/2014/main" id="{27D51C0D-6E32-322B-EC84-581A760B4E26}"/>
                  </a:ext>
                </a:extLst>
              </p:cNvPr>
              <p:cNvSpPr/>
              <p:nvPr/>
            </p:nvSpPr>
            <p:spPr>
              <a:xfrm>
                <a:off x="1557046" y="2039628"/>
                <a:ext cx="2850473"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필요 인원을 입력해 주세요</a:t>
                </a: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sp>
            <p:nvSpPr>
              <p:cNvPr id="84" name="TextBox 83">
                <a:extLst>
                  <a:ext uri="{FF2B5EF4-FFF2-40B4-BE49-F238E27FC236}">
                    <a16:creationId xmlns:a16="http://schemas.microsoft.com/office/drawing/2014/main" id="{2B150EAE-E1B3-6A65-8229-689E7EC30631}"/>
                  </a:ext>
                </a:extLst>
              </p:cNvPr>
              <p:cNvSpPr txBox="1"/>
              <p:nvPr/>
            </p:nvSpPr>
            <p:spPr>
              <a:xfrm>
                <a:off x="1547652" y="1874534"/>
                <a:ext cx="564578" cy="215444"/>
              </a:xfrm>
              <a:prstGeom prst="rect">
                <a:avLst/>
              </a:prstGeom>
              <a:noFill/>
            </p:spPr>
            <p:txBody>
              <a:bodyPr wrap="none" rtlCol="0">
                <a:spAutoFit/>
              </a:bodyPr>
              <a:lstStyle/>
              <a:p>
                <a:r>
                  <a:rPr kumimoji="1" lang="ko-KR" altLang="en-US" sz="800" dirty="0">
                    <a:latin typeface="Apple SD Gothic Neo Medium" panose="02000300000000000000" pitchFamily="2" charset="-127"/>
                    <a:ea typeface="Apple SD Gothic Neo Medium" panose="02000300000000000000" pitchFamily="2" charset="-127"/>
                  </a:rPr>
                  <a:t>필요 인원</a:t>
                </a:r>
                <a:endParaRPr kumimoji="1" lang="ko-Kore-KR" altLang="en-US" sz="800" dirty="0">
                  <a:latin typeface="Apple SD Gothic Neo Medium" panose="02000300000000000000" pitchFamily="2" charset="-127"/>
                  <a:ea typeface="Apple SD Gothic Neo Medium" panose="02000300000000000000" pitchFamily="2" charset="-127"/>
                </a:endParaRPr>
              </a:p>
            </p:txBody>
          </p:sp>
        </p:grpSp>
        <p:grpSp>
          <p:nvGrpSpPr>
            <p:cNvPr id="87" name="그룹 86">
              <a:extLst>
                <a:ext uri="{FF2B5EF4-FFF2-40B4-BE49-F238E27FC236}">
                  <a16:creationId xmlns:a16="http://schemas.microsoft.com/office/drawing/2014/main" id="{4E64F17A-559A-720F-B30C-75C2F275774F}"/>
                </a:ext>
              </a:extLst>
            </p:cNvPr>
            <p:cNvGrpSpPr/>
            <p:nvPr/>
          </p:nvGrpSpPr>
          <p:grpSpPr>
            <a:xfrm>
              <a:off x="1420685" y="2478627"/>
              <a:ext cx="2859867" cy="448844"/>
              <a:chOff x="1547652" y="1874534"/>
              <a:chExt cx="2859867" cy="448844"/>
            </a:xfrm>
          </p:grpSpPr>
          <p:sp>
            <p:nvSpPr>
              <p:cNvPr id="88" name="모서리가 둥근 직사각형 87">
                <a:extLst>
                  <a:ext uri="{FF2B5EF4-FFF2-40B4-BE49-F238E27FC236}">
                    <a16:creationId xmlns:a16="http://schemas.microsoft.com/office/drawing/2014/main" id="{FCB449FB-C7D8-511F-8755-4049D4D3B590}"/>
                  </a:ext>
                </a:extLst>
              </p:cNvPr>
              <p:cNvSpPr/>
              <p:nvPr/>
            </p:nvSpPr>
            <p:spPr>
              <a:xfrm>
                <a:off x="1557046" y="2039628"/>
                <a:ext cx="2850473"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신청 마감 일자를 선택해 주세요</a:t>
                </a: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sp>
            <p:nvSpPr>
              <p:cNvPr id="89" name="TextBox 88">
                <a:extLst>
                  <a:ext uri="{FF2B5EF4-FFF2-40B4-BE49-F238E27FC236}">
                    <a16:creationId xmlns:a16="http://schemas.microsoft.com/office/drawing/2014/main" id="{D94786B6-75FD-16C7-6EF6-3DA81CD519C2}"/>
                  </a:ext>
                </a:extLst>
              </p:cNvPr>
              <p:cNvSpPr txBox="1"/>
              <p:nvPr/>
            </p:nvSpPr>
            <p:spPr>
              <a:xfrm>
                <a:off x="1547652" y="1874534"/>
                <a:ext cx="740908" cy="215444"/>
              </a:xfrm>
              <a:prstGeom prst="rect">
                <a:avLst/>
              </a:prstGeom>
              <a:noFill/>
            </p:spPr>
            <p:txBody>
              <a:bodyPr wrap="none" rtlCol="0">
                <a:spAutoFit/>
              </a:bodyPr>
              <a:lstStyle/>
              <a:p>
                <a:r>
                  <a:rPr kumimoji="1" lang="ko-KR" altLang="en-US" sz="800" dirty="0">
                    <a:latin typeface="Apple SD Gothic Neo Medium" panose="02000300000000000000" pitchFamily="2" charset="-127"/>
                    <a:ea typeface="Apple SD Gothic Neo Medium" panose="02000300000000000000" pitchFamily="2" charset="-127"/>
                  </a:rPr>
                  <a:t>신청 마감일자</a:t>
                </a:r>
                <a:endParaRPr kumimoji="1" lang="ko-Kore-KR" altLang="en-US" sz="800" dirty="0">
                  <a:latin typeface="Apple SD Gothic Neo Medium" panose="02000300000000000000" pitchFamily="2" charset="-127"/>
                  <a:ea typeface="Apple SD Gothic Neo Medium" panose="02000300000000000000" pitchFamily="2" charset="-127"/>
                </a:endParaRPr>
              </a:p>
            </p:txBody>
          </p:sp>
        </p:grpSp>
        <p:grpSp>
          <p:nvGrpSpPr>
            <p:cNvPr id="90" name="그룹 89">
              <a:extLst>
                <a:ext uri="{FF2B5EF4-FFF2-40B4-BE49-F238E27FC236}">
                  <a16:creationId xmlns:a16="http://schemas.microsoft.com/office/drawing/2014/main" id="{8A44BA09-A36A-3F95-35AB-F6C91CD5F733}"/>
                </a:ext>
              </a:extLst>
            </p:cNvPr>
            <p:cNvGrpSpPr/>
            <p:nvPr/>
          </p:nvGrpSpPr>
          <p:grpSpPr>
            <a:xfrm>
              <a:off x="4495057" y="2478627"/>
              <a:ext cx="2859867" cy="448844"/>
              <a:chOff x="1547652" y="1874534"/>
              <a:chExt cx="2859867" cy="448844"/>
            </a:xfrm>
          </p:grpSpPr>
          <p:sp>
            <p:nvSpPr>
              <p:cNvPr id="91" name="모서리가 둥근 직사각형 90">
                <a:extLst>
                  <a:ext uri="{FF2B5EF4-FFF2-40B4-BE49-F238E27FC236}">
                    <a16:creationId xmlns:a16="http://schemas.microsoft.com/office/drawing/2014/main" id="{12226634-B847-6B46-B056-52F0E078D11D}"/>
                  </a:ext>
                </a:extLst>
              </p:cNvPr>
              <p:cNvSpPr/>
              <p:nvPr/>
            </p:nvSpPr>
            <p:spPr>
              <a:xfrm>
                <a:off x="1557046" y="2039628"/>
                <a:ext cx="2850473"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경기 일자를 선택해 주세요</a:t>
                </a: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sp>
            <p:nvSpPr>
              <p:cNvPr id="92" name="TextBox 91">
                <a:extLst>
                  <a:ext uri="{FF2B5EF4-FFF2-40B4-BE49-F238E27FC236}">
                    <a16:creationId xmlns:a16="http://schemas.microsoft.com/office/drawing/2014/main" id="{69A52C08-1562-0129-CAE5-1697602AA526}"/>
                  </a:ext>
                </a:extLst>
              </p:cNvPr>
              <p:cNvSpPr txBox="1"/>
              <p:nvPr/>
            </p:nvSpPr>
            <p:spPr>
              <a:xfrm>
                <a:off x="1547652" y="1874534"/>
                <a:ext cx="564578" cy="215444"/>
              </a:xfrm>
              <a:prstGeom prst="rect">
                <a:avLst/>
              </a:prstGeom>
              <a:noFill/>
            </p:spPr>
            <p:txBody>
              <a:bodyPr wrap="none" rtlCol="0">
                <a:spAutoFit/>
              </a:bodyPr>
              <a:lstStyle/>
              <a:p>
                <a:r>
                  <a:rPr kumimoji="1" lang="ko-KR" altLang="en-US" sz="800" dirty="0">
                    <a:latin typeface="Apple SD Gothic Neo Medium" panose="02000300000000000000" pitchFamily="2" charset="-127"/>
                    <a:ea typeface="Apple SD Gothic Neo Medium" panose="02000300000000000000" pitchFamily="2" charset="-127"/>
                  </a:rPr>
                  <a:t>경기 일자</a:t>
                </a:r>
                <a:endParaRPr kumimoji="1" lang="ko-Kore-KR" altLang="en-US" sz="800" dirty="0">
                  <a:latin typeface="Apple SD Gothic Neo Medium" panose="02000300000000000000" pitchFamily="2" charset="-127"/>
                  <a:ea typeface="Apple SD Gothic Neo Medium" panose="02000300000000000000" pitchFamily="2" charset="-127"/>
                </a:endParaRPr>
              </a:p>
            </p:txBody>
          </p:sp>
        </p:grpSp>
      </p:grpSp>
      <p:grpSp>
        <p:nvGrpSpPr>
          <p:cNvPr id="102" name="그룹 101">
            <a:extLst>
              <a:ext uri="{FF2B5EF4-FFF2-40B4-BE49-F238E27FC236}">
                <a16:creationId xmlns:a16="http://schemas.microsoft.com/office/drawing/2014/main" id="{ADA6C4CA-0473-BC0B-810A-ECDC74BEACA3}"/>
              </a:ext>
            </a:extLst>
          </p:cNvPr>
          <p:cNvGrpSpPr/>
          <p:nvPr/>
        </p:nvGrpSpPr>
        <p:grpSpPr>
          <a:xfrm>
            <a:off x="1435933" y="1772817"/>
            <a:ext cx="5909597" cy="1201038"/>
            <a:chOff x="1547652" y="1874534"/>
            <a:chExt cx="2859867" cy="1201038"/>
          </a:xfrm>
        </p:grpSpPr>
        <p:sp>
          <p:nvSpPr>
            <p:cNvPr id="103" name="모서리가 둥근 직사각형 102">
              <a:extLst>
                <a:ext uri="{FF2B5EF4-FFF2-40B4-BE49-F238E27FC236}">
                  <a16:creationId xmlns:a16="http://schemas.microsoft.com/office/drawing/2014/main" id="{034793EB-5EFD-5C04-720A-4D1BE580556F}"/>
                </a:ext>
              </a:extLst>
            </p:cNvPr>
            <p:cNvSpPr/>
            <p:nvPr/>
          </p:nvSpPr>
          <p:spPr>
            <a:xfrm>
              <a:off x="1557046" y="2039627"/>
              <a:ext cx="2850473" cy="1035945"/>
            </a:xfrm>
            <a:prstGeom prst="roundRect">
              <a:avLst>
                <a:gd name="adj" fmla="val 4540"/>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r>
                <a:rPr kumimoji="1" lang="ko-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경기 구장의 사진을 추가해 주세요</a:t>
              </a:r>
              <a:r>
                <a:rPr kumimoji="1" lang="en-US" altLang="ko-KR"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a:t>
              </a:r>
            </a:p>
            <a:p>
              <a:pPr marL="0" marR="0" indent="0" algn="ctr" defTabSz="914400" rtl="0" eaLnBrk="1" fontAlgn="auto" latinLnBrk="1" hangingPunct="1">
                <a:lnSpc>
                  <a:spcPct val="100000"/>
                </a:lnSpc>
                <a:spcBef>
                  <a:spcPts val="0"/>
                </a:spcBef>
                <a:spcAft>
                  <a:spcPts val="0"/>
                </a:spcAft>
                <a:buClrTx/>
                <a:buSzTx/>
                <a:buFontTx/>
                <a:buNone/>
                <a:tabLst/>
              </a:pP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a:t>
              </a:r>
              <a:r>
                <a:rPr kumimoji="1" lang="ko-KR" altLang="en-US"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메인 사진에 사용됩니다</a:t>
              </a: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sp>
          <p:nvSpPr>
            <p:cNvPr id="104" name="TextBox 103">
              <a:extLst>
                <a:ext uri="{FF2B5EF4-FFF2-40B4-BE49-F238E27FC236}">
                  <a16:creationId xmlns:a16="http://schemas.microsoft.com/office/drawing/2014/main" id="{224D4802-4052-B320-A019-8FCE0A6099F6}"/>
                </a:ext>
              </a:extLst>
            </p:cNvPr>
            <p:cNvSpPr txBox="1"/>
            <p:nvPr/>
          </p:nvSpPr>
          <p:spPr>
            <a:xfrm>
              <a:off x="1547652" y="1874534"/>
              <a:ext cx="273220" cy="215444"/>
            </a:xfrm>
            <a:prstGeom prst="rect">
              <a:avLst/>
            </a:prstGeom>
            <a:noFill/>
          </p:spPr>
          <p:txBody>
            <a:bodyPr wrap="none" rtlCol="0">
              <a:spAutoFit/>
            </a:bodyPr>
            <a:lstStyle/>
            <a:p>
              <a:r>
                <a:rPr kumimoji="1" lang="ko-KR" altLang="en-US" sz="800" dirty="0">
                  <a:latin typeface="Apple SD Gothic Neo Medium" panose="02000300000000000000" pitchFamily="2" charset="-127"/>
                  <a:ea typeface="Apple SD Gothic Neo Medium" panose="02000300000000000000" pitchFamily="2" charset="-127"/>
                </a:rPr>
                <a:t>구장 사진</a:t>
              </a:r>
              <a:endParaRPr kumimoji="1" lang="ko-Kore-KR" altLang="en-US" sz="800" dirty="0">
                <a:latin typeface="Apple SD Gothic Neo Medium" panose="02000300000000000000" pitchFamily="2" charset="-127"/>
                <a:ea typeface="Apple SD Gothic Neo Medium" panose="02000300000000000000" pitchFamily="2" charset="-127"/>
              </a:endParaRPr>
            </a:p>
          </p:txBody>
        </p:sp>
      </p:grpSp>
      <p:grpSp>
        <p:nvGrpSpPr>
          <p:cNvPr id="105" name="그룹 104">
            <a:extLst>
              <a:ext uri="{FF2B5EF4-FFF2-40B4-BE49-F238E27FC236}">
                <a16:creationId xmlns:a16="http://schemas.microsoft.com/office/drawing/2014/main" id="{16E6FD87-F326-0C1C-DCFC-884FE1C233CB}"/>
              </a:ext>
            </a:extLst>
          </p:cNvPr>
          <p:cNvGrpSpPr/>
          <p:nvPr/>
        </p:nvGrpSpPr>
        <p:grpSpPr>
          <a:xfrm>
            <a:off x="1420685" y="4987164"/>
            <a:ext cx="5880356" cy="1163949"/>
            <a:chOff x="1547652" y="1874534"/>
            <a:chExt cx="5880356" cy="1163949"/>
          </a:xfrm>
        </p:grpSpPr>
        <p:sp>
          <p:nvSpPr>
            <p:cNvPr id="106" name="모서리가 둥근 직사각형 105">
              <a:extLst>
                <a:ext uri="{FF2B5EF4-FFF2-40B4-BE49-F238E27FC236}">
                  <a16:creationId xmlns:a16="http://schemas.microsoft.com/office/drawing/2014/main" id="{D88DA59A-D1F7-2FA4-BD10-B0EB94FC81F8}"/>
                </a:ext>
              </a:extLst>
            </p:cNvPr>
            <p:cNvSpPr/>
            <p:nvPr/>
          </p:nvSpPr>
          <p:spPr>
            <a:xfrm>
              <a:off x="1557046" y="2039627"/>
              <a:ext cx="5870962" cy="998856"/>
            </a:xfrm>
            <a:prstGeom prst="roundRect">
              <a:avLst>
                <a:gd name="adj" fmla="val 4540"/>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t"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본문을 </a:t>
              </a: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5</a:t>
              </a:r>
              <a:r>
                <a:rPr kumimoji="1" lang="en-US" altLang="ko-KR"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00</a:t>
              </a:r>
              <a:r>
                <a:rPr kumimoji="1" lang="ko-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자 이내로 입력해 주세요</a:t>
              </a:r>
              <a:r>
                <a:rPr kumimoji="1" lang="en-US" altLang="ko-KR"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sp>
          <p:nvSpPr>
            <p:cNvPr id="107" name="TextBox 106">
              <a:extLst>
                <a:ext uri="{FF2B5EF4-FFF2-40B4-BE49-F238E27FC236}">
                  <a16:creationId xmlns:a16="http://schemas.microsoft.com/office/drawing/2014/main" id="{55F1ECA3-3C39-B771-CBE4-FA61CF681DF7}"/>
                </a:ext>
              </a:extLst>
            </p:cNvPr>
            <p:cNvSpPr txBox="1"/>
            <p:nvPr/>
          </p:nvSpPr>
          <p:spPr>
            <a:xfrm>
              <a:off x="1547652" y="1874534"/>
              <a:ext cx="360996" cy="215444"/>
            </a:xfrm>
            <a:prstGeom prst="rect">
              <a:avLst/>
            </a:prstGeom>
            <a:noFill/>
          </p:spPr>
          <p:txBody>
            <a:bodyPr wrap="none" rtlCol="0">
              <a:spAutoFit/>
            </a:bodyPr>
            <a:lstStyle/>
            <a:p>
              <a:r>
                <a:rPr kumimoji="1" lang="ko-KR" altLang="en-US" sz="800" dirty="0">
                  <a:latin typeface="Apple SD Gothic Neo Medium" panose="02000300000000000000" pitchFamily="2" charset="-127"/>
                  <a:ea typeface="Apple SD Gothic Neo Medium" panose="02000300000000000000" pitchFamily="2" charset="-127"/>
                </a:rPr>
                <a:t>본문</a:t>
              </a:r>
              <a:endParaRPr kumimoji="1" lang="ko-Kore-KR" altLang="en-US" sz="800" dirty="0">
                <a:latin typeface="Apple SD Gothic Neo Medium" panose="02000300000000000000" pitchFamily="2" charset="-127"/>
                <a:ea typeface="Apple SD Gothic Neo Medium" panose="02000300000000000000" pitchFamily="2" charset="-127"/>
              </a:endParaRPr>
            </a:p>
          </p:txBody>
        </p:sp>
      </p:grpSp>
      <p:pic>
        <p:nvPicPr>
          <p:cNvPr id="112" name="그림 111">
            <a:extLst>
              <a:ext uri="{FF2B5EF4-FFF2-40B4-BE49-F238E27FC236}">
                <a16:creationId xmlns:a16="http://schemas.microsoft.com/office/drawing/2014/main" id="{7F29E298-F592-BCC3-8DA2-AD68FAD04B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9776" y="3738004"/>
            <a:ext cx="148175" cy="148175"/>
          </a:xfrm>
          <a:prstGeom prst="rect">
            <a:avLst/>
          </a:prstGeom>
        </p:spPr>
      </p:pic>
      <p:cxnSp>
        <p:nvCxnSpPr>
          <p:cNvPr id="128" name="꺾인 연결선[E] 127">
            <a:extLst>
              <a:ext uri="{FF2B5EF4-FFF2-40B4-BE49-F238E27FC236}">
                <a16:creationId xmlns:a16="http://schemas.microsoft.com/office/drawing/2014/main" id="{AA0EF861-F9FD-BE05-6C67-F48FAF709C99}"/>
              </a:ext>
            </a:extLst>
          </p:cNvPr>
          <p:cNvCxnSpPr>
            <a:cxnSpLocks/>
            <a:stCxn id="91" idx="3"/>
            <a:endCxn id="125" idx="2"/>
          </p:cNvCxnSpPr>
          <p:nvPr/>
        </p:nvCxnSpPr>
        <p:spPr>
          <a:xfrm flipV="1">
            <a:off x="7354924" y="3878795"/>
            <a:ext cx="241411" cy="46902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39" name="꺾인 연결선[E] 138">
            <a:extLst>
              <a:ext uri="{FF2B5EF4-FFF2-40B4-BE49-F238E27FC236}">
                <a16:creationId xmlns:a16="http://schemas.microsoft.com/office/drawing/2014/main" id="{447B9141-06AA-95AF-B213-6B635A4D8CE4}"/>
              </a:ext>
            </a:extLst>
          </p:cNvPr>
          <p:cNvCxnSpPr>
            <a:cxnSpLocks/>
            <a:stCxn id="88" idx="1"/>
          </p:cNvCxnSpPr>
          <p:nvPr/>
        </p:nvCxnSpPr>
        <p:spPr>
          <a:xfrm rot="10800000">
            <a:off x="1224339" y="3916417"/>
            <a:ext cx="205741" cy="43140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C87F92B0-D164-90D3-4FB4-145606BDD1F9}"/>
              </a:ext>
            </a:extLst>
          </p:cNvPr>
          <p:cNvSpPr txBox="1"/>
          <p:nvPr/>
        </p:nvSpPr>
        <p:spPr>
          <a:xfrm>
            <a:off x="6904779" y="6185998"/>
            <a:ext cx="393056" cy="184666"/>
          </a:xfrm>
          <a:prstGeom prst="rect">
            <a:avLst/>
          </a:prstGeom>
          <a:noFill/>
        </p:spPr>
        <p:txBody>
          <a:bodyPr wrap="none" rtlCol="0">
            <a:spAutoFit/>
          </a:bodyPr>
          <a:lstStyle/>
          <a:p>
            <a:r>
              <a:rPr kumimoji="1" lang="en-US" altLang="ko-KR" sz="600" dirty="0">
                <a:latin typeface="Apple SD Gothic Neo Medium" panose="02000300000000000000" pitchFamily="2" charset="-127"/>
                <a:ea typeface="Apple SD Gothic Neo Medium" panose="02000300000000000000" pitchFamily="2" charset="-127"/>
              </a:rPr>
              <a:t>0/500</a:t>
            </a:r>
            <a:endParaRPr kumimoji="1" lang="ko-Kore-KR" altLang="en-US" sz="600" dirty="0">
              <a:latin typeface="Apple SD Gothic Neo Medium" panose="02000300000000000000" pitchFamily="2" charset="-127"/>
              <a:ea typeface="Apple SD Gothic Neo Medium" panose="02000300000000000000" pitchFamily="2" charset="-127"/>
            </a:endParaRPr>
          </a:p>
        </p:txBody>
      </p:sp>
      <p:grpSp>
        <p:nvGrpSpPr>
          <p:cNvPr id="22" name="그룹 21">
            <a:extLst>
              <a:ext uri="{FF2B5EF4-FFF2-40B4-BE49-F238E27FC236}">
                <a16:creationId xmlns:a16="http://schemas.microsoft.com/office/drawing/2014/main" id="{B6700065-0BE5-2267-5D56-9F84063C4269}"/>
              </a:ext>
            </a:extLst>
          </p:cNvPr>
          <p:cNvGrpSpPr/>
          <p:nvPr/>
        </p:nvGrpSpPr>
        <p:grpSpPr>
          <a:xfrm>
            <a:off x="1435240" y="3028373"/>
            <a:ext cx="5890185" cy="448844"/>
            <a:chOff x="1403983" y="3169013"/>
            <a:chExt cx="2859867" cy="448844"/>
          </a:xfrm>
        </p:grpSpPr>
        <p:sp>
          <p:nvSpPr>
            <p:cNvPr id="20" name="모서리가 둥근 직사각형 19">
              <a:extLst>
                <a:ext uri="{FF2B5EF4-FFF2-40B4-BE49-F238E27FC236}">
                  <a16:creationId xmlns:a16="http://schemas.microsoft.com/office/drawing/2014/main" id="{86D1BA7F-3FED-EB9A-AB8D-0474B7C9D15A}"/>
                </a:ext>
              </a:extLst>
            </p:cNvPr>
            <p:cNvSpPr/>
            <p:nvPr/>
          </p:nvSpPr>
          <p:spPr>
            <a:xfrm>
              <a:off x="1413377" y="3334107"/>
              <a:ext cx="2850473"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경기 구장의 주소를 입력해 주세요</a:t>
              </a: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sp>
          <p:nvSpPr>
            <p:cNvPr id="21" name="TextBox 20">
              <a:extLst>
                <a:ext uri="{FF2B5EF4-FFF2-40B4-BE49-F238E27FC236}">
                  <a16:creationId xmlns:a16="http://schemas.microsoft.com/office/drawing/2014/main" id="{3BAB2610-F1EE-8DC3-6349-1BAA6335ED96}"/>
                </a:ext>
              </a:extLst>
            </p:cNvPr>
            <p:cNvSpPr txBox="1"/>
            <p:nvPr/>
          </p:nvSpPr>
          <p:spPr>
            <a:xfrm>
              <a:off x="1403983" y="3169013"/>
              <a:ext cx="274120" cy="215444"/>
            </a:xfrm>
            <a:prstGeom prst="rect">
              <a:avLst/>
            </a:prstGeom>
            <a:noFill/>
          </p:spPr>
          <p:txBody>
            <a:bodyPr wrap="none" rtlCol="0">
              <a:spAutoFit/>
            </a:bodyPr>
            <a:lstStyle/>
            <a:p>
              <a:r>
                <a:rPr kumimoji="1" lang="ko-KR" altLang="en-US" sz="800" dirty="0">
                  <a:latin typeface="Apple SD Gothic Neo Medium" panose="02000300000000000000" pitchFamily="2" charset="-127"/>
                  <a:ea typeface="Apple SD Gothic Neo Medium" panose="02000300000000000000" pitchFamily="2" charset="-127"/>
                </a:rPr>
                <a:t>구장 주소</a:t>
              </a:r>
              <a:endParaRPr kumimoji="1" lang="ko-Kore-KR" altLang="en-US" sz="800" dirty="0">
                <a:latin typeface="Apple SD Gothic Neo Medium" panose="02000300000000000000" pitchFamily="2" charset="-127"/>
                <a:ea typeface="Apple SD Gothic Neo Medium" panose="02000300000000000000" pitchFamily="2" charset="-127"/>
              </a:endParaRPr>
            </a:p>
          </p:txBody>
        </p:sp>
      </p:grpSp>
      <p:sp>
        <p:nvSpPr>
          <p:cNvPr id="27" name="타원 26">
            <a:extLst>
              <a:ext uri="{FF2B5EF4-FFF2-40B4-BE49-F238E27FC236}">
                <a16:creationId xmlns:a16="http://schemas.microsoft.com/office/drawing/2014/main" id="{4AB7C6C4-F46A-4E3B-858E-800131C80A60}"/>
              </a:ext>
            </a:extLst>
          </p:cNvPr>
          <p:cNvSpPr/>
          <p:nvPr/>
        </p:nvSpPr>
        <p:spPr>
          <a:xfrm>
            <a:off x="1306686" y="1749897"/>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1</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28" name="타원 27">
            <a:extLst>
              <a:ext uri="{FF2B5EF4-FFF2-40B4-BE49-F238E27FC236}">
                <a16:creationId xmlns:a16="http://schemas.microsoft.com/office/drawing/2014/main" id="{DB4D365D-3382-139B-FF59-8787152CC3C8}"/>
              </a:ext>
            </a:extLst>
          </p:cNvPr>
          <p:cNvSpPr/>
          <p:nvPr/>
        </p:nvSpPr>
        <p:spPr>
          <a:xfrm>
            <a:off x="1343472" y="2933382"/>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2</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pic>
        <p:nvPicPr>
          <p:cNvPr id="125" name="그림 124">
            <a:extLst>
              <a:ext uri="{FF2B5EF4-FFF2-40B4-BE49-F238E27FC236}">
                <a16:creationId xmlns:a16="http://schemas.microsoft.com/office/drawing/2014/main" id="{5698A3FF-46BD-455F-1616-CF1CAA8713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8809" y="1957602"/>
            <a:ext cx="1255051" cy="1921193"/>
          </a:xfrm>
          <a:prstGeom prst="rect">
            <a:avLst/>
          </a:prstGeom>
        </p:spPr>
      </p:pic>
      <p:sp>
        <p:nvSpPr>
          <p:cNvPr id="60" name="타원 59">
            <a:extLst>
              <a:ext uri="{FF2B5EF4-FFF2-40B4-BE49-F238E27FC236}">
                <a16:creationId xmlns:a16="http://schemas.microsoft.com/office/drawing/2014/main" id="{DA69E0CA-6129-E0CE-7078-4FBD4F4E6C7B}"/>
              </a:ext>
            </a:extLst>
          </p:cNvPr>
          <p:cNvSpPr/>
          <p:nvPr/>
        </p:nvSpPr>
        <p:spPr>
          <a:xfrm>
            <a:off x="1316086" y="3572722"/>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3</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61" name="타원 60">
            <a:extLst>
              <a:ext uri="{FF2B5EF4-FFF2-40B4-BE49-F238E27FC236}">
                <a16:creationId xmlns:a16="http://schemas.microsoft.com/office/drawing/2014/main" id="{17DD9D28-1386-EF77-9BF6-4CA1AF50BFC1}"/>
              </a:ext>
            </a:extLst>
          </p:cNvPr>
          <p:cNvSpPr/>
          <p:nvPr/>
        </p:nvSpPr>
        <p:spPr>
          <a:xfrm>
            <a:off x="4367490" y="3562372"/>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4</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63" name="타원 62">
            <a:extLst>
              <a:ext uri="{FF2B5EF4-FFF2-40B4-BE49-F238E27FC236}">
                <a16:creationId xmlns:a16="http://schemas.microsoft.com/office/drawing/2014/main" id="{21D0F756-9765-0AEC-AEC6-A27D1622DE42}"/>
              </a:ext>
            </a:extLst>
          </p:cNvPr>
          <p:cNvSpPr/>
          <p:nvPr/>
        </p:nvSpPr>
        <p:spPr>
          <a:xfrm>
            <a:off x="1322746" y="4060012"/>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5</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64" name="타원 63">
            <a:extLst>
              <a:ext uri="{FF2B5EF4-FFF2-40B4-BE49-F238E27FC236}">
                <a16:creationId xmlns:a16="http://schemas.microsoft.com/office/drawing/2014/main" id="{03319072-66B4-2D24-E259-0F915F5547DF}"/>
              </a:ext>
            </a:extLst>
          </p:cNvPr>
          <p:cNvSpPr/>
          <p:nvPr/>
        </p:nvSpPr>
        <p:spPr>
          <a:xfrm>
            <a:off x="2918830" y="6145714"/>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7</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65" name="타원 64">
            <a:extLst>
              <a:ext uri="{FF2B5EF4-FFF2-40B4-BE49-F238E27FC236}">
                <a16:creationId xmlns:a16="http://schemas.microsoft.com/office/drawing/2014/main" id="{F7EBDFA2-08FE-143D-CA16-052502CBA84E}"/>
              </a:ext>
            </a:extLst>
          </p:cNvPr>
          <p:cNvSpPr/>
          <p:nvPr/>
        </p:nvSpPr>
        <p:spPr>
          <a:xfrm>
            <a:off x="1322746" y="4554781"/>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dirty="0">
                <a:solidFill>
                  <a:prstClr val="white"/>
                </a:solidFill>
                <a:latin typeface="S-Core Dream 7 ExtraBold" panose="020B0503030302020204" pitchFamily="34" charset="-127"/>
                <a:ea typeface="S-Core Dream 7 ExtraBold" panose="020B0503030302020204" pitchFamily="34" charset="-127"/>
                <a:cs typeface="CAFE24 SSURROUND AIR" pitchFamily="2" charset="-127"/>
              </a:rPr>
              <a:t>6</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66" name="타원 65">
            <a:extLst>
              <a:ext uri="{FF2B5EF4-FFF2-40B4-BE49-F238E27FC236}">
                <a16:creationId xmlns:a16="http://schemas.microsoft.com/office/drawing/2014/main" id="{1CF6F9D9-F2CD-AEE0-5FCB-45F790B3DD3C}"/>
              </a:ext>
            </a:extLst>
          </p:cNvPr>
          <p:cNvSpPr/>
          <p:nvPr/>
        </p:nvSpPr>
        <p:spPr>
          <a:xfrm>
            <a:off x="4391264" y="6139744"/>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8</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pic>
        <p:nvPicPr>
          <p:cNvPr id="19" name="그림 18">
            <a:extLst>
              <a:ext uri="{FF2B5EF4-FFF2-40B4-BE49-F238E27FC236}">
                <a16:creationId xmlns:a16="http://schemas.microsoft.com/office/drawing/2014/main" id="{449EFCD2-6AAF-AA93-27B0-66B1BFCD01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922405"/>
            <a:ext cx="1255051" cy="1921193"/>
          </a:xfrm>
          <a:prstGeom prst="rect">
            <a:avLst/>
          </a:prstGeom>
        </p:spPr>
      </p:pic>
    </p:spTree>
    <p:extLst>
      <p:ext uri="{BB962C8B-B14F-4D97-AF65-F5344CB8AC3E}">
        <p14:creationId xmlns:p14="http://schemas.microsoft.com/office/powerpoint/2010/main" val="1191465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3583B41-E084-99EA-2A03-ED25B0EA16D8}"/>
              </a:ext>
            </a:extLst>
          </p:cNvPr>
          <p:cNvSpPr>
            <a:spLocks noGrp="1"/>
          </p:cNvSpPr>
          <p:nvPr>
            <p:ph type="body" sz="quarter" idx="10"/>
          </p:nvPr>
        </p:nvSpPr>
        <p:spPr/>
        <p:txBody>
          <a:bodyPr/>
          <a:lstStyle/>
          <a:p>
            <a:r>
              <a:rPr kumimoji="1" lang="en-US" altLang="ko-Kore-KR" dirty="0"/>
              <a:t>PR-PR-01-01</a:t>
            </a:r>
            <a:endParaRPr kumimoji="1" lang="ko-Kore-KR" altLang="en-US" dirty="0"/>
          </a:p>
        </p:txBody>
      </p:sp>
      <p:sp>
        <p:nvSpPr>
          <p:cNvPr id="3" name="텍스트 개체 틀 2">
            <a:extLst>
              <a:ext uri="{FF2B5EF4-FFF2-40B4-BE49-F238E27FC236}">
                <a16:creationId xmlns:a16="http://schemas.microsoft.com/office/drawing/2014/main" id="{525B9EA8-6287-02A1-992D-332F52C6BB0B}"/>
              </a:ext>
            </a:extLst>
          </p:cNvPr>
          <p:cNvSpPr>
            <a:spLocks noGrp="1"/>
          </p:cNvSpPr>
          <p:nvPr>
            <p:ph type="body" sz="quarter" idx="11"/>
          </p:nvPr>
        </p:nvSpPr>
        <p:spPr/>
        <p:txBody>
          <a:bodyPr/>
          <a:lstStyle/>
          <a:p>
            <a:r>
              <a:rPr kumimoji="1" lang="ko-KR" altLang="en-US" dirty="0"/>
              <a:t>주소 검색</a:t>
            </a:r>
            <a:endParaRPr kumimoji="1" lang="en-US" altLang="ko-KR" dirty="0"/>
          </a:p>
        </p:txBody>
      </p:sp>
      <p:sp>
        <p:nvSpPr>
          <p:cNvPr id="4" name="텍스트 개체 틀 3">
            <a:extLst>
              <a:ext uri="{FF2B5EF4-FFF2-40B4-BE49-F238E27FC236}">
                <a16:creationId xmlns:a16="http://schemas.microsoft.com/office/drawing/2014/main" id="{B0D14D18-735B-0F5B-51D4-FCA7C4819685}"/>
              </a:ext>
            </a:extLst>
          </p:cNvPr>
          <p:cNvSpPr>
            <a:spLocks noGrp="1"/>
          </p:cNvSpPr>
          <p:nvPr>
            <p:ph type="body" sz="quarter" idx="12"/>
          </p:nvPr>
        </p:nvSpPr>
        <p:spPr>
          <a:xfrm>
            <a:off x="6096000" y="111630"/>
            <a:ext cx="2232248" cy="221025"/>
          </a:xfrm>
        </p:spPr>
        <p:txBody>
          <a:bodyPr/>
          <a:lstStyle/>
          <a:p>
            <a:r>
              <a:rPr kumimoji="1" lang="ko-KR" altLang="en-US" dirty="0"/>
              <a:t>프로젝트 리스트 </a:t>
            </a:r>
            <a:r>
              <a:rPr kumimoji="1" lang="en-US" altLang="ko-KR" dirty="0"/>
              <a:t>&gt;</a:t>
            </a:r>
            <a:r>
              <a:rPr kumimoji="1" lang="ko-KR" altLang="en-US" dirty="0"/>
              <a:t> 게시글 작성 </a:t>
            </a:r>
            <a:r>
              <a:rPr kumimoji="1" lang="en-US" altLang="ko-KR" dirty="0"/>
              <a:t>&gt;</a:t>
            </a:r>
            <a:r>
              <a:rPr kumimoji="1" lang="ko-KR" altLang="en-US" dirty="0"/>
              <a:t> 구장 주소</a:t>
            </a:r>
            <a:endParaRPr kumimoji="1" lang="ko-Kore-KR" altLang="en-US" dirty="0"/>
          </a:p>
        </p:txBody>
      </p:sp>
      <p:graphicFrame>
        <p:nvGraphicFramePr>
          <p:cNvPr id="6" name="표 5">
            <a:extLst>
              <a:ext uri="{FF2B5EF4-FFF2-40B4-BE49-F238E27FC236}">
                <a16:creationId xmlns:a16="http://schemas.microsoft.com/office/drawing/2014/main" id="{5A475FD8-C264-89A5-3E1F-82DF72C69C96}"/>
              </a:ext>
            </a:extLst>
          </p:cNvPr>
          <p:cNvGraphicFramePr>
            <a:graphicFrameLocks noGrp="1"/>
          </p:cNvGraphicFramePr>
          <p:nvPr>
            <p:extLst>
              <p:ext uri="{D42A27DB-BD31-4B8C-83A1-F6EECF244321}">
                <p14:modId xmlns:p14="http://schemas.microsoft.com/office/powerpoint/2010/main" val="1688657602"/>
              </p:ext>
            </p:extLst>
          </p:nvPr>
        </p:nvGraphicFramePr>
        <p:xfrm>
          <a:off x="8472264" y="476672"/>
          <a:ext cx="3384376" cy="367276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Summary.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주소 검색 </a:t>
                      </a:r>
                      <a:r>
                        <a:rPr lang="en-US" altLang="ko-KR" sz="800" b="0" dirty="0">
                          <a:solidFill>
                            <a:schemeClr val="tx1"/>
                          </a:solidFill>
                          <a:latin typeface="+mn-ea"/>
                          <a:ea typeface="+mn-ea"/>
                          <a:sym typeface="맑은 고딕"/>
                        </a:rPr>
                        <a:t>modal</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a:solidFill>
                            <a:schemeClr val="tx1"/>
                          </a:solidFill>
                          <a:latin typeface="+mn-ea"/>
                          <a:ea typeface="+mn-ea"/>
                        </a:rPr>
                        <a:t>1</a:t>
                      </a:r>
                      <a:endParaRPr lang="ko-KR" altLang="en-US" sz="850" b="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00" b="0" dirty="0">
                          <a:latin typeface="+mn-ea"/>
                          <a:ea typeface="+mn-ea"/>
                        </a:rPr>
                        <a:t>주소 검색</a:t>
                      </a:r>
                      <a:r>
                        <a:rPr lang="en-US" altLang="ko-KR" sz="800" b="0" dirty="0">
                          <a:latin typeface="+mn-ea"/>
                          <a:ea typeface="+mn-ea"/>
                        </a:rPr>
                        <a:t>[Search box]</a:t>
                      </a:r>
                    </a:p>
                    <a:p>
                      <a:pPr marL="171450" indent="-171450" algn="just" latinLnBrk="1">
                        <a:lnSpc>
                          <a:spcPct val="120000"/>
                        </a:lnSpc>
                        <a:buFontTx/>
                        <a:buChar char="-"/>
                      </a:pPr>
                      <a:r>
                        <a:rPr lang="ko-KR" altLang="en-US" sz="800" b="0" dirty="0">
                          <a:latin typeface="+mn-ea"/>
                          <a:ea typeface="+mn-ea"/>
                        </a:rPr>
                        <a:t>입력하는 값에 따라 반응으로 검색</a:t>
                      </a:r>
                      <a:endParaRPr lang="en-US" altLang="ko-KR" sz="800" b="0" dirty="0">
                        <a:latin typeface="+mn-ea"/>
                        <a:ea typeface="+mn-ea"/>
                      </a:endParaRPr>
                    </a:p>
                    <a:p>
                      <a:pPr marL="171450" indent="-171450" algn="just" latinLnBrk="1">
                        <a:lnSpc>
                          <a:spcPct val="120000"/>
                        </a:lnSpc>
                        <a:buFontTx/>
                        <a:buChar char="-"/>
                      </a:pPr>
                      <a:r>
                        <a:rPr lang="ko-KR" altLang="en-US" sz="800" b="0" dirty="0">
                          <a:latin typeface="+mn-ea"/>
                          <a:ea typeface="+mn-ea"/>
                        </a:rPr>
                        <a:t>주소검색 </a:t>
                      </a:r>
                      <a:r>
                        <a:rPr lang="en-US" altLang="ko-KR" sz="800" b="0" dirty="0">
                          <a:latin typeface="+mn-ea"/>
                          <a:ea typeface="+mn-ea"/>
                        </a:rPr>
                        <a:t>API</a:t>
                      </a:r>
                      <a:r>
                        <a:rPr lang="ko-KR" altLang="en-US" sz="800" b="0" dirty="0">
                          <a:latin typeface="+mn-ea"/>
                          <a:ea typeface="+mn-ea"/>
                        </a:rPr>
                        <a:t> 활용</a:t>
                      </a: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dirty="0">
                          <a:solidFill>
                            <a:schemeClr val="tx1"/>
                          </a:solidFill>
                          <a:latin typeface="+mn-ea"/>
                        </a:rPr>
                        <a:t>주소 리스트</a:t>
                      </a:r>
                      <a:r>
                        <a:rPr kumimoji="1" lang="en-US" altLang="ko-KR" sz="800" dirty="0">
                          <a:solidFill>
                            <a:schemeClr val="tx1"/>
                          </a:solidFill>
                          <a:latin typeface="+mn-ea"/>
                        </a:rPr>
                        <a:t>[Text]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검색에 따라 주소 리스트 출력</a:t>
                      </a:r>
                      <a:endParaRPr kumimoji="1" lang="en-US" altLang="ko-KR" sz="80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주소 리스트의 주소 선택 시 </a:t>
                      </a:r>
                      <a:r>
                        <a:rPr kumimoji="1" lang="en-US" altLang="ko-KR" sz="800" dirty="0">
                          <a:solidFill>
                            <a:schemeClr val="tx1"/>
                          </a:solidFill>
                          <a:latin typeface="+mn-ea"/>
                        </a:rPr>
                        <a:t>[PR-PR-01 / </a:t>
                      </a:r>
                      <a:r>
                        <a:rPr kumimoji="1" lang="ko-KR" altLang="en-US" sz="800" dirty="0">
                          <a:solidFill>
                            <a:schemeClr val="tx1"/>
                          </a:solidFill>
                          <a:latin typeface="+mn-ea"/>
                        </a:rPr>
                        <a:t>모집 페이지</a:t>
                      </a:r>
                      <a:r>
                        <a:rPr kumimoji="1" lang="en-US" altLang="ko-KR" sz="800" dirty="0">
                          <a:solidFill>
                            <a:schemeClr val="tx1"/>
                          </a:solidFill>
                          <a:latin typeface="+mn-ea"/>
                        </a:rPr>
                        <a:t>]</a:t>
                      </a:r>
                      <a:r>
                        <a:rPr kumimoji="1" lang="ko-KR" altLang="en-US" sz="800" dirty="0">
                          <a:solidFill>
                            <a:schemeClr val="tx1"/>
                          </a:solidFill>
                          <a:latin typeface="+mn-ea"/>
                        </a:rPr>
                        <a:t>의 구장 주소 </a:t>
                      </a:r>
                      <a:r>
                        <a:rPr kumimoji="1" lang="en-US" altLang="ko-KR" sz="800" dirty="0">
                          <a:solidFill>
                            <a:schemeClr val="tx1"/>
                          </a:solidFill>
                          <a:latin typeface="+mn-ea"/>
                        </a:rPr>
                        <a:t>Input box</a:t>
                      </a:r>
                      <a:r>
                        <a:rPr kumimoji="1" lang="ko-KR" altLang="en-US" sz="800" dirty="0">
                          <a:solidFill>
                            <a:schemeClr val="tx1"/>
                          </a:solidFill>
                          <a:latin typeface="+mn-ea"/>
                        </a:rPr>
                        <a:t>에 자동으로 입력</a:t>
                      </a: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a:latin typeface="+mn-ea"/>
                          <a:ea typeface="+mn-ea"/>
                        </a:rPr>
                        <a:t>4</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a:latin typeface="+mn-ea"/>
                          <a:ea typeface="+mn-ea"/>
                        </a:rPr>
                        <a:t>5</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a:latin typeface="+mn-ea"/>
                          <a:ea typeface="+mn-ea"/>
                        </a:rPr>
                        <a:t>6</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941223377"/>
                  </a:ext>
                </a:extLst>
              </a:tr>
            </a:tbl>
          </a:graphicData>
        </a:graphic>
      </p:graphicFrame>
      <p:sp>
        <p:nvSpPr>
          <p:cNvPr id="7" name="직사각형 6">
            <a:extLst>
              <a:ext uri="{FF2B5EF4-FFF2-40B4-BE49-F238E27FC236}">
                <a16:creationId xmlns:a16="http://schemas.microsoft.com/office/drawing/2014/main" id="{9D6855DE-6C0E-80EC-863A-80AC9F872190}"/>
              </a:ext>
            </a:extLst>
          </p:cNvPr>
          <p:cNvSpPr/>
          <p:nvPr/>
        </p:nvSpPr>
        <p:spPr>
          <a:xfrm>
            <a:off x="1282872" y="476672"/>
            <a:ext cx="1500760" cy="435377"/>
          </a:xfrm>
          <a:prstGeom prst="rect">
            <a:avLst/>
          </a:prstGeom>
          <a:noFill/>
          <a:ln>
            <a:solidFill>
              <a:srgbClr val="F2F2F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err="1">
                <a:solidFill>
                  <a:schemeClr val="tx1"/>
                </a:solidFill>
                <a:latin typeface="NanumGothic" panose="020D0604000000000000" pitchFamily="34" charset="-127"/>
                <a:ea typeface="NanumGothic" panose="020D0604000000000000" pitchFamily="34" charset="-127"/>
              </a:rPr>
              <a:t>moizen</a:t>
            </a:r>
            <a:endParaRPr kumimoji="1" lang="ko-Kore-KR" altLang="en-US" dirty="0">
              <a:solidFill>
                <a:schemeClr val="tx1"/>
              </a:solidFill>
              <a:latin typeface="NanumGothic" panose="020D0604000000000000" pitchFamily="34" charset="-127"/>
              <a:ea typeface="NanumGothic" panose="020D0604000000000000" pitchFamily="34" charset="-127"/>
            </a:endParaRPr>
          </a:p>
        </p:txBody>
      </p:sp>
      <p:graphicFrame>
        <p:nvGraphicFramePr>
          <p:cNvPr id="8" name="표 5">
            <a:extLst>
              <a:ext uri="{FF2B5EF4-FFF2-40B4-BE49-F238E27FC236}">
                <a16:creationId xmlns:a16="http://schemas.microsoft.com/office/drawing/2014/main" id="{E12B0424-A883-1299-C007-0E4BD0CC2C8D}"/>
              </a:ext>
            </a:extLst>
          </p:cNvPr>
          <p:cNvGraphicFramePr>
            <a:graphicFrameLocks noGrp="1"/>
          </p:cNvGraphicFramePr>
          <p:nvPr/>
        </p:nvGraphicFramePr>
        <p:xfrm>
          <a:off x="1282872" y="1044407"/>
          <a:ext cx="6134593" cy="374400"/>
        </p:xfrm>
        <a:graphic>
          <a:graphicData uri="http://schemas.openxmlformats.org/drawingml/2006/table">
            <a:tbl>
              <a:tblPr firstRow="1" bandRow="1">
                <a:tableStyleId>{5C22544A-7EE6-4342-B048-85BDC9FD1C3A}</a:tableStyleId>
              </a:tblPr>
              <a:tblGrid>
                <a:gridCol w="6134593">
                  <a:extLst>
                    <a:ext uri="{9D8B030D-6E8A-4147-A177-3AD203B41FA5}">
                      <a16:colId xmlns:a16="http://schemas.microsoft.com/office/drawing/2014/main" val="3500359685"/>
                    </a:ext>
                  </a:extLst>
                </a:gridCol>
              </a:tblGrid>
              <a:tr h="374400">
                <a:tc>
                  <a:txBody>
                    <a:bodyPr/>
                    <a:lstStyle/>
                    <a:p>
                      <a:endParaRPr lang="ko-Kore-KR" altLang="en-US" sz="1200" dirty="0"/>
                    </a:p>
                  </a:txBody>
                  <a:tcPr>
                    <a:lnL w="12700" cmpd="sng">
                      <a:noFill/>
                    </a:lnL>
                    <a:lnR w="12700" cmpd="sng">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3031696"/>
                  </a:ext>
                </a:extLst>
              </a:tr>
            </a:tbl>
          </a:graphicData>
        </a:graphic>
      </p:graphicFrame>
      <p:sp>
        <p:nvSpPr>
          <p:cNvPr id="9" name="TextBox 8">
            <a:extLst>
              <a:ext uri="{FF2B5EF4-FFF2-40B4-BE49-F238E27FC236}">
                <a16:creationId xmlns:a16="http://schemas.microsoft.com/office/drawing/2014/main" id="{EE6FB519-8C9A-A3F9-A543-BCAEA9CB7F30}"/>
              </a:ext>
            </a:extLst>
          </p:cNvPr>
          <p:cNvSpPr txBox="1"/>
          <p:nvPr/>
        </p:nvSpPr>
        <p:spPr>
          <a:xfrm>
            <a:off x="6841401" y="536294"/>
            <a:ext cx="576064" cy="246221"/>
          </a:xfrm>
          <a:prstGeom prst="rect">
            <a:avLst/>
          </a:prstGeom>
          <a:noFill/>
        </p:spPr>
        <p:txBody>
          <a:bodyPr wrap="square" rtlCol="0">
            <a:spAutoFit/>
          </a:bodyPr>
          <a:lstStyle/>
          <a:p>
            <a:r>
              <a:rPr kumimoji="1" lang="ko-Kore-KR" altLang="en-US" sz="1000" dirty="0">
                <a:solidFill>
                  <a:srgbClr val="DDDDDD"/>
                </a:solidFill>
                <a:latin typeface="NanumGothic" panose="020D0604000000000000" pitchFamily="34" charset="-127"/>
                <a:ea typeface="NanumGothic" panose="020D0604000000000000" pitchFamily="34" charset="-127"/>
              </a:rPr>
              <a:t>로그인</a:t>
            </a:r>
          </a:p>
        </p:txBody>
      </p:sp>
      <p:sp>
        <p:nvSpPr>
          <p:cNvPr id="10" name="TextBox 9">
            <a:extLst>
              <a:ext uri="{FF2B5EF4-FFF2-40B4-BE49-F238E27FC236}">
                <a16:creationId xmlns:a16="http://schemas.microsoft.com/office/drawing/2014/main" id="{B5B0B5AF-0EF6-A4AF-F8F3-FA5419D388BE}"/>
              </a:ext>
            </a:extLst>
          </p:cNvPr>
          <p:cNvSpPr txBox="1"/>
          <p:nvPr/>
        </p:nvSpPr>
        <p:spPr>
          <a:xfrm>
            <a:off x="2711624" y="1099120"/>
            <a:ext cx="576064" cy="246221"/>
          </a:xfrm>
          <a:prstGeom prst="rect">
            <a:avLst/>
          </a:prstGeom>
          <a:noFill/>
        </p:spPr>
        <p:txBody>
          <a:bodyPr wrap="square" rtlCol="0">
            <a:spAutoFit/>
          </a:bodyPr>
          <a:lstStyle/>
          <a:p>
            <a:pPr algn="ctr"/>
            <a:r>
              <a:rPr kumimoji="1" lang="en-US" altLang="ko-Kore-KR" sz="1000">
                <a:latin typeface="NanumGothic" panose="020D0604000000000000" pitchFamily="34" charset="-127"/>
                <a:ea typeface="NanumGothic" panose="020D0604000000000000" pitchFamily="34" charset="-127"/>
              </a:rPr>
              <a:t>HOME</a:t>
            </a:r>
            <a:endParaRPr kumimoji="1" lang="ko-Kore-KR" altLang="en-US" sz="1000">
              <a:latin typeface="NanumGothic" panose="020D0604000000000000" pitchFamily="34" charset="-127"/>
              <a:ea typeface="NanumGothic" panose="020D0604000000000000" pitchFamily="34" charset="-127"/>
            </a:endParaRPr>
          </a:p>
        </p:txBody>
      </p:sp>
      <p:sp>
        <p:nvSpPr>
          <p:cNvPr id="11" name="TextBox 10">
            <a:extLst>
              <a:ext uri="{FF2B5EF4-FFF2-40B4-BE49-F238E27FC236}">
                <a16:creationId xmlns:a16="http://schemas.microsoft.com/office/drawing/2014/main" id="{69234119-E8D9-F090-9105-8D803DAA405A}"/>
              </a:ext>
            </a:extLst>
          </p:cNvPr>
          <p:cNvSpPr txBox="1"/>
          <p:nvPr/>
        </p:nvSpPr>
        <p:spPr>
          <a:xfrm>
            <a:off x="3952419" y="1099120"/>
            <a:ext cx="982675" cy="246221"/>
          </a:xfrm>
          <a:prstGeom prst="rect">
            <a:avLst/>
          </a:prstGeom>
          <a:noFill/>
        </p:spPr>
        <p:txBody>
          <a:bodyPr wrap="square" rtlCol="0">
            <a:spAutoFit/>
          </a:bodyPr>
          <a:lstStyle/>
          <a:p>
            <a:pPr algn="ctr"/>
            <a:r>
              <a:rPr kumimoji="1" lang="ko-KR" altLang="en-US" sz="1000" dirty="0" err="1">
                <a:latin typeface="NanumGothic" panose="020D0604000000000000" pitchFamily="34" charset="-127"/>
                <a:ea typeface="NanumGothic" panose="020D0604000000000000" pitchFamily="34" charset="-127"/>
              </a:rPr>
              <a:t>모이젠</a:t>
            </a:r>
            <a:r>
              <a:rPr kumimoji="1" lang="ko-KR" altLang="en-US" sz="1000" dirty="0">
                <a:latin typeface="NanumGothic" panose="020D0604000000000000" pitchFamily="34" charset="-127"/>
                <a:ea typeface="NanumGothic" panose="020D0604000000000000" pitchFamily="34" charset="-127"/>
              </a:rPr>
              <a:t> 게시판</a:t>
            </a:r>
            <a:endParaRPr kumimoji="1" lang="ko-Kore-KR" altLang="en-US" sz="1000" dirty="0">
              <a:latin typeface="NanumGothic" panose="020D0604000000000000" pitchFamily="34" charset="-127"/>
              <a:ea typeface="NanumGothic" panose="020D0604000000000000" pitchFamily="34" charset="-127"/>
            </a:endParaRPr>
          </a:p>
        </p:txBody>
      </p:sp>
      <p:sp>
        <p:nvSpPr>
          <p:cNvPr id="12" name="모서리가 둥근 직사각형 11">
            <a:extLst>
              <a:ext uri="{FF2B5EF4-FFF2-40B4-BE49-F238E27FC236}">
                <a16:creationId xmlns:a16="http://schemas.microsoft.com/office/drawing/2014/main" id="{E1EA86A3-D590-E08E-C905-5584C9AA7FA8}"/>
              </a:ext>
            </a:extLst>
          </p:cNvPr>
          <p:cNvSpPr/>
          <p:nvPr/>
        </p:nvSpPr>
        <p:spPr>
          <a:xfrm>
            <a:off x="2999656" y="490426"/>
            <a:ext cx="3312368" cy="337959"/>
          </a:xfrm>
          <a:prstGeom prst="roundRect">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13" name="그림 12">
            <a:extLst>
              <a:ext uri="{FF2B5EF4-FFF2-40B4-BE49-F238E27FC236}">
                <a16:creationId xmlns:a16="http://schemas.microsoft.com/office/drawing/2014/main" id="{93A859A4-8351-46E8-4527-4286DFBEB3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984" y="511513"/>
            <a:ext cx="304800" cy="304800"/>
          </a:xfrm>
          <a:prstGeom prst="rect">
            <a:avLst/>
          </a:prstGeom>
        </p:spPr>
      </p:pic>
      <p:sp>
        <p:nvSpPr>
          <p:cNvPr id="14" name="TextBox 13">
            <a:extLst>
              <a:ext uri="{FF2B5EF4-FFF2-40B4-BE49-F238E27FC236}">
                <a16:creationId xmlns:a16="http://schemas.microsoft.com/office/drawing/2014/main" id="{27658AF3-6F16-3EC9-84C5-0B45D0EC25E5}"/>
              </a:ext>
            </a:extLst>
          </p:cNvPr>
          <p:cNvSpPr txBox="1"/>
          <p:nvPr/>
        </p:nvSpPr>
        <p:spPr>
          <a:xfrm>
            <a:off x="5433310" y="1099120"/>
            <a:ext cx="797929" cy="246221"/>
          </a:xfrm>
          <a:prstGeom prst="rect">
            <a:avLst/>
          </a:prstGeom>
          <a:noFill/>
        </p:spPr>
        <p:txBody>
          <a:bodyPr wrap="square" rtlCol="0">
            <a:spAutoFit/>
          </a:bodyPr>
          <a:lstStyle/>
          <a:p>
            <a:pPr algn="ctr"/>
            <a:r>
              <a:rPr kumimoji="1" lang="ko-KR" altLang="en-US" sz="1000" dirty="0">
                <a:latin typeface="NanumGothic" panose="020D0604000000000000" pitchFamily="34" charset="-127"/>
                <a:ea typeface="NanumGothic" panose="020D0604000000000000" pitchFamily="34" charset="-127"/>
              </a:rPr>
              <a:t>커뮤니티</a:t>
            </a:r>
            <a:endParaRPr kumimoji="1" lang="ko-Kore-KR" altLang="en-US" sz="1000" dirty="0">
              <a:latin typeface="NanumGothic" panose="020D0604000000000000" pitchFamily="34" charset="-127"/>
              <a:ea typeface="NanumGothic" panose="020D0604000000000000" pitchFamily="34" charset="-127"/>
            </a:endParaRPr>
          </a:p>
        </p:txBody>
      </p:sp>
      <p:graphicFrame>
        <p:nvGraphicFramePr>
          <p:cNvPr id="15" name="표 15">
            <a:extLst>
              <a:ext uri="{FF2B5EF4-FFF2-40B4-BE49-F238E27FC236}">
                <a16:creationId xmlns:a16="http://schemas.microsoft.com/office/drawing/2014/main" id="{B80FF38F-78BD-677C-0D76-24C12C254FE3}"/>
              </a:ext>
            </a:extLst>
          </p:cNvPr>
          <p:cNvGraphicFramePr>
            <a:graphicFrameLocks noGrp="1"/>
          </p:cNvGraphicFramePr>
          <p:nvPr/>
        </p:nvGraphicFramePr>
        <p:xfrm>
          <a:off x="1282872" y="1473520"/>
          <a:ext cx="6134593" cy="5195841"/>
        </p:xfrm>
        <a:graphic>
          <a:graphicData uri="http://schemas.openxmlformats.org/drawingml/2006/table">
            <a:tbl>
              <a:tblPr>
                <a:tableStyleId>{5C22544A-7EE6-4342-B048-85BDC9FD1C3A}</a:tableStyleId>
              </a:tblPr>
              <a:tblGrid>
                <a:gridCol w="6134593">
                  <a:extLst>
                    <a:ext uri="{9D8B030D-6E8A-4147-A177-3AD203B41FA5}">
                      <a16:colId xmlns:a16="http://schemas.microsoft.com/office/drawing/2014/main" val="86699059"/>
                    </a:ext>
                  </a:extLst>
                </a:gridCol>
              </a:tblGrid>
              <a:tr h="5195841">
                <a:tc>
                  <a:txBody>
                    <a:bodyPr/>
                    <a:lstStyle/>
                    <a:p>
                      <a:endParaRPr lang="ko-Kore-KR" altLang="en-US" sz="1000" dirty="0"/>
                    </a:p>
                  </a:txBody>
                  <a:tcPr>
                    <a:solidFill>
                      <a:srgbClr val="FEF9F9"/>
                    </a:solidFill>
                  </a:tcPr>
                </a:tc>
                <a:extLst>
                  <a:ext uri="{0D108BD9-81ED-4DB2-BD59-A6C34878D82A}">
                    <a16:rowId xmlns:a16="http://schemas.microsoft.com/office/drawing/2014/main" val="2921697212"/>
                  </a:ext>
                </a:extLst>
              </a:tr>
            </a:tbl>
          </a:graphicData>
        </a:graphic>
      </p:graphicFrame>
      <p:sp>
        <p:nvSpPr>
          <p:cNvPr id="51" name="모서리가 둥근 직사각형 50">
            <a:extLst>
              <a:ext uri="{FF2B5EF4-FFF2-40B4-BE49-F238E27FC236}">
                <a16:creationId xmlns:a16="http://schemas.microsoft.com/office/drawing/2014/main" id="{8518F0DC-30C8-FDE5-EE2F-21FF086B87C7}"/>
              </a:ext>
            </a:extLst>
          </p:cNvPr>
          <p:cNvSpPr/>
          <p:nvPr/>
        </p:nvSpPr>
        <p:spPr>
          <a:xfrm>
            <a:off x="4485663" y="6276863"/>
            <a:ext cx="1325864" cy="274339"/>
          </a:xfrm>
          <a:prstGeom prst="roundRect">
            <a:avLst>
              <a:gd name="adj" fmla="val 3810"/>
            </a:avLst>
          </a:prstGeom>
          <a:solidFill>
            <a:srgbClr val="DFEEFE"/>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a:solidFill>
                  <a:srgbClr val="0070C0"/>
                </a:solidFill>
                <a:latin typeface="S-Core Dream 5 Medium" panose="020B0503030302020204" pitchFamily="34" charset="-127"/>
                <a:ea typeface="S-Core Dream 5 Medium" panose="020B0503030302020204" pitchFamily="34" charset="-127"/>
                <a:cs typeface="CAFE24 SSURROUND AIR" pitchFamily="2" charset="-127"/>
              </a:rPr>
              <a:t>확인</a:t>
            </a:r>
            <a:endParaRPr kumimoji="1" lang="ko-Kore-KR" altLang="en-US" sz="600">
              <a:solidFill>
                <a:srgbClr val="0070C0"/>
              </a:solidFill>
              <a:latin typeface="S-Core Dream 5 Medium" panose="020B0503030302020204" pitchFamily="34" charset="-127"/>
              <a:ea typeface="S-Core Dream 5 Medium" panose="020B0503030302020204" pitchFamily="34" charset="-127"/>
              <a:cs typeface="CAFE24 SSURROUND AIR" pitchFamily="2" charset="-127"/>
            </a:endParaRPr>
          </a:p>
        </p:txBody>
      </p:sp>
      <p:sp>
        <p:nvSpPr>
          <p:cNvPr id="52" name="모서리가 둥근 직사각형 51">
            <a:extLst>
              <a:ext uri="{FF2B5EF4-FFF2-40B4-BE49-F238E27FC236}">
                <a16:creationId xmlns:a16="http://schemas.microsoft.com/office/drawing/2014/main" id="{4A4087B7-A7C1-90CF-B884-78B1BCB67A47}"/>
              </a:ext>
            </a:extLst>
          </p:cNvPr>
          <p:cNvSpPr/>
          <p:nvPr/>
        </p:nvSpPr>
        <p:spPr>
          <a:xfrm>
            <a:off x="3022623" y="6276863"/>
            <a:ext cx="1325864" cy="274339"/>
          </a:xfrm>
          <a:prstGeom prst="roundRect">
            <a:avLst>
              <a:gd name="adj" fmla="val 3810"/>
            </a:avLst>
          </a:prstGeom>
          <a:solidFill>
            <a:schemeClr val="bg1">
              <a:lumMod val="95000"/>
            </a:schemeClr>
          </a:solid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a:solidFill>
                  <a:schemeClr val="tx1">
                    <a:lumMod val="50000"/>
                    <a:lumOff val="50000"/>
                  </a:schemeClr>
                </a:solidFill>
                <a:latin typeface="S-Core Dream 5 Medium" panose="020B0503030302020204" pitchFamily="34" charset="-127"/>
                <a:ea typeface="S-Core Dream 5 Medium" panose="020B0503030302020204" pitchFamily="34" charset="-127"/>
                <a:cs typeface="CAFE24 SSURROUND AIR" pitchFamily="2" charset="-127"/>
              </a:rPr>
              <a:t>취소</a:t>
            </a:r>
            <a:endParaRPr kumimoji="1" lang="ko-Kore-KR" altLang="en-US" sz="600">
              <a:solidFill>
                <a:schemeClr val="tx1">
                  <a:lumMod val="50000"/>
                  <a:lumOff val="50000"/>
                </a:schemeClr>
              </a:solidFill>
              <a:latin typeface="S-Core Dream 5 Medium" panose="020B0503030302020204" pitchFamily="34" charset="-127"/>
              <a:ea typeface="S-Core Dream 5 Medium" panose="020B0503030302020204" pitchFamily="34" charset="-127"/>
              <a:cs typeface="CAFE24 SSURROUND AIR" pitchFamily="2" charset="-127"/>
            </a:endParaRPr>
          </a:p>
        </p:txBody>
      </p:sp>
      <p:grpSp>
        <p:nvGrpSpPr>
          <p:cNvPr id="17" name="그룹 16">
            <a:extLst>
              <a:ext uri="{FF2B5EF4-FFF2-40B4-BE49-F238E27FC236}">
                <a16:creationId xmlns:a16="http://schemas.microsoft.com/office/drawing/2014/main" id="{CB3E78A2-C79F-F013-A06A-2B946C3D0BB0}"/>
              </a:ext>
            </a:extLst>
          </p:cNvPr>
          <p:cNvGrpSpPr/>
          <p:nvPr/>
        </p:nvGrpSpPr>
        <p:grpSpPr>
          <a:xfrm>
            <a:off x="1426539" y="4507196"/>
            <a:ext cx="5922518" cy="448844"/>
            <a:chOff x="1426539" y="1459911"/>
            <a:chExt cx="5922518" cy="448844"/>
          </a:xfrm>
        </p:grpSpPr>
        <p:sp>
          <p:nvSpPr>
            <p:cNvPr id="77" name="모서리가 둥근 직사각형 76">
              <a:extLst>
                <a:ext uri="{FF2B5EF4-FFF2-40B4-BE49-F238E27FC236}">
                  <a16:creationId xmlns:a16="http://schemas.microsoft.com/office/drawing/2014/main" id="{77A632E2-15D5-0CCE-64FE-D492BC1E1ECF}"/>
                </a:ext>
              </a:extLst>
            </p:cNvPr>
            <p:cNvSpPr/>
            <p:nvPr/>
          </p:nvSpPr>
          <p:spPr>
            <a:xfrm>
              <a:off x="1435933" y="1625005"/>
              <a:ext cx="5913124"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제목을 입력해 주세요</a:t>
              </a:r>
              <a:r>
                <a:rPr kumimoji="1" lang="en-US" altLang="ko-KR"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sp>
          <p:nvSpPr>
            <p:cNvPr id="78" name="TextBox 77">
              <a:extLst>
                <a:ext uri="{FF2B5EF4-FFF2-40B4-BE49-F238E27FC236}">
                  <a16:creationId xmlns:a16="http://schemas.microsoft.com/office/drawing/2014/main" id="{8157FB2F-2917-8156-9056-88913101996F}"/>
                </a:ext>
              </a:extLst>
            </p:cNvPr>
            <p:cNvSpPr txBox="1"/>
            <p:nvPr/>
          </p:nvSpPr>
          <p:spPr>
            <a:xfrm>
              <a:off x="1426539" y="1459911"/>
              <a:ext cx="319318" cy="184666"/>
            </a:xfrm>
            <a:prstGeom prst="rect">
              <a:avLst/>
            </a:prstGeom>
            <a:noFill/>
          </p:spPr>
          <p:txBody>
            <a:bodyPr wrap="none" rtlCol="0">
              <a:spAutoFit/>
            </a:bodyPr>
            <a:lstStyle/>
            <a:p>
              <a:r>
                <a:rPr kumimoji="1" lang="ko-Kore-KR" altLang="en-US" sz="600" dirty="0">
                  <a:latin typeface="Apple SD Gothic Neo Medium" panose="02000300000000000000" pitchFamily="2" charset="-127"/>
                  <a:ea typeface="Apple SD Gothic Neo Medium" panose="02000300000000000000" pitchFamily="2" charset="-127"/>
                </a:rPr>
                <a:t>제목</a:t>
              </a:r>
            </a:p>
          </p:txBody>
        </p:sp>
      </p:grpSp>
      <p:grpSp>
        <p:nvGrpSpPr>
          <p:cNvPr id="16" name="그룹 15">
            <a:extLst>
              <a:ext uri="{FF2B5EF4-FFF2-40B4-BE49-F238E27FC236}">
                <a16:creationId xmlns:a16="http://schemas.microsoft.com/office/drawing/2014/main" id="{C9ADBA13-8A9C-2B4D-17F2-8A607E4939A5}"/>
              </a:ext>
            </a:extLst>
          </p:cNvPr>
          <p:cNvGrpSpPr/>
          <p:nvPr/>
        </p:nvGrpSpPr>
        <p:grpSpPr>
          <a:xfrm>
            <a:off x="1420685" y="3499084"/>
            <a:ext cx="5934239" cy="990614"/>
            <a:chOff x="1420685" y="1936857"/>
            <a:chExt cx="5934239" cy="990614"/>
          </a:xfrm>
        </p:grpSpPr>
        <p:grpSp>
          <p:nvGrpSpPr>
            <p:cNvPr id="81" name="그룹 80">
              <a:extLst>
                <a:ext uri="{FF2B5EF4-FFF2-40B4-BE49-F238E27FC236}">
                  <a16:creationId xmlns:a16="http://schemas.microsoft.com/office/drawing/2014/main" id="{FE69D8C4-70C7-03F3-63C1-E580C3F8D645}"/>
                </a:ext>
              </a:extLst>
            </p:cNvPr>
            <p:cNvGrpSpPr/>
            <p:nvPr/>
          </p:nvGrpSpPr>
          <p:grpSpPr>
            <a:xfrm>
              <a:off x="1435933" y="1936857"/>
              <a:ext cx="2859867" cy="448844"/>
              <a:chOff x="1547652" y="1874534"/>
              <a:chExt cx="2859867" cy="448844"/>
            </a:xfrm>
          </p:grpSpPr>
          <p:sp>
            <p:nvSpPr>
              <p:cNvPr id="79" name="모서리가 둥근 직사각형 78">
                <a:extLst>
                  <a:ext uri="{FF2B5EF4-FFF2-40B4-BE49-F238E27FC236}">
                    <a16:creationId xmlns:a16="http://schemas.microsoft.com/office/drawing/2014/main" id="{137B7F71-4E67-DB1D-1445-CC085CB833AC}"/>
                  </a:ext>
                </a:extLst>
              </p:cNvPr>
              <p:cNvSpPr/>
              <p:nvPr/>
            </p:nvSpPr>
            <p:spPr>
              <a:xfrm>
                <a:off x="1557046" y="2039628"/>
                <a:ext cx="2850473"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종목을 선택해 주세요</a:t>
                </a: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sp>
            <p:nvSpPr>
              <p:cNvPr id="80" name="TextBox 79">
                <a:extLst>
                  <a:ext uri="{FF2B5EF4-FFF2-40B4-BE49-F238E27FC236}">
                    <a16:creationId xmlns:a16="http://schemas.microsoft.com/office/drawing/2014/main" id="{F07CF9A6-1272-AA91-A22A-8524B6DE56E4}"/>
                  </a:ext>
                </a:extLst>
              </p:cNvPr>
              <p:cNvSpPr txBox="1"/>
              <p:nvPr/>
            </p:nvSpPr>
            <p:spPr>
              <a:xfrm>
                <a:off x="1547652" y="1874534"/>
                <a:ext cx="474810" cy="184666"/>
              </a:xfrm>
              <a:prstGeom prst="rect">
                <a:avLst/>
              </a:prstGeom>
              <a:noFill/>
            </p:spPr>
            <p:txBody>
              <a:bodyPr wrap="none" rtlCol="0">
                <a:spAutoFit/>
              </a:bodyPr>
              <a:lstStyle/>
              <a:p>
                <a:r>
                  <a:rPr kumimoji="1" lang="ko-Kore-KR" altLang="en-US" sz="600" dirty="0">
                    <a:latin typeface="Apple SD Gothic Neo Medium" panose="02000300000000000000" pitchFamily="2" charset="-127"/>
                    <a:ea typeface="Apple SD Gothic Neo Medium" panose="02000300000000000000" pitchFamily="2" charset="-127"/>
                  </a:rPr>
                  <a:t>종목</a:t>
                </a:r>
                <a:r>
                  <a:rPr kumimoji="1" lang="ko-KR" altLang="en-US" sz="600" dirty="0">
                    <a:latin typeface="Apple SD Gothic Neo Medium" panose="02000300000000000000" pitchFamily="2" charset="-127"/>
                    <a:ea typeface="Apple SD Gothic Neo Medium" panose="02000300000000000000" pitchFamily="2" charset="-127"/>
                  </a:rPr>
                  <a:t> 선택</a:t>
                </a:r>
                <a:endParaRPr kumimoji="1" lang="ko-Kore-KR" altLang="en-US" sz="600" dirty="0">
                  <a:latin typeface="Apple SD Gothic Neo Medium" panose="02000300000000000000" pitchFamily="2" charset="-127"/>
                  <a:ea typeface="Apple SD Gothic Neo Medium" panose="02000300000000000000" pitchFamily="2" charset="-127"/>
                </a:endParaRPr>
              </a:p>
            </p:txBody>
          </p:sp>
        </p:grpSp>
        <p:grpSp>
          <p:nvGrpSpPr>
            <p:cNvPr id="82" name="그룹 81">
              <a:extLst>
                <a:ext uri="{FF2B5EF4-FFF2-40B4-BE49-F238E27FC236}">
                  <a16:creationId xmlns:a16="http://schemas.microsoft.com/office/drawing/2014/main" id="{3809E488-B510-51BA-DA6E-C6A62E2C9180}"/>
                </a:ext>
              </a:extLst>
            </p:cNvPr>
            <p:cNvGrpSpPr/>
            <p:nvPr/>
          </p:nvGrpSpPr>
          <p:grpSpPr>
            <a:xfrm>
              <a:off x="4485663" y="1937539"/>
              <a:ext cx="2859867" cy="448844"/>
              <a:chOff x="1547652" y="1874534"/>
              <a:chExt cx="2859867" cy="448844"/>
            </a:xfrm>
          </p:grpSpPr>
          <p:sp>
            <p:nvSpPr>
              <p:cNvPr id="83" name="모서리가 둥근 직사각형 82">
                <a:extLst>
                  <a:ext uri="{FF2B5EF4-FFF2-40B4-BE49-F238E27FC236}">
                    <a16:creationId xmlns:a16="http://schemas.microsoft.com/office/drawing/2014/main" id="{27D51C0D-6E32-322B-EC84-581A760B4E26}"/>
                  </a:ext>
                </a:extLst>
              </p:cNvPr>
              <p:cNvSpPr/>
              <p:nvPr/>
            </p:nvSpPr>
            <p:spPr>
              <a:xfrm>
                <a:off x="1557046" y="2039628"/>
                <a:ext cx="2850473"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필요 인원을 입력해 주세요</a:t>
                </a: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sp>
            <p:nvSpPr>
              <p:cNvPr id="84" name="TextBox 83">
                <a:extLst>
                  <a:ext uri="{FF2B5EF4-FFF2-40B4-BE49-F238E27FC236}">
                    <a16:creationId xmlns:a16="http://schemas.microsoft.com/office/drawing/2014/main" id="{2B150EAE-E1B3-6A65-8229-689E7EC30631}"/>
                  </a:ext>
                </a:extLst>
              </p:cNvPr>
              <p:cNvSpPr txBox="1"/>
              <p:nvPr/>
            </p:nvSpPr>
            <p:spPr>
              <a:xfrm>
                <a:off x="1547652" y="1874534"/>
                <a:ext cx="474810" cy="184666"/>
              </a:xfrm>
              <a:prstGeom prst="rect">
                <a:avLst/>
              </a:prstGeom>
              <a:noFill/>
            </p:spPr>
            <p:txBody>
              <a:bodyPr wrap="none" rtlCol="0">
                <a:spAutoFit/>
              </a:bodyPr>
              <a:lstStyle/>
              <a:p>
                <a:r>
                  <a:rPr kumimoji="1" lang="ko-KR" altLang="en-US" sz="600" dirty="0">
                    <a:latin typeface="Apple SD Gothic Neo Medium" panose="02000300000000000000" pitchFamily="2" charset="-127"/>
                    <a:ea typeface="Apple SD Gothic Neo Medium" panose="02000300000000000000" pitchFamily="2" charset="-127"/>
                  </a:rPr>
                  <a:t>필요 인원</a:t>
                </a:r>
                <a:endParaRPr kumimoji="1" lang="ko-Kore-KR" altLang="en-US" sz="600" dirty="0">
                  <a:latin typeface="Apple SD Gothic Neo Medium" panose="02000300000000000000" pitchFamily="2" charset="-127"/>
                  <a:ea typeface="Apple SD Gothic Neo Medium" panose="02000300000000000000" pitchFamily="2" charset="-127"/>
                </a:endParaRPr>
              </a:p>
            </p:txBody>
          </p:sp>
        </p:grpSp>
        <p:grpSp>
          <p:nvGrpSpPr>
            <p:cNvPr id="87" name="그룹 86">
              <a:extLst>
                <a:ext uri="{FF2B5EF4-FFF2-40B4-BE49-F238E27FC236}">
                  <a16:creationId xmlns:a16="http://schemas.microsoft.com/office/drawing/2014/main" id="{4E64F17A-559A-720F-B30C-75C2F275774F}"/>
                </a:ext>
              </a:extLst>
            </p:cNvPr>
            <p:cNvGrpSpPr/>
            <p:nvPr/>
          </p:nvGrpSpPr>
          <p:grpSpPr>
            <a:xfrm>
              <a:off x="1420685" y="2478627"/>
              <a:ext cx="2859867" cy="448844"/>
              <a:chOff x="1547652" y="1874534"/>
              <a:chExt cx="2859867" cy="448844"/>
            </a:xfrm>
          </p:grpSpPr>
          <p:sp>
            <p:nvSpPr>
              <p:cNvPr id="88" name="모서리가 둥근 직사각형 87">
                <a:extLst>
                  <a:ext uri="{FF2B5EF4-FFF2-40B4-BE49-F238E27FC236}">
                    <a16:creationId xmlns:a16="http://schemas.microsoft.com/office/drawing/2014/main" id="{FCB449FB-C7D8-511F-8755-4049D4D3B590}"/>
                  </a:ext>
                </a:extLst>
              </p:cNvPr>
              <p:cNvSpPr/>
              <p:nvPr/>
            </p:nvSpPr>
            <p:spPr>
              <a:xfrm>
                <a:off x="1557046" y="2039628"/>
                <a:ext cx="2850473"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신청 마감 일자를 선택해 주세요</a:t>
                </a: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sp>
            <p:nvSpPr>
              <p:cNvPr id="89" name="TextBox 88">
                <a:extLst>
                  <a:ext uri="{FF2B5EF4-FFF2-40B4-BE49-F238E27FC236}">
                    <a16:creationId xmlns:a16="http://schemas.microsoft.com/office/drawing/2014/main" id="{D94786B6-75FD-16C7-6EF6-3DA81CD519C2}"/>
                  </a:ext>
                </a:extLst>
              </p:cNvPr>
              <p:cNvSpPr txBox="1"/>
              <p:nvPr/>
            </p:nvSpPr>
            <p:spPr>
              <a:xfrm>
                <a:off x="1547652" y="1874534"/>
                <a:ext cx="609462" cy="184666"/>
              </a:xfrm>
              <a:prstGeom prst="rect">
                <a:avLst/>
              </a:prstGeom>
              <a:noFill/>
            </p:spPr>
            <p:txBody>
              <a:bodyPr wrap="none" rtlCol="0">
                <a:spAutoFit/>
              </a:bodyPr>
              <a:lstStyle/>
              <a:p>
                <a:r>
                  <a:rPr kumimoji="1" lang="ko-KR" altLang="en-US" sz="600" dirty="0">
                    <a:latin typeface="Apple SD Gothic Neo Medium" panose="02000300000000000000" pitchFamily="2" charset="-127"/>
                    <a:ea typeface="Apple SD Gothic Neo Medium" panose="02000300000000000000" pitchFamily="2" charset="-127"/>
                  </a:rPr>
                  <a:t>신청 마감일자</a:t>
                </a:r>
                <a:endParaRPr kumimoji="1" lang="ko-Kore-KR" altLang="en-US" sz="600" dirty="0">
                  <a:latin typeface="Apple SD Gothic Neo Medium" panose="02000300000000000000" pitchFamily="2" charset="-127"/>
                  <a:ea typeface="Apple SD Gothic Neo Medium" panose="02000300000000000000" pitchFamily="2" charset="-127"/>
                </a:endParaRPr>
              </a:p>
            </p:txBody>
          </p:sp>
        </p:grpSp>
        <p:grpSp>
          <p:nvGrpSpPr>
            <p:cNvPr id="90" name="그룹 89">
              <a:extLst>
                <a:ext uri="{FF2B5EF4-FFF2-40B4-BE49-F238E27FC236}">
                  <a16:creationId xmlns:a16="http://schemas.microsoft.com/office/drawing/2014/main" id="{8A44BA09-A36A-3F95-35AB-F6C91CD5F733}"/>
                </a:ext>
              </a:extLst>
            </p:cNvPr>
            <p:cNvGrpSpPr/>
            <p:nvPr/>
          </p:nvGrpSpPr>
          <p:grpSpPr>
            <a:xfrm>
              <a:off x="4495057" y="2478627"/>
              <a:ext cx="2859867" cy="448844"/>
              <a:chOff x="1547652" y="1874534"/>
              <a:chExt cx="2859867" cy="448844"/>
            </a:xfrm>
          </p:grpSpPr>
          <p:sp>
            <p:nvSpPr>
              <p:cNvPr id="91" name="모서리가 둥근 직사각형 90">
                <a:extLst>
                  <a:ext uri="{FF2B5EF4-FFF2-40B4-BE49-F238E27FC236}">
                    <a16:creationId xmlns:a16="http://schemas.microsoft.com/office/drawing/2014/main" id="{12226634-B847-6B46-B056-52F0E078D11D}"/>
                  </a:ext>
                </a:extLst>
              </p:cNvPr>
              <p:cNvSpPr/>
              <p:nvPr/>
            </p:nvSpPr>
            <p:spPr>
              <a:xfrm>
                <a:off x="1557046" y="2039628"/>
                <a:ext cx="2850473"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경기 일자를 선택해 주세요</a:t>
                </a: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sp>
            <p:nvSpPr>
              <p:cNvPr id="92" name="TextBox 91">
                <a:extLst>
                  <a:ext uri="{FF2B5EF4-FFF2-40B4-BE49-F238E27FC236}">
                    <a16:creationId xmlns:a16="http://schemas.microsoft.com/office/drawing/2014/main" id="{69A52C08-1562-0129-CAE5-1697602AA526}"/>
                  </a:ext>
                </a:extLst>
              </p:cNvPr>
              <p:cNvSpPr txBox="1"/>
              <p:nvPr/>
            </p:nvSpPr>
            <p:spPr>
              <a:xfrm>
                <a:off x="1547652" y="1874534"/>
                <a:ext cx="474810" cy="184666"/>
              </a:xfrm>
              <a:prstGeom prst="rect">
                <a:avLst/>
              </a:prstGeom>
              <a:noFill/>
            </p:spPr>
            <p:txBody>
              <a:bodyPr wrap="none" rtlCol="0">
                <a:spAutoFit/>
              </a:bodyPr>
              <a:lstStyle/>
              <a:p>
                <a:r>
                  <a:rPr kumimoji="1" lang="ko-KR" altLang="en-US" sz="600" dirty="0">
                    <a:latin typeface="Apple SD Gothic Neo Medium" panose="02000300000000000000" pitchFamily="2" charset="-127"/>
                    <a:ea typeface="Apple SD Gothic Neo Medium" panose="02000300000000000000" pitchFamily="2" charset="-127"/>
                  </a:rPr>
                  <a:t>경기 일자</a:t>
                </a:r>
                <a:endParaRPr kumimoji="1" lang="ko-Kore-KR" altLang="en-US" sz="600" dirty="0">
                  <a:latin typeface="Apple SD Gothic Neo Medium" panose="02000300000000000000" pitchFamily="2" charset="-127"/>
                  <a:ea typeface="Apple SD Gothic Neo Medium" panose="02000300000000000000" pitchFamily="2" charset="-127"/>
                </a:endParaRPr>
              </a:p>
            </p:txBody>
          </p:sp>
        </p:grpSp>
      </p:grpSp>
      <p:grpSp>
        <p:nvGrpSpPr>
          <p:cNvPr id="102" name="그룹 101">
            <a:extLst>
              <a:ext uri="{FF2B5EF4-FFF2-40B4-BE49-F238E27FC236}">
                <a16:creationId xmlns:a16="http://schemas.microsoft.com/office/drawing/2014/main" id="{ADA6C4CA-0473-BC0B-810A-ECDC74BEACA3}"/>
              </a:ext>
            </a:extLst>
          </p:cNvPr>
          <p:cNvGrpSpPr/>
          <p:nvPr/>
        </p:nvGrpSpPr>
        <p:grpSpPr>
          <a:xfrm>
            <a:off x="1435933" y="1772817"/>
            <a:ext cx="5909597" cy="1201038"/>
            <a:chOff x="1547652" y="1874534"/>
            <a:chExt cx="2859867" cy="1201038"/>
          </a:xfrm>
        </p:grpSpPr>
        <p:sp>
          <p:nvSpPr>
            <p:cNvPr id="103" name="모서리가 둥근 직사각형 102">
              <a:extLst>
                <a:ext uri="{FF2B5EF4-FFF2-40B4-BE49-F238E27FC236}">
                  <a16:creationId xmlns:a16="http://schemas.microsoft.com/office/drawing/2014/main" id="{034793EB-5EFD-5C04-720A-4D1BE580556F}"/>
                </a:ext>
              </a:extLst>
            </p:cNvPr>
            <p:cNvSpPr/>
            <p:nvPr/>
          </p:nvSpPr>
          <p:spPr>
            <a:xfrm>
              <a:off x="1557046" y="2039627"/>
              <a:ext cx="2850473" cy="1035945"/>
            </a:xfrm>
            <a:prstGeom prst="roundRect">
              <a:avLst>
                <a:gd name="adj" fmla="val 4540"/>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r>
                <a:rPr kumimoji="1" lang="ko-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경기 구장의 사진을 추가해 주세요</a:t>
              </a:r>
              <a:r>
                <a:rPr kumimoji="1" lang="en-US" altLang="ko-KR"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a:t>
              </a:r>
            </a:p>
            <a:p>
              <a:pPr marL="0" marR="0" indent="0" algn="ctr" defTabSz="914400" rtl="0" eaLnBrk="1" fontAlgn="auto" latinLnBrk="1" hangingPunct="1">
                <a:lnSpc>
                  <a:spcPct val="100000"/>
                </a:lnSpc>
                <a:spcBef>
                  <a:spcPts val="0"/>
                </a:spcBef>
                <a:spcAft>
                  <a:spcPts val="0"/>
                </a:spcAft>
                <a:buClrTx/>
                <a:buSzTx/>
                <a:buFontTx/>
                <a:buNone/>
                <a:tabLst/>
              </a:pP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a:t>
              </a:r>
              <a:r>
                <a:rPr kumimoji="1" lang="ko-KR" altLang="en-US"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메인 사진에 사용됩니다</a:t>
              </a: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sp>
          <p:nvSpPr>
            <p:cNvPr id="104" name="TextBox 103">
              <a:extLst>
                <a:ext uri="{FF2B5EF4-FFF2-40B4-BE49-F238E27FC236}">
                  <a16:creationId xmlns:a16="http://schemas.microsoft.com/office/drawing/2014/main" id="{224D4802-4052-B320-A019-8FCE0A6099F6}"/>
                </a:ext>
              </a:extLst>
            </p:cNvPr>
            <p:cNvSpPr txBox="1"/>
            <p:nvPr/>
          </p:nvSpPr>
          <p:spPr>
            <a:xfrm>
              <a:off x="1547652" y="1874534"/>
              <a:ext cx="474810" cy="184666"/>
            </a:xfrm>
            <a:prstGeom prst="rect">
              <a:avLst/>
            </a:prstGeom>
            <a:noFill/>
          </p:spPr>
          <p:txBody>
            <a:bodyPr wrap="none" rtlCol="0">
              <a:spAutoFit/>
            </a:bodyPr>
            <a:lstStyle/>
            <a:p>
              <a:r>
                <a:rPr kumimoji="1" lang="ko-KR" altLang="en-US" sz="600" dirty="0">
                  <a:latin typeface="Apple SD Gothic Neo Medium" panose="02000300000000000000" pitchFamily="2" charset="-127"/>
                  <a:ea typeface="Apple SD Gothic Neo Medium" panose="02000300000000000000" pitchFamily="2" charset="-127"/>
                </a:rPr>
                <a:t>구장 사진</a:t>
              </a:r>
              <a:endParaRPr kumimoji="1" lang="ko-Kore-KR" altLang="en-US" sz="600" dirty="0">
                <a:latin typeface="Apple SD Gothic Neo Medium" panose="02000300000000000000" pitchFamily="2" charset="-127"/>
                <a:ea typeface="Apple SD Gothic Neo Medium" panose="02000300000000000000" pitchFamily="2" charset="-127"/>
              </a:endParaRPr>
            </a:p>
          </p:txBody>
        </p:sp>
      </p:grpSp>
      <p:grpSp>
        <p:nvGrpSpPr>
          <p:cNvPr id="105" name="그룹 104">
            <a:extLst>
              <a:ext uri="{FF2B5EF4-FFF2-40B4-BE49-F238E27FC236}">
                <a16:creationId xmlns:a16="http://schemas.microsoft.com/office/drawing/2014/main" id="{16E6FD87-F326-0C1C-DCFC-884FE1C233CB}"/>
              </a:ext>
            </a:extLst>
          </p:cNvPr>
          <p:cNvGrpSpPr/>
          <p:nvPr/>
        </p:nvGrpSpPr>
        <p:grpSpPr>
          <a:xfrm>
            <a:off x="1420685" y="4987164"/>
            <a:ext cx="5880356" cy="1163949"/>
            <a:chOff x="1547652" y="1874534"/>
            <a:chExt cx="5880356" cy="1163949"/>
          </a:xfrm>
        </p:grpSpPr>
        <p:sp>
          <p:nvSpPr>
            <p:cNvPr id="106" name="모서리가 둥근 직사각형 105">
              <a:extLst>
                <a:ext uri="{FF2B5EF4-FFF2-40B4-BE49-F238E27FC236}">
                  <a16:creationId xmlns:a16="http://schemas.microsoft.com/office/drawing/2014/main" id="{D88DA59A-D1F7-2FA4-BD10-B0EB94FC81F8}"/>
                </a:ext>
              </a:extLst>
            </p:cNvPr>
            <p:cNvSpPr/>
            <p:nvPr/>
          </p:nvSpPr>
          <p:spPr>
            <a:xfrm>
              <a:off x="1557046" y="2039627"/>
              <a:ext cx="5870962" cy="998856"/>
            </a:xfrm>
            <a:prstGeom prst="roundRect">
              <a:avLst>
                <a:gd name="adj" fmla="val 4540"/>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t"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본문을 </a:t>
              </a:r>
              <a:r>
                <a:rPr kumimoji="1" lang="en-US" altLang="ko-KR"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300</a:t>
              </a:r>
              <a:r>
                <a:rPr kumimoji="1" lang="ko-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자 이내로 입력해 주세요</a:t>
              </a:r>
              <a:r>
                <a:rPr kumimoji="1" lang="en-US" altLang="ko-KR"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sp>
          <p:nvSpPr>
            <p:cNvPr id="107" name="TextBox 106">
              <a:extLst>
                <a:ext uri="{FF2B5EF4-FFF2-40B4-BE49-F238E27FC236}">
                  <a16:creationId xmlns:a16="http://schemas.microsoft.com/office/drawing/2014/main" id="{55F1ECA3-3C39-B771-CBE4-FA61CF681DF7}"/>
                </a:ext>
              </a:extLst>
            </p:cNvPr>
            <p:cNvSpPr txBox="1"/>
            <p:nvPr/>
          </p:nvSpPr>
          <p:spPr>
            <a:xfrm>
              <a:off x="1547652" y="1874534"/>
              <a:ext cx="319318" cy="184666"/>
            </a:xfrm>
            <a:prstGeom prst="rect">
              <a:avLst/>
            </a:prstGeom>
            <a:noFill/>
          </p:spPr>
          <p:txBody>
            <a:bodyPr wrap="none" rtlCol="0">
              <a:spAutoFit/>
            </a:bodyPr>
            <a:lstStyle/>
            <a:p>
              <a:r>
                <a:rPr kumimoji="1" lang="ko-KR" altLang="en-US" sz="600" dirty="0">
                  <a:latin typeface="Apple SD Gothic Neo Medium" panose="02000300000000000000" pitchFamily="2" charset="-127"/>
                  <a:ea typeface="Apple SD Gothic Neo Medium" panose="02000300000000000000" pitchFamily="2" charset="-127"/>
                </a:rPr>
                <a:t>본문</a:t>
              </a:r>
              <a:endParaRPr kumimoji="1" lang="ko-Kore-KR" altLang="en-US" sz="600" dirty="0">
                <a:latin typeface="Apple SD Gothic Neo Medium" panose="02000300000000000000" pitchFamily="2" charset="-127"/>
                <a:ea typeface="Apple SD Gothic Neo Medium" panose="02000300000000000000" pitchFamily="2" charset="-127"/>
              </a:endParaRPr>
            </a:p>
          </p:txBody>
        </p:sp>
      </p:grpSp>
      <p:pic>
        <p:nvPicPr>
          <p:cNvPr id="112" name="그림 111">
            <a:extLst>
              <a:ext uri="{FF2B5EF4-FFF2-40B4-BE49-F238E27FC236}">
                <a16:creationId xmlns:a16="http://schemas.microsoft.com/office/drawing/2014/main" id="{7F29E298-F592-BCC3-8DA2-AD68FAD04B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9776" y="3738004"/>
            <a:ext cx="148175" cy="148175"/>
          </a:xfrm>
          <a:prstGeom prst="rect">
            <a:avLst/>
          </a:prstGeom>
        </p:spPr>
      </p:pic>
      <p:pic>
        <p:nvPicPr>
          <p:cNvPr id="116" name="그림 115">
            <a:extLst>
              <a:ext uri="{FF2B5EF4-FFF2-40B4-BE49-F238E27FC236}">
                <a16:creationId xmlns:a16="http://schemas.microsoft.com/office/drawing/2014/main" id="{2CE6E1BD-3C34-2A3C-CE82-1059C920F1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991" y="3140969"/>
            <a:ext cx="1126347" cy="1550894"/>
          </a:xfrm>
          <a:prstGeom prst="rect">
            <a:avLst/>
          </a:prstGeom>
        </p:spPr>
      </p:pic>
      <p:cxnSp>
        <p:nvCxnSpPr>
          <p:cNvPr id="128" name="꺾인 연결선[E] 127">
            <a:extLst>
              <a:ext uri="{FF2B5EF4-FFF2-40B4-BE49-F238E27FC236}">
                <a16:creationId xmlns:a16="http://schemas.microsoft.com/office/drawing/2014/main" id="{AA0EF861-F9FD-BE05-6C67-F48FAF709C99}"/>
              </a:ext>
            </a:extLst>
          </p:cNvPr>
          <p:cNvCxnSpPr>
            <a:cxnSpLocks/>
            <a:stCxn id="91" idx="3"/>
            <a:endCxn id="125" idx="2"/>
          </p:cNvCxnSpPr>
          <p:nvPr/>
        </p:nvCxnSpPr>
        <p:spPr>
          <a:xfrm flipV="1">
            <a:off x="7354924" y="3878795"/>
            <a:ext cx="241411" cy="46902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39" name="꺾인 연결선[E] 138">
            <a:extLst>
              <a:ext uri="{FF2B5EF4-FFF2-40B4-BE49-F238E27FC236}">
                <a16:creationId xmlns:a16="http://schemas.microsoft.com/office/drawing/2014/main" id="{447B9141-06AA-95AF-B213-6B635A4D8CE4}"/>
              </a:ext>
            </a:extLst>
          </p:cNvPr>
          <p:cNvCxnSpPr>
            <a:cxnSpLocks/>
            <a:stCxn id="88" idx="1"/>
            <a:endCxn id="116" idx="3"/>
          </p:cNvCxnSpPr>
          <p:nvPr/>
        </p:nvCxnSpPr>
        <p:spPr>
          <a:xfrm rot="10800000">
            <a:off x="1224339" y="3916417"/>
            <a:ext cx="205741" cy="43140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C87F92B0-D164-90D3-4FB4-145606BDD1F9}"/>
              </a:ext>
            </a:extLst>
          </p:cNvPr>
          <p:cNvSpPr txBox="1"/>
          <p:nvPr/>
        </p:nvSpPr>
        <p:spPr>
          <a:xfrm>
            <a:off x="6904779" y="6185998"/>
            <a:ext cx="396262" cy="184666"/>
          </a:xfrm>
          <a:prstGeom prst="rect">
            <a:avLst/>
          </a:prstGeom>
          <a:noFill/>
        </p:spPr>
        <p:txBody>
          <a:bodyPr wrap="none" rtlCol="0">
            <a:spAutoFit/>
          </a:bodyPr>
          <a:lstStyle/>
          <a:p>
            <a:r>
              <a:rPr kumimoji="1" lang="en-US" altLang="ko-KR" sz="600" dirty="0">
                <a:latin typeface="Apple SD Gothic Neo Medium" panose="02000300000000000000" pitchFamily="2" charset="-127"/>
                <a:ea typeface="Apple SD Gothic Neo Medium" panose="02000300000000000000" pitchFamily="2" charset="-127"/>
              </a:rPr>
              <a:t>0/300</a:t>
            </a:r>
            <a:endParaRPr kumimoji="1" lang="ko-Kore-KR" altLang="en-US" sz="600" dirty="0">
              <a:latin typeface="Apple SD Gothic Neo Medium" panose="02000300000000000000" pitchFamily="2" charset="-127"/>
              <a:ea typeface="Apple SD Gothic Neo Medium" panose="02000300000000000000" pitchFamily="2" charset="-127"/>
            </a:endParaRPr>
          </a:p>
        </p:txBody>
      </p:sp>
      <p:sp>
        <p:nvSpPr>
          <p:cNvPr id="19" name="TextBox 18">
            <a:extLst>
              <a:ext uri="{FF2B5EF4-FFF2-40B4-BE49-F238E27FC236}">
                <a16:creationId xmlns:a16="http://schemas.microsoft.com/office/drawing/2014/main" id="{7E56A895-A803-F82B-C0A8-3E9B9D5D1D9B}"/>
              </a:ext>
            </a:extLst>
          </p:cNvPr>
          <p:cNvSpPr txBox="1"/>
          <p:nvPr/>
        </p:nvSpPr>
        <p:spPr>
          <a:xfrm>
            <a:off x="3776054" y="1518463"/>
            <a:ext cx="1144865" cy="307777"/>
          </a:xfrm>
          <a:prstGeom prst="rect">
            <a:avLst/>
          </a:prstGeom>
          <a:noFill/>
        </p:spPr>
        <p:txBody>
          <a:bodyPr wrap="none" rtlCol="0">
            <a:spAutoFit/>
          </a:bodyPr>
          <a:lstStyle/>
          <a:p>
            <a:r>
              <a:rPr kumimoji="1" lang="ko-KR" altLang="en-US" sz="1400" dirty="0"/>
              <a:t>게시글 작성</a:t>
            </a:r>
            <a:endParaRPr kumimoji="1" lang="ko-Kore-KR" altLang="en-US" sz="1400" dirty="0"/>
          </a:p>
        </p:txBody>
      </p:sp>
      <p:grpSp>
        <p:nvGrpSpPr>
          <p:cNvPr id="22" name="그룹 21">
            <a:extLst>
              <a:ext uri="{FF2B5EF4-FFF2-40B4-BE49-F238E27FC236}">
                <a16:creationId xmlns:a16="http://schemas.microsoft.com/office/drawing/2014/main" id="{B6700065-0BE5-2267-5D56-9F84063C4269}"/>
              </a:ext>
            </a:extLst>
          </p:cNvPr>
          <p:cNvGrpSpPr/>
          <p:nvPr/>
        </p:nvGrpSpPr>
        <p:grpSpPr>
          <a:xfrm>
            <a:off x="1435240" y="3028373"/>
            <a:ext cx="5890185" cy="448844"/>
            <a:chOff x="1403983" y="3169013"/>
            <a:chExt cx="2859867" cy="448844"/>
          </a:xfrm>
        </p:grpSpPr>
        <p:sp>
          <p:nvSpPr>
            <p:cNvPr id="20" name="모서리가 둥근 직사각형 19">
              <a:extLst>
                <a:ext uri="{FF2B5EF4-FFF2-40B4-BE49-F238E27FC236}">
                  <a16:creationId xmlns:a16="http://schemas.microsoft.com/office/drawing/2014/main" id="{86D1BA7F-3FED-EB9A-AB8D-0474B7C9D15A}"/>
                </a:ext>
              </a:extLst>
            </p:cNvPr>
            <p:cNvSpPr/>
            <p:nvPr/>
          </p:nvSpPr>
          <p:spPr>
            <a:xfrm>
              <a:off x="1413377" y="3334107"/>
              <a:ext cx="2850473"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경기 구장의 주소를 입력해 주세요</a:t>
              </a: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sp>
          <p:nvSpPr>
            <p:cNvPr id="21" name="TextBox 20">
              <a:extLst>
                <a:ext uri="{FF2B5EF4-FFF2-40B4-BE49-F238E27FC236}">
                  <a16:creationId xmlns:a16="http://schemas.microsoft.com/office/drawing/2014/main" id="{3BAB2610-F1EE-8DC3-6349-1BAA6335ED96}"/>
                </a:ext>
              </a:extLst>
            </p:cNvPr>
            <p:cNvSpPr txBox="1"/>
            <p:nvPr/>
          </p:nvSpPr>
          <p:spPr>
            <a:xfrm>
              <a:off x="1403983" y="3169013"/>
              <a:ext cx="230535" cy="184666"/>
            </a:xfrm>
            <a:prstGeom prst="rect">
              <a:avLst/>
            </a:prstGeom>
            <a:noFill/>
          </p:spPr>
          <p:txBody>
            <a:bodyPr wrap="none" rtlCol="0">
              <a:spAutoFit/>
            </a:bodyPr>
            <a:lstStyle/>
            <a:p>
              <a:r>
                <a:rPr kumimoji="1" lang="ko-KR" altLang="en-US" sz="600" dirty="0">
                  <a:latin typeface="Apple SD Gothic Neo Medium" panose="02000300000000000000" pitchFamily="2" charset="-127"/>
                  <a:ea typeface="Apple SD Gothic Neo Medium" panose="02000300000000000000" pitchFamily="2" charset="-127"/>
                </a:rPr>
                <a:t>구장 주소</a:t>
              </a:r>
              <a:endParaRPr kumimoji="1" lang="ko-Kore-KR" altLang="en-US" sz="600" dirty="0">
                <a:latin typeface="Apple SD Gothic Neo Medium" panose="02000300000000000000" pitchFamily="2" charset="-127"/>
                <a:ea typeface="Apple SD Gothic Neo Medium" panose="02000300000000000000" pitchFamily="2" charset="-127"/>
              </a:endParaRPr>
            </a:p>
          </p:txBody>
        </p:sp>
      </p:grpSp>
      <p:sp>
        <p:nvSpPr>
          <p:cNvPr id="27" name="타원 26">
            <a:extLst>
              <a:ext uri="{FF2B5EF4-FFF2-40B4-BE49-F238E27FC236}">
                <a16:creationId xmlns:a16="http://schemas.microsoft.com/office/drawing/2014/main" id="{4AB7C6C4-F46A-4E3B-858E-800131C80A60}"/>
              </a:ext>
            </a:extLst>
          </p:cNvPr>
          <p:cNvSpPr/>
          <p:nvPr/>
        </p:nvSpPr>
        <p:spPr>
          <a:xfrm>
            <a:off x="1306686" y="1749897"/>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1</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28" name="타원 27">
            <a:extLst>
              <a:ext uri="{FF2B5EF4-FFF2-40B4-BE49-F238E27FC236}">
                <a16:creationId xmlns:a16="http://schemas.microsoft.com/office/drawing/2014/main" id="{DB4D365D-3382-139B-FF59-8787152CC3C8}"/>
              </a:ext>
            </a:extLst>
          </p:cNvPr>
          <p:cNvSpPr/>
          <p:nvPr/>
        </p:nvSpPr>
        <p:spPr>
          <a:xfrm>
            <a:off x="1343472" y="2933382"/>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2</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pic>
        <p:nvPicPr>
          <p:cNvPr id="125" name="그림 124">
            <a:extLst>
              <a:ext uri="{FF2B5EF4-FFF2-40B4-BE49-F238E27FC236}">
                <a16:creationId xmlns:a16="http://schemas.microsoft.com/office/drawing/2014/main" id="{5698A3FF-46BD-455F-1616-CF1CAA8713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68809" y="1957602"/>
            <a:ext cx="1255051" cy="1921193"/>
          </a:xfrm>
          <a:prstGeom prst="rect">
            <a:avLst/>
          </a:prstGeom>
        </p:spPr>
      </p:pic>
      <p:sp>
        <p:nvSpPr>
          <p:cNvPr id="5" name="직사각형 4">
            <a:extLst>
              <a:ext uri="{FF2B5EF4-FFF2-40B4-BE49-F238E27FC236}">
                <a16:creationId xmlns:a16="http://schemas.microsoft.com/office/drawing/2014/main" id="{CA945E39-707B-A3A8-B498-8D05CB52C27B}"/>
              </a:ext>
            </a:extLst>
          </p:cNvPr>
          <p:cNvSpPr/>
          <p:nvPr/>
        </p:nvSpPr>
        <p:spPr>
          <a:xfrm>
            <a:off x="60000" y="404664"/>
            <a:ext cx="8268248" cy="6341705"/>
          </a:xfrm>
          <a:prstGeom prst="rect">
            <a:avLst/>
          </a:prstGeom>
          <a:solidFill>
            <a:schemeClr val="tx1">
              <a:alpha val="4313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26" name="그림 25">
            <a:extLst>
              <a:ext uri="{FF2B5EF4-FFF2-40B4-BE49-F238E27FC236}">
                <a16:creationId xmlns:a16="http://schemas.microsoft.com/office/drawing/2014/main" id="{B79E81F1-2EB2-56E3-0CE6-6C668D02C66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1344" y="764704"/>
            <a:ext cx="4322372" cy="3518210"/>
          </a:xfrm>
          <a:prstGeom prst="rect">
            <a:avLst/>
          </a:prstGeom>
        </p:spPr>
      </p:pic>
      <p:sp>
        <p:nvSpPr>
          <p:cNvPr id="30" name="타원 29">
            <a:extLst>
              <a:ext uri="{FF2B5EF4-FFF2-40B4-BE49-F238E27FC236}">
                <a16:creationId xmlns:a16="http://schemas.microsoft.com/office/drawing/2014/main" id="{8AB69E4E-5470-56EB-D00F-22F8C8FA7F39}"/>
              </a:ext>
            </a:extLst>
          </p:cNvPr>
          <p:cNvSpPr/>
          <p:nvPr/>
        </p:nvSpPr>
        <p:spPr>
          <a:xfrm>
            <a:off x="478205" y="1113179"/>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1</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pic>
        <p:nvPicPr>
          <p:cNvPr id="33" name="그림 32">
            <a:extLst>
              <a:ext uri="{FF2B5EF4-FFF2-40B4-BE49-F238E27FC236}">
                <a16:creationId xmlns:a16="http://schemas.microsoft.com/office/drawing/2014/main" id="{E2AA9030-A5F2-527A-B69D-EC2434A113E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39917" y="2524860"/>
            <a:ext cx="4319789" cy="3516107"/>
          </a:xfrm>
          <a:prstGeom prst="rect">
            <a:avLst/>
          </a:prstGeom>
        </p:spPr>
      </p:pic>
      <p:cxnSp>
        <p:nvCxnSpPr>
          <p:cNvPr id="35" name="직선 화살표 연결선 34">
            <a:extLst>
              <a:ext uri="{FF2B5EF4-FFF2-40B4-BE49-F238E27FC236}">
                <a16:creationId xmlns:a16="http://schemas.microsoft.com/office/drawing/2014/main" id="{2544244C-DAF2-956D-952B-57FF1BAC639F}"/>
              </a:ext>
            </a:extLst>
          </p:cNvPr>
          <p:cNvCxnSpPr/>
          <p:nvPr/>
        </p:nvCxnSpPr>
        <p:spPr>
          <a:xfrm>
            <a:off x="3431704" y="1690528"/>
            <a:ext cx="1053959" cy="12428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타원 35">
            <a:extLst>
              <a:ext uri="{FF2B5EF4-FFF2-40B4-BE49-F238E27FC236}">
                <a16:creationId xmlns:a16="http://schemas.microsoft.com/office/drawing/2014/main" id="{D582E95A-2C8D-E821-59B3-3EE3A9ED18F5}"/>
              </a:ext>
            </a:extLst>
          </p:cNvPr>
          <p:cNvSpPr/>
          <p:nvPr/>
        </p:nvSpPr>
        <p:spPr>
          <a:xfrm>
            <a:off x="4313272" y="3418813"/>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2</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Tree>
    <p:extLst>
      <p:ext uri="{BB962C8B-B14F-4D97-AF65-F5344CB8AC3E}">
        <p14:creationId xmlns:p14="http://schemas.microsoft.com/office/powerpoint/2010/main" val="555210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3583B41-E084-99EA-2A03-ED25B0EA16D8}"/>
              </a:ext>
            </a:extLst>
          </p:cNvPr>
          <p:cNvSpPr>
            <a:spLocks noGrp="1"/>
          </p:cNvSpPr>
          <p:nvPr>
            <p:ph type="body" sz="quarter" idx="10"/>
          </p:nvPr>
        </p:nvSpPr>
        <p:spPr/>
        <p:txBody>
          <a:bodyPr/>
          <a:lstStyle/>
          <a:p>
            <a:r>
              <a:rPr kumimoji="1" lang="en-US" altLang="ko-Kore-KR" dirty="0"/>
              <a:t>PR-PR-01-02</a:t>
            </a:r>
            <a:endParaRPr kumimoji="1" lang="ko-Kore-KR" altLang="en-US" dirty="0"/>
          </a:p>
        </p:txBody>
      </p:sp>
      <p:sp>
        <p:nvSpPr>
          <p:cNvPr id="3" name="텍스트 개체 틀 2">
            <a:extLst>
              <a:ext uri="{FF2B5EF4-FFF2-40B4-BE49-F238E27FC236}">
                <a16:creationId xmlns:a16="http://schemas.microsoft.com/office/drawing/2014/main" id="{525B9EA8-6287-02A1-992D-332F52C6BB0B}"/>
              </a:ext>
            </a:extLst>
          </p:cNvPr>
          <p:cNvSpPr>
            <a:spLocks noGrp="1"/>
          </p:cNvSpPr>
          <p:nvPr>
            <p:ph type="body" sz="quarter" idx="11"/>
          </p:nvPr>
        </p:nvSpPr>
        <p:spPr/>
        <p:txBody>
          <a:bodyPr/>
          <a:lstStyle/>
          <a:p>
            <a:r>
              <a:rPr kumimoji="1" lang="ko-KR" altLang="en-US" dirty="0"/>
              <a:t>등록 완료</a:t>
            </a:r>
            <a:endParaRPr kumimoji="1" lang="en-US" altLang="ko-KR" dirty="0"/>
          </a:p>
        </p:txBody>
      </p:sp>
      <p:sp>
        <p:nvSpPr>
          <p:cNvPr id="4" name="텍스트 개체 틀 3">
            <a:extLst>
              <a:ext uri="{FF2B5EF4-FFF2-40B4-BE49-F238E27FC236}">
                <a16:creationId xmlns:a16="http://schemas.microsoft.com/office/drawing/2014/main" id="{B0D14D18-735B-0F5B-51D4-FCA7C4819685}"/>
              </a:ext>
            </a:extLst>
          </p:cNvPr>
          <p:cNvSpPr>
            <a:spLocks noGrp="1"/>
          </p:cNvSpPr>
          <p:nvPr>
            <p:ph type="body" sz="quarter" idx="12"/>
          </p:nvPr>
        </p:nvSpPr>
        <p:spPr/>
        <p:txBody>
          <a:bodyPr/>
          <a:lstStyle/>
          <a:p>
            <a:r>
              <a:rPr kumimoji="1" lang="ko-KR" altLang="en-US" dirty="0"/>
              <a:t>프로젝트 리스트 </a:t>
            </a:r>
            <a:r>
              <a:rPr kumimoji="1" lang="en-US" altLang="ko-KR" dirty="0"/>
              <a:t>&gt;</a:t>
            </a:r>
            <a:r>
              <a:rPr kumimoji="1" lang="ko-KR" altLang="en-US" dirty="0"/>
              <a:t> 게시글 작성</a:t>
            </a:r>
            <a:endParaRPr kumimoji="1" lang="ko-Kore-KR" altLang="en-US" dirty="0"/>
          </a:p>
        </p:txBody>
      </p:sp>
      <p:graphicFrame>
        <p:nvGraphicFramePr>
          <p:cNvPr id="6" name="표 5">
            <a:extLst>
              <a:ext uri="{FF2B5EF4-FFF2-40B4-BE49-F238E27FC236}">
                <a16:creationId xmlns:a16="http://schemas.microsoft.com/office/drawing/2014/main" id="{5A475FD8-C264-89A5-3E1F-82DF72C69C96}"/>
              </a:ext>
            </a:extLst>
          </p:cNvPr>
          <p:cNvGraphicFramePr>
            <a:graphicFrameLocks noGrp="1"/>
          </p:cNvGraphicFramePr>
          <p:nvPr>
            <p:extLst>
              <p:ext uri="{D42A27DB-BD31-4B8C-83A1-F6EECF244321}">
                <p14:modId xmlns:p14="http://schemas.microsoft.com/office/powerpoint/2010/main" val="2301645082"/>
              </p:ext>
            </p:extLst>
          </p:nvPr>
        </p:nvGraphicFramePr>
        <p:xfrm>
          <a:off x="8472264" y="476672"/>
          <a:ext cx="3384376" cy="297789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Summary.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등록 완료 </a:t>
                      </a:r>
                      <a:r>
                        <a:rPr lang="en-US" altLang="ko-KR" sz="800" b="0" dirty="0">
                          <a:solidFill>
                            <a:schemeClr val="tx1"/>
                          </a:solidFill>
                          <a:latin typeface="+mn-ea"/>
                          <a:ea typeface="+mn-ea"/>
                          <a:sym typeface="맑은 고딕"/>
                        </a:rPr>
                        <a:t>Toast popup</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a:solidFill>
                            <a:schemeClr val="tx1"/>
                          </a:solidFill>
                          <a:latin typeface="+mn-ea"/>
                          <a:ea typeface="+mn-ea"/>
                        </a:rPr>
                        <a:t>1</a:t>
                      </a:r>
                      <a:endParaRPr lang="ko-KR" altLang="en-US" sz="850" b="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a:latin typeface="+mn-ea"/>
                          <a:ea typeface="+mn-ea"/>
                        </a:rPr>
                        <a:t>4</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a:latin typeface="+mn-ea"/>
                          <a:ea typeface="+mn-ea"/>
                        </a:rPr>
                        <a:t>5</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a:latin typeface="+mn-ea"/>
                          <a:ea typeface="+mn-ea"/>
                        </a:rPr>
                        <a:t>6</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941223377"/>
                  </a:ext>
                </a:extLst>
              </a:tr>
            </a:tbl>
          </a:graphicData>
        </a:graphic>
      </p:graphicFrame>
      <p:sp>
        <p:nvSpPr>
          <p:cNvPr id="7" name="직사각형 6">
            <a:extLst>
              <a:ext uri="{FF2B5EF4-FFF2-40B4-BE49-F238E27FC236}">
                <a16:creationId xmlns:a16="http://schemas.microsoft.com/office/drawing/2014/main" id="{9D6855DE-6C0E-80EC-863A-80AC9F872190}"/>
              </a:ext>
            </a:extLst>
          </p:cNvPr>
          <p:cNvSpPr/>
          <p:nvPr/>
        </p:nvSpPr>
        <p:spPr>
          <a:xfrm>
            <a:off x="1282872" y="476672"/>
            <a:ext cx="1500760" cy="435377"/>
          </a:xfrm>
          <a:prstGeom prst="rect">
            <a:avLst/>
          </a:prstGeom>
          <a:noFill/>
          <a:ln>
            <a:solidFill>
              <a:srgbClr val="F2F2F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err="1">
                <a:solidFill>
                  <a:schemeClr val="tx1"/>
                </a:solidFill>
                <a:latin typeface="NanumGothic" panose="020D0604000000000000" pitchFamily="34" charset="-127"/>
                <a:ea typeface="NanumGothic" panose="020D0604000000000000" pitchFamily="34" charset="-127"/>
              </a:rPr>
              <a:t>moizen</a:t>
            </a:r>
            <a:endParaRPr kumimoji="1" lang="ko-Kore-KR" altLang="en-US" dirty="0">
              <a:solidFill>
                <a:schemeClr val="tx1"/>
              </a:solidFill>
              <a:latin typeface="NanumGothic" panose="020D0604000000000000" pitchFamily="34" charset="-127"/>
              <a:ea typeface="NanumGothic" panose="020D0604000000000000" pitchFamily="34" charset="-127"/>
            </a:endParaRPr>
          </a:p>
        </p:txBody>
      </p:sp>
      <p:graphicFrame>
        <p:nvGraphicFramePr>
          <p:cNvPr id="8" name="표 5">
            <a:extLst>
              <a:ext uri="{FF2B5EF4-FFF2-40B4-BE49-F238E27FC236}">
                <a16:creationId xmlns:a16="http://schemas.microsoft.com/office/drawing/2014/main" id="{E12B0424-A883-1299-C007-0E4BD0CC2C8D}"/>
              </a:ext>
            </a:extLst>
          </p:cNvPr>
          <p:cNvGraphicFramePr>
            <a:graphicFrameLocks noGrp="1"/>
          </p:cNvGraphicFramePr>
          <p:nvPr/>
        </p:nvGraphicFramePr>
        <p:xfrm>
          <a:off x="1282872" y="1044407"/>
          <a:ext cx="6134593" cy="374400"/>
        </p:xfrm>
        <a:graphic>
          <a:graphicData uri="http://schemas.openxmlformats.org/drawingml/2006/table">
            <a:tbl>
              <a:tblPr firstRow="1" bandRow="1">
                <a:tableStyleId>{5C22544A-7EE6-4342-B048-85BDC9FD1C3A}</a:tableStyleId>
              </a:tblPr>
              <a:tblGrid>
                <a:gridCol w="6134593">
                  <a:extLst>
                    <a:ext uri="{9D8B030D-6E8A-4147-A177-3AD203B41FA5}">
                      <a16:colId xmlns:a16="http://schemas.microsoft.com/office/drawing/2014/main" val="3500359685"/>
                    </a:ext>
                  </a:extLst>
                </a:gridCol>
              </a:tblGrid>
              <a:tr h="374400">
                <a:tc>
                  <a:txBody>
                    <a:bodyPr/>
                    <a:lstStyle/>
                    <a:p>
                      <a:endParaRPr lang="ko-Kore-KR" altLang="en-US" sz="1200" dirty="0"/>
                    </a:p>
                  </a:txBody>
                  <a:tcPr>
                    <a:lnL w="12700" cmpd="sng">
                      <a:noFill/>
                    </a:lnL>
                    <a:lnR w="12700" cmpd="sng">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3031696"/>
                  </a:ext>
                </a:extLst>
              </a:tr>
            </a:tbl>
          </a:graphicData>
        </a:graphic>
      </p:graphicFrame>
      <p:sp>
        <p:nvSpPr>
          <p:cNvPr id="9" name="TextBox 8">
            <a:extLst>
              <a:ext uri="{FF2B5EF4-FFF2-40B4-BE49-F238E27FC236}">
                <a16:creationId xmlns:a16="http://schemas.microsoft.com/office/drawing/2014/main" id="{EE6FB519-8C9A-A3F9-A543-BCAEA9CB7F30}"/>
              </a:ext>
            </a:extLst>
          </p:cNvPr>
          <p:cNvSpPr txBox="1"/>
          <p:nvPr/>
        </p:nvSpPr>
        <p:spPr>
          <a:xfrm>
            <a:off x="6841401" y="536294"/>
            <a:ext cx="576064" cy="246221"/>
          </a:xfrm>
          <a:prstGeom prst="rect">
            <a:avLst/>
          </a:prstGeom>
          <a:noFill/>
        </p:spPr>
        <p:txBody>
          <a:bodyPr wrap="square" rtlCol="0">
            <a:spAutoFit/>
          </a:bodyPr>
          <a:lstStyle/>
          <a:p>
            <a:r>
              <a:rPr kumimoji="1" lang="ko-Kore-KR" altLang="en-US" sz="1000" dirty="0">
                <a:solidFill>
                  <a:srgbClr val="DDDDDD"/>
                </a:solidFill>
                <a:latin typeface="NanumGothic" panose="020D0604000000000000" pitchFamily="34" charset="-127"/>
                <a:ea typeface="NanumGothic" panose="020D0604000000000000" pitchFamily="34" charset="-127"/>
              </a:rPr>
              <a:t>로그인</a:t>
            </a:r>
          </a:p>
        </p:txBody>
      </p:sp>
      <p:sp>
        <p:nvSpPr>
          <p:cNvPr id="10" name="TextBox 9">
            <a:extLst>
              <a:ext uri="{FF2B5EF4-FFF2-40B4-BE49-F238E27FC236}">
                <a16:creationId xmlns:a16="http://schemas.microsoft.com/office/drawing/2014/main" id="{B5B0B5AF-0EF6-A4AF-F8F3-FA5419D388BE}"/>
              </a:ext>
            </a:extLst>
          </p:cNvPr>
          <p:cNvSpPr txBox="1"/>
          <p:nvPr/>
        </p:nvSpPr>
        <p:spPr>
          <a:xfrm>
            <a:off x="2711624" y="1099120"/>
            <a:ext cx="576064" cy="246221"/>
          </a:xfrm>
          <a:prstGeom prst="rect">
            <a:avLst/>
          </a:prstGeom>
          <a:noFill/>
        </p:spPr>
        <p:txBody>
          <a:bodyPr wrap="square" rtlCol="0">
            <a:spAutoFit/>
          </a:bodyPr>
          <a:lstStyle/>
          <a:p>
            <a:pPr algn="ctr"/>
            <a:r>
              <a:rPr kumimoji="1" lang="en-US" altLang="ko-Kore-KR" sz="1000">
                <a:latin typeface="NanumGothic" panose="020D0604000000000000" pitchFamily="34" charset="-127"/>
                <a:ea typeface="NanumGothic" panose="020D0604000000000000" pitchFamily="34" charset="-127"/>
              </a:rPr>
              <a:t>HOME</a:t>
            </a:r>
            <a:endParaRPr kumimoji="1" lang="ko-Kore-KR" altLang="en-US" sz="1000">
              <a:latin typeface="NanumGothic" panose="020D0604000000000000" pitchFamily="34" charset="-127"/>
              <a:ea typeface="NanumGothic" panose="020D0604000000000000" pitchFamily="34" charset="-127"/>
            </a:endParaRPr>
          </a:p>
        </p:txBody>
      </p:sp>
      <p:sp>
        <p:nvSpPr>
          <p:cNvPr id="11" name="TextBox 10">
            <a:extLst>
              <a:ext uri="{FF2B5EF4-FFF2-40B4-BE49-F238E27FC236}">
                <a16:creationId xmlns:a16="http://schemas.microsoft.com/office/drawing/2014/main" id="{69234119-E8D9-F090-9105-8D803DAA405A}"/>
              </a:ext>
            </a:extLst>
          </p:cNvPr>
          <p:cNvSpPr txBox="1"/>
          <p:nvPr/>
        </p:nvSpPr>
        <p:spPr>
          <a:xfrm>
            <a:off x="3952419" y="1099120"/>
            <a:ext cx="982675" cy="246221"/>
          </a:xfrm>
          <a:prstGeom prst="rect">
            <a:avLst/>
          </a:prstGeom>
          <a:noFill/>
        </p:spPr>
        <p:txBody>
          <a:bodyPr wrap="square" rtlCol="0">
            <a:spAutoFit/>
          </a:bodyPr>
          <a:lstStyle/>
          <a:p>
            <a:pPr algn="ctr"/>
            <a:r>
              <a:rPr kumimoji="1" lang="ko-KR" altLang="en-US" sz="1000" dirty="0" err="1">
                <a:latin typeface="NanumGothic" panose="020D0604000000000000" pitchFamily="34" charset="-127"/>
                <a:ea typeface="NanumGothic" panose="020D0604000000000000" pitchFamily="34" charset="-127"/>
              </a:rPr>
              <a:t>모이젠</a:t>
            </a:r>
            <a:r>
              <a:rPr kumimoji="1" lang="ko-KR" altLang="en-US" sz="1000" dirty="0">
                <a:latin typeface="NanumGothic" panose="020D0604000000000000" pitchFamily="34" charset="-127"/>
                <a:ea typeface="NanumGothic" panose="020D0604000000000000" pitchFamily="34" charset="-127"/>
              </a:rPr>
              <a:t> 게시판</a:t>
            </a:r>
            <a:endParaRPr kumimoji="1" lang="ko-Kore-KR" altLang="en-US" sz="1000" dirty="0">
              <a:latin typeface="NanumGothic" panose="020D0604000000000000" pitchFamily="34" charset="-127"/>
              <a:ea typeface="NanumGothic" panose="020D0604000000000000" pitchFamily="34" charset="-127"/>
            </a:endParaRPr>
          </a:p>
        </p:txBody>
      </p:sp>
      <p:sp>
        <p:nvSpPr>
          <p:cNvPr id="12" name="모서리가 둥근 직사각형 11">
            <a:extLst>
              <a:ext uri="{FF2B5EF4-FFF2-40B4-BE49-F238E27FC236}">
                <a16:creationId xmlns:a16="http://schemas.microsoft.com/office/drawing/2014/main" id="{E1EA86A3-D590-E08E-C905-5584C9AA7FA8}"/>
              </a:ext>
            </a:extLst>
          </p:cNvPr>
          <p:cNvSpPr/>
          <p:nvPr/>
        </p:nvSpPr>
        <p:spPr>
          <a:xfrm>
            <a:off x="2999656" y="490426"/>
            <a:ext cx="3312368" cy="337959"/>
          </a:xfrm>
          <a:prstGeom prst="roundRect">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13" name="그림 12">
            <a:extLst>
              <a:ext uri="{FF2B5EF4-FFF2-40B4-BE49-F238E27FC236}">
                <a16:creationId xmlns:a16="http://schemas.microsoft.com/office/drawing/2014/main" id="{93A859A4-8351-46E8-4527-4286DFBEB3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984" y="511513"/>
            <a:ext cx="304800" cy="304800"/>
          </a:xfrm>
          <a:prstGeom prst="rect">
            <a:avLst/>
          </a:prstGeom>
        </p:spPr>
      </p:pic>
      <p:sp>
        <p:nvSpPr>
          <p:cNvPr id="14" name="TextBox 13">
            <a:extLst>
              <a:ext uri="{FF2B5EF4-FFF2-40B4-BE49-F238E27FC236}">
                <a16:creationId xmlns:a16="http://schemas.microsoft.com/office/drawing/2014/main" id="{27658AF3-6F16-3EC9-84C5-0B45D0EC25E5}"/>
              </a:ext>
            </a:extLst>
          </p:cNvPr>
          <p:cNvSpPr txBox="1"/>
          <p:nvPr/>
        </p:nvSpPr>
        <p:spPr>
          <a:xfrm>
            <a:off x="5433310" y="1099120"/>
            <a:ext cx="797929" cy="246221"/>
          </a:xfrm>
          <a:prstGeom prst="rect">
            <a:avLst/>
          </a:prstGeom>
          <a:noFill/>
        </p:spPr>
        <p:txBody>
          <a:bodyPr wrap="square" rtlCol="0">
            <a:spAutoFit/>
          </a:bodyPr>
          <a:lstStyle/>
          <a:p>
            <a:pPr algn="ctr"/>
            <a:r>
              <a:rPr kumimoji="1" lang="ko-KR" altLang="en-US" sz="1000" dirty="0">
                <a:latin typeface="NanumGothic" panose="020D0604000000000000" pitchFamily="34" charset="-127"/>
                <a:ea typeface="NanumGothic" panose="020D0604000000000000" pitchFamily="34" charset="-127"/>
              </a:rPr>
              <a:t>커뮤니티</a:t>
            </a:r>
            <a:endParaRPr kumimoji="1" lang="ko-Kore-KR" altLang="en-US" sz="1000" dirty="0">
              <a:latin typeface="NanumGothic" panose="020D0604000000000000" pitchFamily="34" charset="-127"/>
              <a:ea typeface="NanumGothic" panose="020D0604000000000000" pitchFamily="34" charset="-127"/>
            </a:endParaRPr>
          </a:p>
        </p:txBody>
      </p:sp>
      <p:graphicFrame>
        <p:nvGraphicFramePr>
          <p:cNvPr id="15" name="표 15">
            <a:extLst>
              <a:ext uri="{FF2B5EF4-FFF2-40B4-BE49-F238E27FC236}">
                <a16:creationId xmlns:a16="http://schemas.microsoft.com/office/drawing/2014/main" id="{B80FF38F-78BD-677C-0D76-24C12C254FE3}"/>
              </a:ext>
            </a:extLst>
          </p:cNvPr>
          <p:cNvGraphicFramePr>
            <a:graphicFrameLocks noGrp="1"/>
          </p:cNvGraphicFramePr>
          <p:nvPr/>
        </p:nvGraphicFramePr>
        <p:xfrm>
          <a:off x="1282872" y="1473520"/>
          <a:ext cx="6134593" cy="5195841"/>
        </p:xfrm>
        <a:graphic>
          <a:graphicData uri="http://schemas.openxmlformats.org/drawingml/2006/table">
            <a:tbl>
              <a:tblPr>
                <a:tableStyleId>{5C22544A-7EE6-4342-B048-85BDC9FD1C3A}</a:tableStyleId>
              </a:tblPr>
              <a:tblGrid>
                <a:gridCol w="6134593">
                  <a:extLst>
                    <a:ext uri="{9D8B030D-6E8A-4147-A177-3AD203B41FA5}">
                      <a16:colId xmlns:a16="http://schemas.microsoft.com/office/drawing/2014/main" val="86699059"/>
                    </a:ext>
                  </a:extLst>
                </a:gridCol>
              </a:tblGrid>
              <a:tr h="5195841">
                <a:tc>
                  <a:txBody>
                    <a:bodyPr/>
                    <a:lstStyle/>
                    <a:p>
                      <a:endParaRPr lang="ko-Kore-KR" altLang="en-US" sz="1000" dirty="0"/>
                    </a:p>
                  </a:txBody>
                  <a:tcPr>
                    <a:solidFill>
                      <a:srgbClr val="FEF9F9"/>
                    </a:solidFill>
                  </a:tcPr>
                </a:tc>
                <a:extLst>
                  <a:ext uri="{0D108BD9-81ED-4DB2-BD59-A6C34878D82A}">
                    <a16:rowId xmlns:a16="http://schemas.microsoft.com/office/drawing/2014/main" val="2921697212"/>
                  </a:ext>
                </a:extLst>
              </a:tr>
            </a:tbl>
          </a:graphicData>
        </a:graphic>
      </p:graphicFrame>
      <p:sp>
        <p:nvSpPr>
          <p:cNvPr id="51" name="모서리가 둥근 직사각형 50">
            <a:extLst>
              <a:ext uri="{FF2B5EF4-FFF2-40B4-BE49-F238E27FC236}">
                <a16:creationId xmlns:a16="http://schemas.microsoft.com/office/drawing/2014/main" id="{8518F0DC-30C8-FDE5-EE2F-21FF086B87C7}"/>
              </a:ext>
            </a:extLst>
          </p:cNvPr>
          <p:cNvSpPr/>
          <p:nvPr/>
        </p:nvSpPr>
        <p:spPr>
          <a:xfrm>
            <a:off x="4485663" y="6276863"/>
            <a:ext cx="1325864" cy="274339"/>
          </a:xfrm>
          <a:prstGeom prst="roundRect">
            <a:avLst>
              <a:gd name="adj" fmla="val 3810"/>
            </a:avLst>
          </a:prstGeom>
          <a:solidFill>
            <a:srgbClr val="DFEEFE"/>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a:solidFill>
                  <a:srgbClr val="0070C0"/>
                </a:solidFill>
                <a:latin typeface="S-Core Dream 5 Medium" panose="020B0503030302020204" pitchFamily="34" charset="-127"/>
                <a:ea typeface="S-Core Dream 5 Medium" panose="020B0503030302020204" pitchFamily="34" charset="-127"/>
                <a:cs typeface="CAFE24 SSURROUND AIR" pitchFamily="2" charset="-127"/>
              </a:rPr>
              <a:t>확인</a:t>
            </a:r>
            <a:endParaRPr kumimoji="1" lang="ko-Kore-KR" altLang="en-US" sz="600">
              <a:solidFill>
                <a:srgbClr val="0070C0"/>
              </a:solidFill>
              <a:latin typeface="S-Core Dream 5 Medium" panose="020B0503030302020204" pitchFamily="34" charset="-127"/>
              <a:ea typeface="S-Core Dream 5 Medium" panose="020B0503030302020204" pitchFamily="34" charset="-127"/>
              <a:cs typeface="CAFE24 SSURROUND AIR" pitchFamily="2" charset="-127"/>
            </a:endParaRPr>
          </a:p>
        </p:txBody>
      </p:sp>
      <p:sp>
        <p:nvSpPr>
          <p:cNvPr id="52" name="모서리가 둥근 직사각형 51">
            <a:extLst>
              <a:ext uri="{FF2B5EF4-FFF2-40B4-BE49-F238E27FC236}">
                <a16:creationId xmlns:a16="http://schemas.microsoft.com/office/drawing/2014/main" id="{4A4087B7-A7C1-90CF-B884-78B1BCB67A47}"/>
              </a:ext>
            </a:extLst>
          </p:cNvPr>
          <p:cNvSpPr/>
          <p:nvPr/>
        </p:nvSpPr>
        <p:spPr>
          <a:xfrm>
            <a:off x="3022623" y="6276863"/>
            <a:ext cx="1325864" cy="274339"/>
          </a:xfrm>
          <a:prstGeom prst="roundRect">
            <a:avLst>
              <a:gd name="adj" fmla="val 3810"/>
            </a:avLst>
          </a:prstGeom>
          <a:solidFill>
            <a:schemeClr val="bg1">
              <a:lumMod val="95000"/>
            </a:schemeClr>
          </a:solid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a:solidFill>
                  <a:schemeClr val="tx1">
                    <a:lumMod val="50000"/>
                    <a:lumOff val="50000"/>
                  </a:schemeClr>
                </a:solidFill>
                <a:latin typeface="S-Core Dream 5 Medium" panose="020B0503030302020204" pitchFamily="34" charset="-127"/>
                <a:ea typeface="S-Core Dream 5 Medium" panose="020B0503030302020204" pitchFamily="34" charset="-127"/>
                <a:cs typeface="CAFE24 SSURROUND AIR" pitchFamily="2" charset="-127"/>
              </a:rPr>
              <a:t>취소</a:t>
            </a:r>
            <a:endParaRPr kumimoji="1" lang="ko-Kore-KR" altLang="en-US" sz="600">
              <a:solidFill>
                <a:schemeClr val="tx1">
                  <a:lumMod val="50000"/>
                  <a:lumOff val="50000"/>
                </a:schemeClr>
              </a:solidFill>
              <a:latin typeface="S-Core Dream 5 Medium" panose="020B0503030302020204" pitchFamily="34" charset="-127"/>
              <a:ea typeface="S-Core Dream 5 Medium" panose="020B0503030302020204" pitchFamily="34" charset="-127"/>
              <a:cs typeface="CAFE24 SSURROUND AIR" pitchFamily="2" charset="-127"/>
            </a:endParaRPr>
          </a:p>
        </p:txBody>
      </p:sp>
      <p:grpSp>
        <p:nvGrpSpPr>
          <p:cNvPr id="17" name="그룹 16">
            <a:extLst>
              <a:ext uri="{FF2B5EF4-FFF2-40B4-BE49-F238E27FC236}">
                <a16:creationId xmlns:a16="http://schemas.microsoft.com/office/drawing/2014/main" id="{CB3E78A2-C79F-F013-A06A-2B946C3D0BB0}"/>
              </a:ext>
            </a:extLst>
          </p:cNvPr>
          <p:cNvGrpSpPr/>
          <p:nvPr/>
        </p:nvGrpSpPr>
        <p:grpSpPr>
          <a:xfrm>
            <a:off x="1426539" y="4507196"/>
            <a:ext cx="5922518" cy="448844"/>
            <a:chOff x="1426539" y="1459911"/>
            <a:chExt cx="5922518" cy="448844"/>
          </a:xfrm>
        </p:grpSpPr>
        <p:sp>
          <p:nvSpPr>
            <p:cNvPr id="77" name="모서리가 둥근 직사각형 76">
              <a:extLst>
                <a:ext uri="{FF2B5EF4-FFF2-40B4-BE49-F238E27FC236}">
                  <a16:creationId xmlns:a16="http://schemas.microsoft.com/office/drawing/2014/main" id="{77A632E2-15D5-0CCE-64FE-D492BC1E1ECF}"/>
                </a:ext>
              </a:extLst>
            </p:cNvPr>
            <p:cNvSpPr/>
            <p:nvPr/>
          </p:nvSpPr>
          <p:spPr>
            <a:xfrm>
              <a:off x="1435933" y="1625005"/>
              <a:ext cx="5913124"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제목을 입력해 주세요</a:t>
              </a:r>
              <a:r>
                <a:rPr kumimoji="1" lang="en-US" altLang="ko-KR"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sp>
          <p:nvSpPr>
            <p:cNvPr id="78" name="TextBox 77">
              <a:extLst>
                <a:ext uri="{FF2B5EF4-FFF2-40B4-BE49-F238E27FC236}">
                  <a16:creationId xmlns:a16="http://schemas.microsoft.com/office/drawing/2014/main" id="{8157FB2F-2917-8156-9056-88913101996F}"/>
                </a:ext>
              </a:extLst>
            </p:cNvPr>
            <p:cNvSpPr txBox="1"/>
            <p:nvPr/>
          </p:nvSpPr>
          <p:spPr>
            <a:xfrm>
              <a:off x="1426539" y="1459911"/>
              <a:ext cx="319318" cy="184666"/>
            </a:xfrm>
            <a:prstGeom prst="rect">
              <a:avLst/>
            </a:prstGeom>
            <a:noFill/>
          </p:spPr>
          <p:txBody>
            <a:bodyPr wrap="none" rtlCol="0">
              <a:spAutoFit/>
            </a:bodyPr>
            <a:lstStyle/>
            <a:p>
              <a:r>
                <a:rPr kumimoji="1" lang="ko-Kore-KR" altLang="en-US" sz="600" dirty="0">
                  <a:latin typeface="Apple SD Gothic Neo Medium" panose="02000300000000000000" pitchFamily="2" charset="-127"/>
                  <a:ea typeface="Apple SD Gothic Neo Medium" panose="02000300000000000000" pitchFamily="2" charset="-127"/>
                </a:rPr>
                <a:t>제목</a:t>
              </a:r>
            </a:p>
          </p:txBody>
        </p:sp>
      </p:grpSp>
      <p:grpSp>
        <p:nvGrpSpPr>
          <p:cNvPr id="16" name="그룹 15">
            <a:extLst>
              <a:ext uri="{FF2B5EF4-FFF2-40B4-BE49-F238E27FC236}">
                <a16:creationId xmlns:a16="http://schemas.microsoft.com/office/drawing/2014/main" id="{C9ADBA13-8A9C-2B4D-17F2-8A607E4939A5}"/>
              </a:ext>
            </a:extLst>
          </p:cNvPr>
          <p:cNvGrpSpPr/>
          <p:nvPr/>
        </p:nvGrpSpPr>
        <p:grpSpPr>
          <a:xfrm>
            <a:off x="1420685" y="3499084"/>
            <a:ext cx="5934239" cy="990614"/>
            <a:chOff x="1420685" y="1936857"/>
            <a:chExt cx="5934239" cy="990614"/>
          </a:xfrm>
        </p:grpSpPr>
        <p:grpSp>
          <p:nvGrpSpPr>
            <p:cNvPr id="81" name="그룹 80">
              <a:extLst>
                <a:ext uri="{FF2B5EF4-FFF2-40B4-BE49-F238E27FC236}">
                  <a16:creationId xmlns:a16="http://schemas.microsoft.com/office/drawing/2014/main" id="{FE69D8C4-70C7-03F3-63C1-E580C3F8D645}"/>
                </a:ext>
              </a:extLst>
            </p:cNvPr>
            <p:cNvGrpSpPr/>
            <p:nvPr/>
          </p:nvGrpSpPr>
          <p:grpSpPr>
            <a:xfrm>
              <a:off x="1435933" y="1936857"/>
              <a:ext cx="2859867" cy="448844"/>
              <a:chOff x="1547652" y="1874534"/>
              <a:chExt cx="2859867" cy="448844"/>
            </a:xfrm>
          </p:grpSpPr>
          <p:sp>
            <p:nvSpPr>
              <p:cNvPr id="79" name="모서리가 둥근 직사각형 78">
                <a:extLst>
                  <a:ext uri="{FF2B5EF4-FFF2-40B4-BE49-F238E27FC236}">
                    <a16:creationId xmlns:a16="http://schemas.microsoft.com/office/drawing/2014/main" id="{137B7F71-4E67-DB1D-1445-CC085CB833AC}"/>
                  </a:ext>
                </a:extLst>
              </p:cNvPr>
              <p:cNvSpPr/>
              <p:nvPr/>
            </p:nvSpPr>
            <p:spPr>
              <a:xfrm>
                <a:off x="1557046" y="2039628"/>
                <a:ext cx="2850473"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종목을 선택해 주세요</a:t>
                </a: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sp>
            <p:nvSpPr>
              <p:cNvPr id="80" name="TextBox 79">
                <a:extLst>
                  <a:ext uri="{FF2B5EF4-FFF2-40B4-BE49-F238E27FC236}">
                    <a16:creationId xmlns:a16="http://schemas.microsoft.com/office/drawing/2014/main" id="{F07CF9A6-1272-AA91-A22A-8524B6DE56E4}"/>
                  </a:ext>
                </a:extLst>
              </p:cNvPr>
              <p:cNvSpPr txBox="1"/>
              <p:nvPr/>
            </p:nvSpPr>
            <p:spPr>
              <a:xfrm>
                <a:off x="1547652" y="1874534"/>
                <a:ext cx="474810" cy="184666"/>
              </a:xfrm>
              <a:prstGeom prst="rect">
                <a:avLst/>
              </a:prstGeom>
              <a:noFill/>
            </p:spPr>
            <p:txBody>
              <a:bodyPr wrap="none" rtlCol="0">
                <a:spAutoFit/>
              </a:bodyPr>
              <a:lstStyle/>
              <a:p>
                <a:r>
                  <a:rPr kumimoji="1" lang="ko-Kore-KR" altLang="en-US" sz="600" dirty="0">
                    <a:latin typeface="Apple SD Gothic Neo Medium" panose="02000300000000000000" pitchFamily="2" charset="-127"/>
                    <a:ea typeface="Apple SD Gothic Neo Medium" panose="02000300000000000000" pitchFamily="2" charset="-127"/>
                  </a:rPr>
                  <a:t>종목</a:t>
                </a:r>
                <a:r>
                  <a:rPr kumimoji="1" lang="ko-KR" altLang="en-US" sz="600" dirty="0">
                    <a:latin typeface="Apple SD Gothic Neo Medium" panose="02000300000000000000" pitchFamily="2" charset="-127"/>
                    <a:ea typeface="Apple SD Gothic Neo Medium" panose="02000300000000000000" pitchFamily="2" charset="-127"/>
                  </a:rPr>
                  <a:t> 선택</a:t>
                </a:r>
                <a:endParaRPr kumimoji="1" lang="ko-Kore-KR" altLang="en-US" sz="600" dirty="0">
                  <a:latin typeface="Apple SD Gothic Neo Medium" panose="02000300000000000000" pitchFamily="2" charset="-127"/>
                  <a:ea typeface="Apple SD Gothic Neo Medium" panose="02000300000000000000" pitchFamily="2" charset="-127"/>
                </a:endParaRPr>
              </a:p>
            </p:txBody>
          </p:sp>
        </p:grpSp>
        <p:grpSp>
          <p:nvGrpSpPr>
            <p:cNvPr id="82" name="그룹 81">
              <a:extLst>
                <a:ext uri="{FF2B5EF4-FFF2-40B4-BE49-F238E27FC236}">
                  <a16:creationId xmlns:a16="http://schemas.microsoft.com/office/drawing/2014/main" id="{3809E488-B510-51BA-DA6E-C6A62E2C9180}"/>
                </a:ext>
              </a:extLst>
            </p:cNvPr>
            <p:cNvGrpSpPr/>
            <p:nvPr/>
          </p:nvGrpSpPr>
          <p:grpSpPr>
            <a:xfrm>
              <a:off x="4485663" y="1937539"/>
              <a:ext cx="2859867" cy="448844"/>
              <a:chOff x="1547652" y="1874534"/>
              <a:chExt cx="2859867" cy="448844"/>
            </a:xfrm>
          </p:grpSpPr>
          <p:sp>
            <p:nvSpPr>
              <p:cNvPr id="83" name="모서리가 둥근 직사각형 82">
                <a:extLst>
                  <a:ext uri="{FF2B5EF4-FFF2-40B4-BE49-F238E27FC236}">
                    <a16:creationId xmlns:a16="http://schemas.microsoft.com/office/drawing/2014/main" id="{27D51C0D-6E32-322B-EC84-581A760B4E26}"/>
                  </a:ext>
                </a:extLst>
              </p:cNvPr>
              <p:cNvSpPr/>
              <p:nvPr/>
            </p:nvSpPr>
            <p:spPr>
              <a:xfrm>
                <a:off x="1557046" y="2039628"/>
                <a:ext cx="2850473"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필요 인원을 입력해 주세요</a:t>
                </a: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sp>
            <p:nvSpPr>
              <p:cNvPr id="84" name="TextBox 83">
                <a:extLst>
                  <a:ext uri="{FF2B5EF4-FFF2-40B4-BE49-F238E27FC236}">
                    <a16:creationId xmlns:a16="http://schemas.microsoft.com/office/drawing/2014/main" id="{2B150EAE-E1B3-6A65-8229-689E7EC30631}"/>
                  </a:ext>
                </a:extLst>
              </p:cNvPr>
              <p:cNvSpPr txBox="1"/>
              <p:nvPr/>
            </p:nvSpPr>
            <p:spPr>
              <a:xfrm>
                <a:off x="1547652" y="1874534"/>
                <a:ext cx="474810" cy="184666"/>
              </a:xfrm>
              <a:prstGeom prst="rect">
                <a:avLst/>
              </a:prstGeom>
              <a:noFill/>
            </p:spPr>
            <p:txBody>
              <a:bodyPr wrap="none" rtlCol="0">
                <a:spAutoFit/>
              </a:bodyPr>
              <a:lstStyle/>
              <a:p>
                <a:r>
                  <a:rPr kumimoji="1" lang="ko-KR" altLang="en-US" sz="600" dirty="0">
                    <a:latin typeface="Apple SD Gothic Neo Medium" panose="02000300000000000000" pitchFamily="2" charset="-127"/>
                    <a:ea typeface="Apple SD Gothic Neo Medium" panose="02000300000000000000" pitchFamily="2" charset="-127"/>
                  </a:rPr>
                  <a:t>필요 인원</a:t>
                </a:r>
                <a:endParaRPr kumimoji="1" lang="ko-Kore-KR" altLang="en-US" sz="600" dirty="0">
                  <a:latin typeface="Apple SD Gothic Neo Medium" panose="02000300000000000000" pitchFamily="2" charset="-127"/>
                  <a:ea typeface="Apple SD Gothic Neo Medium" panose="02000300000000000000" pitchFamily="2" charset="-127"/>
                </a:endParaRPr>
              </a:p>
            </p:txBody>
          </p:sp>
        </p:grpSp>
        <p:grpSp>
          <p:nvGrpSpPr>
            <p:cNvPr id="87" name="그룹 86">
              <a:extLst>
                <a:ext uri="{FF2B5EF4-FFF2-40B4-BE49-F238E27FC236}">
                  <a16:creationId xmlns:a16="http://schemas.microsoft.com/office/drawing/2014/main" id="{4E64F17A-559A-720F-B30C-75C2F275774F}"/>
                </a:ext>
              </a:extLst>
            </p:cNvPr>
            <p:cNvGrpSpPr/>
            <p:nvPr/>
          </p:nvGrpSpPr>
          <p:grpSpPr>
            <a:xfrm>
              <a:off x="1420685" y="2478627"/>
              <a:ext cx="2859867" cy="448844"/>
              <a:chOff x="1547652" y="1874534"/>
              <a:chExt cx="2859867" cy="448844"/>
            </a:xfrm>
          </p:grpSpPr>
          <p:sp>
            <p:nvSpPr>
              <p:cNvPr id="88" name="모서리가 둥근 직사각형 87">
                <a:extLst>
                  <a:ext uri="{FF2B5EF4-FFF2-40B4-BE49-F238E27FC236}">
                    <a16:creationId xmlns:a16="http://schemas.microsoft.com/office/drawing/2014/main" id="{FCB449FB-C7D8-511F-8755-4049D4D3B590}"/>
                  </a:ext>
                </a:extLst>
              </p:cNvPr>
              <p:cNvSpPr/>
              <p:nvPr/>
            </p:nvSpPr>
            <p:spPr>
              <a:xfrm>
                <a:off x="1557046" y="2039628"/>
                <a:ext cx="2850473"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신청 마감 일자를 선택해 주세요</a:t>
                </a: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sp>
            <p:nvSpPr>
              <p:cNvPr id="89" name="TextBox 88">
                <a:extLst>
                  <a:ext uri="{FF2B5EF4-FFF2-40B4-BE49-F238E27FC236}">
                    <a16:creationId xmlns:a16="http://schemas.microsoft.com/office/drawing/2014/main" id="{D94786B6-75FD-16C7-6EF6-3DA81CD519C2}"/>
                  </a:ext>
                </a:extLst>
              </p:cNvPr>
              <p:cNvSpPr txBox="1"/>
              <p:nvPr/>
            </p:nvSpPr>
            <p:spPr>
              <a:xfrm>
                <a:off x="1547652" y="1874534"/>
                <a:ext cx="609462" cy="184666"/>
              </a:xfrm>
              <a:prstGeom prst="rect">
                <a:avLst/>
              </a:prstGeom>
              <a:noFill/>
            </p:spPr>
            <p:txBody>
              <a:bodyPr wrap="none" rtlCol="0">
                <a:spAutoFit/>
              </a:bodyPr>
              <a:lstStyle/>
              <a:p>
                <a:r>
                  <a:rPr kumimoji="1" lang="ko-KR" altLang="en-US" sz="600" dirty="0">
                    <a:latin typeface="Apple SD Gothic Neo Medium" panose="02000300000000000000" pitchFamily="2" charset="-127"/>
                    <a:ea typeface="Apple SD Gothic Neo Medium" panose="02000300000000000000" pitchFamily="2" charset="-127"/>
                  </a:rPr>
                  <a:t>신청 마감일자</a:t>
                </a:r>
                <a:endParaRPr kumimoji="1" lang="ko-Kore-KR" altLang="en-US" sz="600" dirty="0">
                  <a:latin typeface="Apple SD Gothic Neo Medium" panose="02000300000000000000" pitchFamily="2" charset="-127"/>
                  <a:ea typeface="Apple SD Gothic Neo Medium" panose="02000300000000000000" pitchFamily="2" charset="-127"/>
                </a:endParaRPr>
              </a:p>
            </p:txBody>
          </p:sp>
        </p:grpSp>
        <p:grpSp>
          <p:nvGrpSpPr>
            <p:cNvPr id="90" name="그룹 89">
              <a:extLst>
                <a:ext uri="{FF2B5EF4-FFF2-40B4-BE49-F238E27FC236}">
                  <a16:creationId xmlns:a16="http://schemas.microsoft.com/office/drawing/2014/main" id="{8A44BA09-A36A-3F95-35AB-F6C91CD5F733}"/>
                </a:ext>
              </a:extLst>
            </p:cNvPr>
            <p:cNvGrpSpPr/>
            <p:nvPr/>
          </p:nvGrpSpPr>
          <p:grpSpPr>
            <a:xfrm>
              <a:off x="4495057" y="2478627"/>
              <a:ext cx="2859867" cy="448844"/>
              <a:chOff x="1547652" y="1874534"/>
              <a:chExt cx="2859867" cy="448844"/>
            </a:xfrm>
          </p:grpSpPr>
          <p:sp>
            <p:nvSpPr>
              <p:cNvPr id="91" name="모서리가 둥근 직사각형 90">
                <a:extLst>
                  <a:ext uri="{FF2B5EF4-FFF2-40B4-BE49-F238E27FC236}">
                    <a16:creationId xmlns:a16="http://schemas.microsoft.com/office/drawing/2014/main" id="{12226634-B847-6B46-B056-52F0E078D11D}"/>
                  </a:ext>
                </a:extLst>
              </p:cNvPr>
              <p:cNvSpPr/>
              <p:nvPr/>
            </p:nvSpPr>
            <p:spPr>
              <a:xfrm>
                <a:off x="1557046" y="2039628"/>
                <a:ext cx="2850473"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경기 일자를 선택해 주세요</a:t>
                </a: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sp>
            <p:nvSpPr>
              <p:cNvPr id="92" name="TextBox 91">
                <a:extLst>
                  <a:ext uri="{FF2B5EF4-FFF2-40B4-BE49-F238E27FC236}">
                    <a16:creationId xmlns:a16="http://schemas.microsoft.com/office/drawing/2014/main" id="{69A52C08-1562-0129-CAE5-1697602AA526}"/>
                  </a:ext>
                </a:extLst>
              </p:cNvPr>
              <p:cNvSpPr txBox="1"/>
              <p:nvPr/>
            </p:nvSpPr>
            <p:spPr>
              <a:xfrm>
                <a:off x="1547652" y="1874534"/>
                <a:ext cx="474810" cy="184666"/>
              </a:xfrm>
              <a:prstGeom prst="rect">
                <a:avLst/>
              </a:prstGeom>
              <a:noFill/>
            </p:spPr>
            <p:txBody>
              <a:bodyPr wrap="none" rtlCol="0">
                <a:spAutoFit/>
              </a:bodyPr>
              <a:lstStyle/>
              <a:p>
                <a:r>
                  <a:rPr kumimoji="1" lang="ko-KR" altLang="en-US" sz="600" dirty="0">
                    <a:latin typeface="Apple SD Gothic Neo Medium" panose="02000300000000000000" pitchFamily="2" charset="-127"/>
                    <a:ea typeface="Apple SD Gothic Neo Medium" panose="02000300000000000000" pitchFamily="2" charset="-127"/>
                  </a:rPr>
                  <a:t>경기 일자</a:t>
                </a:r>
                <a:endParaRPr kumimoji="1" lang="ko-Kore-KR" altLang="en-US" sz="600" dirty="0">
                  <a:latin typeface="Apple SD Gothic Neo Medium" panose="02000300000000000000" pitchFamily="2" charset="-127"/>
                  <a:ea typeface="Apple SD Gothic Neo Medium" panose="02000300000000000000" pitchFamily="2" charset="-127"/>
                </a:endParaRPr>
              </a:p>
            </p:txBody>
          </p:sp>
        </p:grpSp>
      </p:grpSp>
      <p:grpSp>
        <p:nvGrpSpPr>
          <p:cNvPr id="102" name="그룹 101">
            <a:extLst>
              <a:ext uri="{FF2B5EF4-FFF2-40B4-BE49-F238E27FC236}">
                <a16:creationId xmlns:a16="http://schemas.microsoft.com/office/drawing/2014/main" id="{ADA6C4CA-0473-BC0B-810A-ECDC74BEACA3}"/>
              </a:ext>
            </a:extLst>
          </p:cNvPr>
          <p:cNvGrpSpPr/>
          <p:nvPr/>
        </p:nvGrpSpPr>
        <p:grpSpPr>
          <a:xfrm>
            <a:off x="1435933" y="1772817"/>
            <a:ext cx="5909597" cy="1201038"/>
            <a:chOff x="1547652" y="1874534"/>
            <a:chExt cx="2859867" cy="1201038"/>
          </a:xfrm>
        </p:grpSpPr>
        <p:sp>
          <p:nvSpPr>
            <p:cNvPr id="103" name="모서리가 둥근 직사각형 102">
              <a:extLst>
                <a:ext uri="{FF2B5EF4-FFF2-40B4-BE49-F238E27FC236}">
                  <a16:creationId xmlns:a16="http://schemas.microsoft.com/office/drawing/2014/main" id="{034793EB-5EFD-5C04-720A-4D1BE580556F}"/>
                </a:ext>
              </a:extLst>
            </p:cNvPr>
            <p:cNvSpPr/>
            <p:nvPr/>
          </p:nvSpPr>
          <p:spPr>
            <a:xfrm>
              <a:off x="1557046" y="2039627"/>
              <a:ext cx="2850473" cy="1035945"/>
            </a:xfrm>
            <a:prstGeom prst="roundRect">
              <a:avLst>
                <a:gd name="adj" fmla="val 4540"/>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r>
                <a:rPr kumimoji="1" lang="ko-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경기 구장의 사진을 추가해 주세요</a:t>
              </a:r>
              <a:r>
                <a:rPr kumimoji="1" lang="en-US" altLang="ko-KR"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a:t>
              </a:r>
            </a:p>
            <a:p>
              <a:pPr marL="0" marR="0" indent="0" algn="ctr" defTabSz="914400" rtl="0" eaLnBrk="1" fontAlgn="auto" latinLnBrk="1" hangingPunct="1">
                <a:lnSpc>
                  <a:spcPct val="100000"/>
                </a:lnSpc>
                <a:spcBef>
                  <a:spcPts val="0"/>
                </a:spcBef>
                <a:spcAft>
                  <a:spcPts val="0"/>
                </a:spcAft>
                <a:buClrTx/>
                <a:buSzTx/>
                <a:buFontTx/>
                <a:buNone/>
                <a:tabLst/>
              </a:pP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a:t>
              </a:r>
              <a:r>
                <a:rPr kumimoji="1" lang="ko-KR" altLang="en-US"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메인 사진에 사용됩니다</a:t>
              </a: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sp>
          <p:nvSpPr>
            <p:cNvPr id="104" name="TextBox 103">
              <a:extLst>
                <a:ext uri="{FF2B5EF4-FFF2-40B4-BE49-F238E27FC236}">
                  <a16:creationId xmlns:a16="http://schemas.microsoft.com/office/drawing/2014/main" id="{224D4802-4052-B320-A019-8FCE0A6099F6}"/>
                </a:ext>
              </a:extLst>
            </p:cNvPr>
            <p:cNvSpPr txBox="1"/>
            <p:nvPr/>
          </p:nvSpPr>
          <p:spPr>
            <a:xfrm>
              <a:off x="1547652" y="1874534"/>
              <a:ext cx="474810" cy="184666"/>
            </a:xfrm>
            <a:prstGeom prst="rect">
              <a:avLst/>
            </a:prstGeom>
            <a:noFill/>
          </p:spPr>
          <p:txBody>
            <a:bodyPr wrap="none" rtlCol="0">
              <a:spAutoFit/>
            </a:bodyPr>
            <a:lstStyle/>
            <a:p>
              <a:r>
                <a:rPr kumimoji="1" lang="ko-KR" altLang="en-US" sz="600" dirty="0">
                  <a:latin typeface="Apple SD Gothic Neo Medium" panose="02000300000000000000" pitchFamily="2" charset="-127"/>
                  <a:ea typeface="Apple SD Gothic Neo Medium" panose="02000300000000000000" pitchFamily="2" charset="-127"/>
                </a:rPr>
                <a:t>구장 사진</a:t>
              </a:r>
              <a:endParaRPr kumimoji="1" lang="ko-Kore-KR" altLang="en-US" sz="600" dirty="0">
                <a:latin typeface="Apple SD Gothic Neo Medium" panose="02000300000000000000" pitchFamily="2" charset="-127"/>
                <a:ea typeface="Apple SD Gothic Neo Medium" panose="02000300000000000000" pitchFamily="2" charset="-127"/>
              </a:endParaRPr>
            </a:p>
          </p:txBody>
        </p:sp>
      </p:grpSp>
      <p:grpSp>
        <p:nvGrpSpPr>
          <p:cNvPr id="105" name="그룹 104">
            <a:extLst>
              <a:ext uri="{FF2B5EF4-FFF2-40B4-BE49-F238E27FC236}">
                <a16:creationId xmlns:a16="http://schemas.microsoft.com/office/drawing/2014/main" id="{16E6FD87-F326-0C1C-DCFC-884FE1C233CB}"/>
              </a:ext>
            </a:extLst>
          </p:cNvPr>
          <p:cNvGrpSpPr/>
          <p:nvPr/>
        </p:nvGrpSpPr>
        <p:grpSpPr>
          <a:xfrm>
            <a:off x="1420685" y="4987164"/>
            <a:ext cx="5880356" cy="1163949"/>
            <a:chOff x="1547652" y="1874534"/>
            <a:chExt cx="5880356" cy="1163949"/>
          </a:xfrm>
        </p:grpSpPr>
        <p:sp>
          <p:nvSpPr>
            <p:cNvPr id="106" name="모서리가 둥근 직사각형 105">
              <a:extLst>
                <a:ext uri="{FF2B5EF4-FFF2-40B4-BE49-F238E27FC236}">
                  <a16:creationId xmlns:a16="http://schemas.microsoft.com/office/drawing/2014/main" id="{D88DA59A-D1F7-2FA4-BD10-B0EB94FC81F8}"/>
                </a:ext>
              </a:extLst>
            </p:cNvPr>
            <p:cNvSpPr/>
            <p:nvPr/>
          </p:nvSpPr>
          <p:spPr>
            <a:xfrm>
              <a:off x="1557046" y="2039627"/>
              <a:ext cx="5870962" cy="998856"/>
            </a:xfrm>
            <a:prstGeom prst="roundRect">
              <a:avLst>
                <a:gd name="adj" fmla="val 4540"/>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t"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본문을 </a:t>
              </a:r>
              <a:r>
                <a:rPr kumimoji="1" lang="en-US" altLang="ko-KR"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300</a:t>
              </a:r>
              <a:r>
                <a:rPr kumimoji="1" lang="ko-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자 이내로 입력해 주세요</a:t>
              </a:r>
              <a:r>
                <a:rPr kumimoji="1" lang="en-US" altLang="ko-KR"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sp>
          <p:nvSpPr>
            <p:cNvPr id="107" name="TextBox 106">
              <a:extLst>
                <a:ext uri="{FF2B5EF4-FFF2-40B4-BE49-F238E27FC236}">
                  <a16:creationId xmlns:a16="http://schemas.microsoft.com/office/drawing/2014/main" id="{55F1ECA3-3C39-B771-CBE4-FA61CF681DF7}"/>
                </a:ext>
              </a:extLst>
            </p:cNvPr>
            <p:cNvSpPr txBox="1"/>
            <p:nvPr/>
          </p:nvSpPr>
          <p:spPr>
            <a:xfrm>
              <a:off x="1547652" y="1874534"/>
              <a:ext cx="319318" cy="184666"/>
            </a:xfrm>
            <a:prstGeom prst="rect">
              <a:avLst/>
            </a:prstGeom>
            <a:noFill/>
          </p:spPr>
          <p:txBody>
            <a:bodyPr wrap="none" rtlCol="0">
              <a:spAutoFit/>
            </a:bodyPr>
            <a:lstStyle/>
            <a:p>
              <a:r>
                <a:rPr kumimoji="1" lang="ko-KR" altLang="en-US" sz="600" dirty="0">
                  <a:latin typeface="Apple SD Gothic Neo Medium" panose="02000300000000000000" pitchFamily="2" charset="-127"/>
                  <a:ea typeface="Apple SD Gothic Neo Medium" panose="02000300000000000000" pitchFamily="2" charset="-127"/>
                </a:rPr>
                <a:t>본문</a:t>
              </a:r>
              <a:endParaRPr kumimoji="1" lang="ko-Kore-KR" altLang="en-US" sz="600" dirty="0">
                <a:latin typeface="Apple SD Gothic Neo Medium" panose="02000300000000000000" pitchFamily="2" charset="-127"/>
                <a:ea typeface="Apple SD Gothic Neo Medium" panose="02000300000000000000" pitchFamily="2" charset="-127"/>
              </a:endParaRPr>
            </a:p>
          </p:txBody>
        </p:sp>
      </p:grpSp>
      <p:pic>
        <p:nvPicPr>
          <p:cNvPr id="112" name="그림 111">
            <a:extLst>
              <a:ext uri="{FF2B5EF4-FFF2-40B4-BE49-F238E27FC236}">
                <a16:creationId xmlns:a16="http://schemas.microsoft.com/office/drawing/2014/main" id="{7F29E298-F592-BCC3-8DA2-AD68FAD04B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9776" y="3738004"/>
            <a:ext cx="148175" cy="148175"/>
          </a:xfrm>
          <a:prstGeom prst="rect">
            <a:avLst/>
          </a:prstGeom>
        </p:spPr>
      </p:pic>
      <p:pic>
        <p:nvPicPr>
          <p:cNvPr id="116" name="그림 115">
            <a:extLst>
              <a:ext uri="{FF2B5EF4-FFF2-40B4-BE49-F238E27FC236}">
                <a16:creationId xmlns:a16="http://schemas.microsoft.com/office/drawing/2014/main" id="{2CE6E1BD-3C34-2A3C-CE82-1059C920F1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991" y="3140969"/>
            <a:ext cx="1126347" cy="1550894"/>
          </a:xfrm>
          <a:prstGeom prst="rect">
            <a:avLst/>
          </a:prstGeom>
        </p:spPr>
      </p:pic>
      <p:cxnSp>
        <p:nvCxnSpPr>
          <p:cNvPr id="128" name="꺾인 연결선[E] 127">
            <a:extLst>
              <a:ext uri="{FF2B5EF4-FFF2-40B4-BE49-F238E27FC236}">
                <a16:creationId xmlns:a16="http://schemas.microsoft.com/office/drawing/2014/main" id="{AA0EF861-F9FD-BE05-6C67-F48FAF709C99}"/>
              </a:ext>
            </a:extLst>
          </p:cNvPr>
          <p:cNvCxnSpPr>
            <a:cxnSpLocks/>
            <a:stCxn id="91" idx="3"/>
            <a:endCxn id="125" idx="2"/>
          </p:cNvCxnSpPr>
          <p:nvPr/>
        </p:nvCxnSpPr>
        <p:spPr>
          <a:xfrm flipV="1">
            <a:off x="7354924" y="3878795"/>
            <a:ext cx="241411" cy="46902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39" name="꺾인 연결선[E] 138">
            <a:extLst>
              <a:ext uri="{FF2B5EF4-FFF2-40B4-BE49-F238E27FC236}">
                <a16:creationId xmlns:a16="http://schemas.microsoft.com/office/drawing/2014/main" id="{447B9141-06AA-95AF-B213-6B635A4D8CE4}"/>
              </a:ext>
            </a:extLst>
          </p:cNvPr>
          <p:cNvCxnSpPr>
            <a:cxnSpLocks/>
            <a:stCxn id="88" idx="1"/>
            <a:endCxn id="116" idx="3"/>
          </p:cNvCxnSpPr>
          <p:nvPr/>
        </p:nvCxnSpPr>
        <p:spPr>
          <a:xfrm rot="10800000">
            <a:off x="1224339" y="3916417"/>
            <a:ext cx="205741" cy="43140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C87F92B0-D164-90D3-4FB4-145606BDD1F9}"/>
              </a:ext>
            </a:extLst>
          </p:cNvPr>
          <p:cNvSpPr txBox="1"/>
          <p:nvPr/>
        </p:nvSpPr>
        <p:spPr>
          <a:xfrm>
            <a:off x="6904779" y="6185998"/>
            <a:ext cx="396262" cy="184666"/>
          </a:xfrm>
          <a:prstGeom prst="rect">
            <a:avLst/>
          </a:prstGeom>
          <a:noFill/>
        </p:spPr>
        <p:txBody>
          <a:bodyPr wrap="none" rtlCol="0">
            <a:spAutoFit/>
          </a:bodyPr>
          <a:lstStyle/>
          <a:p>
            <a:r>
              <a:rPr kumimoji="1" lang="en-US" altLang="ko-KR" sz="600" dirty="0">
                <a:latin typeface="Apple SD Gothic Neo Medium" panose="02000300000000000000" pitchFamily="2" charset="-127"/>
                <a:ea typeface="Apple SD Gothic Neo Medium" panose="02000300000000000000" pitchFamily="2" charset="-127"/>
              </a:rPr>
              <a:t>0/300</a:t>
            </a:r>
            <a:endParaRPr kumimoji="1" lang="ko-Kore-KR" altLang="en-US" sz="600" dirty="0">
              <a:latin typeface="Apple SD Gothic Neo Medium" panose="02000300000000000000" pitchFamily="2" charset="-127"/>
              <a:ea typeface="Apple SD Gothic Neo Medium" panose="02000300000000000000" pitchFamily="2" charset="-127"/>
            </a:endParaRPr>
          </a:p>
        </p:txBody>
      </p:sp>
      <p:sp>
        <p:nvSpPr>
          <p:cNvPr id="19" name="TextBox 18">
            <a:extLst>
              <a:ext uri="{FF2B5EF4-FFF2-40B4-BE49-F238E27FC236}">
                <a16:creationId xmlns:a16="http://schemas.microsoft.com/office/drawing/2014/main" id="{7E56A895-A803-F82B-C0A8-3E9B9D5D1D9B}"/>
              </a:ext>
            </a:extLst>
          </p:cNvPr>
          <p:cNvSpPr txBox="1"/>
          <p:nvPr/>
        </p:nvSpPr>
        <p:spPr>
          <a:xfrm>
            <a:off x="3776054" y="1518463"/>
            <a:ext cx="1144865" cy="307777"/>
          </a:xfrm>
          <a:prstGeom prst="rect">
            <a:avLst/>
          </a:prstGeom>
          <a:noFill/>
        </p:spPr>
        <p:txBody>
          <a:bodyPr wrap="none" rtlCol="0">
            <a:spAutoFit/>
          </a:bodyPr>
          <a:lstStyle/>
          <a:p>
            <a:r>
              <a:rPr kumimoji="1" lang="ko-KR" altLang="en-US" sz="1400" dirty="0"/>
              <a:t>게시글 작성</a:t>
            </a:r>
            <a:endParaRPr kumimoji="1" lang="ko-Kore-KR" altLang="en-US" sz="1400" dirty="0"/>
          </a:p>
        </p:txBody>
      </p:sp>
      <p:grpSp>
        <p:nvGrpSpPr>
          <p:cNvPr id="22" name="그룹 21">
            <a:extLst>
              <a:ext uri="{FF2B5EF4-FFF2-40B4-BE49-F238E27FC236}">
                <a16:creationId xmlns:a16="http://schemas.microsoft.com/office/drawing/2014/main" id="{B6700065-0BE5-2267-5D56-9F84063C4269}"/>
              </a:ext>
            </a:extLst>
          </p:cNvPr>
          <p:cNvGrpSpPr/>
          <p:nvPr/>
        </p:nvGrpSpPr>
        <p:grpSpPr>
          <a:xfrm>
            <a:off x="1435240" y="3028373"/>
            <a:ext cx="5890185" cy="448844"/>
            <a:chOff x="1403983" y="3169013"/>
            <a:chExt cx="2859867" cy="448844"/>
          </a:xfrm>
        </p:grpSpPr>
        <p:sp>
          <p:nvSpPr>
            <p:cNvPr id="20" name="모서리가 둥근 직사각형 19">
              <a:extLst>
                <a:ext uri="{FF2B5EF4-FFF2-40B4-BE49-F238E27FC236}">
                  <a16:creationId xmlns:a16="http://schemas.microsoft.com/office/drawing/2014/main" id="{86D1BA7F-3FED-EB9A-AB8D-0474B7C9D15A}"/>
                </a:ext>
              </a:extLst>
            </p:cNvPr>
            <p:cNvSpPr/>
            <p:nvPr/>
          </p:nvSpPr>
          <p:spPr>
            <a:xfrm>
              <a:off x="1413377" y="3334107"/>
              <a:ext cx="2850473"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경기 구장의 주소를 입력해 주세요</a:t>
              </a: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sp>
          <p:nvSpPr>
            <p:cNvPr id="21" name="TextBox 20">
              <a:extLst>
                <a:ext uri="{FF2B5EF4-FFF2-40B4-BE49-F238E27FC236}">
                  <a16:creationId xmlns:a16="http://schemas.microsoft.com/office/drawing/2014/main" id="{3BAB2610-F1EE-8DC3-6349-1BAA6335ED96}"/>
                </a:ext>
              </a:extLst>
            </p:cNvPr>
            <p:cNvSpPr txBox="1"/>
            <p:nvPr/>
          </p:nvSpPr>
          <p:spPr>
            <a:xfrm>
              <a:off x="1403983" y="3169013"/>
              <a:ext cx="230535" cy="184666"/>
            </a:xfrm>
            <a:prstGeom prst="rect">
              <a:avLst/>
            </a:prstGeom>
            <a:noFill/>
          </p:spPr>
          <p:txBody>
            <a:bodyPr wrap="none" rtlCol="0">
              <a:spAutoFit/>
            </a:bodyPr>
            <a:lstStyle/>
            <a:p>
              <a:r>
                <a:rPr kumimoji="1" lang="ko-KR" altLang="en-US" sz="600" dirty="0">
                  <a:latin typeface="Apple SD Gothic Neo Medium" panose="02000300000000000000" pitchFamily="2" charset="-127"/>
                  <a:ea typeface="Apple SD Gothic Neo Medium" panose="02000300000000000000" pitchFamily="2" charset="-127"/>
                </a:rPr>
                <a:t>구장 주소</a:t>
              </a:r>
              <a:endParaRPr kumimoji="1" lang="ko-Kore-KR" altLang="en-US" sz="600" dirty="0">
                <a:latin typeface="Apple SD Gothic Neo Medium" panose="02000300000000000000" pitchFamily="2" charset="-127"/>
                <a:ea typeface="Apple SD Gothic Neo Medium" panose="02000300000000000000" pitchFamily="2" charset="-127"/>
              </a:endParaRPr>
            </a:p>
          </p:txBody>
        </p:sp>
      </p:grpSp>
      <p:sp>
        <p:nvSpPr>
          <p:cNvPr id="27" name="타원 26">
            <a:extLst>
              <a:ext uri="{FF2B5EF4-FFF2-40B4-BE49-F238E27FC236}">
                <a16:creationId xmlns:a16="http://schemas.microsoft.com/office/drawing/2014/main" id="{4AB7C6C4-F46A-4E3B-858E-800131C80A60}"/>
              </a:ext>
            </a:extLst>
          </p:cNvPr>
          <p:cNvSpPr/>
          <p:nvPr/>
        </p:nvSpPr>
        <p:spPr>
          <a:xfrm>
            <a:off x="1306686" y="1749897"/>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1</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28" name="타원 27">
            <a:extLst>
              <a:ext uri="{FF2B5EF4-FFF2-40B4-BE49-F238E27FC236}">
                <a16:creationId xmlns:a16="http://schemas.microsoft.com/office/drawing/2014/main" id="{DB4D365D-3382-139B-FF59-8787152CC3C8}"/>
              </a:ext>
            </a:extLst>
          </p:cNvPr>
          <p:cNvSpPr/>
          <p:nvPr/>
        </p:nvSpPr>
        <p:spPr>
          <a:xfrm>
            <a:off x="1343472" y="2933382"/>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2</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pic>
        <p:nvPicPr>
          <p:cNvPr id="125" name="그림 124">
            <a:extLst>
              <a:ext uri="{FF2B5EF4-FFF2-40B4-BE49-F238E27FC236}">
                <a16:creationId xmlns:a16="http://schemas.microsoft.com/office/drawing/2014/main" id="{5698A3FF-46BD-455F-1616-CF1CAA8713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68809" y="1957602"/>
            <a:ext cx="1255051" cy="1921193"/>
          </a:xfrm>
          <a:prstGeom prst="rect">
            <a:avLst/>
          </a:prstGeom>
        </p:spPr>
      </p:pic>
      <p:sp>
        <p:nvSpPr>
          <p:cNvPr id="5" name="직사각형 4">
            <a:extLst>
              <a:ext uri="{FF2B5EF4-FFF2-40B4-BE49-F238E27FC236}">
                <a16:creationId xmlns:a16="http://schemas.microsoft.com/office/drawing/2014/main" id="{CA945E39-707B-A3A8-B498-8D05CB52C27B}"/>
              </a:ext>
            </a:extLst>
          </p:cNvPr>
          <p:cNvSpPr/>
          <p:nvPr/>
        </p:nvSpPr>
        <p:spPr>
          <a:xfrm>
            <a:off x="60000" y="404664"/>
            <a:ext cx="8268248" cy="6341705"/>
          </a:xfrm>
          <a:prstGeom prst="rect">
            <a:avLst/>
          </a:prstGeom>
          <a:solidFill>
            <a:schemeClr val="tx1">
              <a:alpha val="4313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59" name="그림 58">
            <a:extLst>
              <a:ext uri="{FF2B5EF4-FFF2-40B4-BE49-F238E27FC236}">
                <a16:creationId xmlns:a16="http://schemas.microsoft.com/office/drawing/2014/main" id="{06D6C84D-EEE9-47AF-56F8-2FFB09E2AC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5089" y="627962"/>
            <a:ext cx="2304256" cy="471158"/>
          </a:xfrm>
          <a:prstGeom prst="rect">
            <a:avLst/>
          </a:prstGeom>
        </p:spPr>
      </p:pic>
    </p:spTree>
    <p:extLst>
      <p:ext uri="{BB962C8B-B14F-4D97-AF65-F5344CB8AC3E}">
        <p14:creationId xmlns:p14="http://schemas.microsoft.com/office/powerpoint/2010/main" val="3187899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3583B41-E084-99EA-2A03-ED25B0EA16D8}"/>
              </a:ext>
            </a:extLst>
          </p:cNvPr>
          <p:cNvSpPr>
            <a:spLocks noGrp="1"/>
          </p:cNvSpPr>
          <p:nvPr>
            <p:ph type="body" sz="quarter" idx="10"/>
          </p:nvPr>
        </p:nvSpPr>
        <p:spPr/>
        <p:txBody>
          <a:bodyPr/>
          <a:lstStyle/>
          <a:p>
            <a:r>
              <a:rPr kumimoji="1" lang="en-US" altLang="ko-Kore-KR" dirty="0"/>
              <a:t>PR-PD-01</a:t>
            </a:r>
            <a:endParaRPr kumimoji="1" lang="ko-Kore-KR" altLang="en-US" dirty="0"/>
          </a:p>
        </p:txBody>
      </p:sp>
      <p:sp>
        <p:nvSpPr>
          <p:cNvPr id="3" name="텍스트 개체 틀 2">
            <a:extLst>
              <a:ext uri="{FF2B5EF4-FFF2-40B4-BE49-F238E27FC236}">
                <a16:creationId xmlns:a16="http://schemas.microsoft.com/office/drawing/2014/main" id="{525B9EA8-6287-02A1-992D-332F52C6BB0B}"/>
              </a:ext>
            </a:extLst>
          </p:cNvPr>
          <p:cNvSpPr>
            <a:spLocks noGrp="1"/>
          </p:cNvSpPr>
          <p:nvPr>
            <p:ph type="body" sz="quarter" idx="11"/>
          </p:nvPr>
        </p:nvSpPr>
        <p:spPr/>
        <p:txBody>
          <a:bodyPr/>
          <a:lstStyle/>
          <a:p>
            <a:r>
              <a:rPr kumimoji="1" lang="ko-KR" altLang="en-US" dirty="0"/>
              <a:t>프로젝트 상세</a:t>
            </a:r>
            <a:endParaRPr kumimoji="1" lang="ko-Kore-KR" altLang="en-US" dirty="0"/>
          </a:p>
        </p:txBody>
      </p:sp>
      <p:sp>
        <p:nvSpPr>
          <p:cNvPr id="4" name="텍스트 개체 틀 3">
            <a:extLst>
              <a:ext uri="{FF2B5EF4-FFF2-40B4-BE49-F238E27FC236}">
                <a16:creationId xmlns:a16="http://schemas.microsoft.com/office/drawing/2014/main" id="{B0D14D18-735B-0F5B-51D4-FCA7C4819685}"/>
              </a:ext>
            </a:extLst>
          </p:cNvPr>
          <p:cNvSpPr>
            <a:spLocks noGrp="1"/>
          </p:cNvSpPr>
          <p:nvPr>
            <p:ph type="body" sz="quarter" idx="12"/>
          </p:nvPr>
        </p:nvSpPr>
        <p:spPr/>
        <p:txBody>
          <a:bodyPr/>
          <a:lstStyle/>
          <a:p>
            <a:r>
              <a:rPr kumimoji="1" lang="ko-Kore-KR" altLang="en-US" dirty="0"/>
              <a:t>프로젝트 리스트</a:t>
            </a:r>
            <a:r>
              <a:rPr kumimoji="1" lang="en-US" altLang="ko-KR" dirty="0"/>
              <a:t>&gt;</a:t>
            </a:r>
            <a:r>
              <a:rPr kumimoji="1" lang="ko-KR" altLang="en-US" dirty="0"/>
              <a:t> 상세 페이지</a:t>
            </a:r>
            <a:endParaRPr kumimoji="1" lang="ko-Kore-KR" altLang="en-US" dirty="0"/>
          </a:p>
        </p:txBody>
      </p:sp>
      <p:graphicFrame>
        <p:nvGraphicFramePr>
          <p:cNvPr id="6" name="표 5">
            <a:extLst>
              <a:ext uri="{FF2B5EF4-FFF2-40B4-BE49-F238E27FC236}">
                <a16:creationId xmlns:a16="http://schemas.microsoft.com/office/drawing/2014/main" id="{5A475FD8-C264-89A5-3E1F-82DF72C69C96}"/>
              </a:ext>
            </a:extLst>
          </p:cNvPr>
          <p:cNvGraphicFramePr>
            <a:graphicFrameLocks noGrp="1"/>
          </p:cNvGraphicFramePr>
          <p:nvPr>
            <p:extLst>
              <p:ext uri="{D42A27DB-BD31-4B8C-83A1-F6EECF244321}">
                <p14:modId xmlns:p14="http://schemas.microsoft.com/office/powerpoint/2010/main" val="786736426"/>
              </p:ext>
            </p:extLst>
          </p:nvPr>
        </p:nvGraphicFramePr>
        <p:xfrm>
          <a:off x="8472264" y="476672"/>
          <a:ext cx="3384376" cy="370545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Summary.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프로젝트의 상세페이지</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a:solidFill>
                            <a:schemeClr val="tx1"/>
                          </a:solidFill>
                          <a:latin typeface="+mn-ea"/>
                          <a:ea typeface="+mn-ea"/>
                        </a:rPr>
                        <a:t>1</a:t>
                      </a:r>
                      <a:endParaRPr lang="ko-KR" altLang="en-US" sz="850" b="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00" b="0" dirty="0">
                          <a:latin typeface="+mn-ea"/>
                          <a:ea typeface="+mn-ea"/>
                        </a:rPr>
                        <a:t>신청하기</a:t>
                      </a:r>
                      <a:r>
                        <a:rPr lang="en-US" altLang="ko-KR" sz="800" b="0" dirty="0">
                          <a:latin typeface="+mn-ea"/>
                          <a:ea typeface="+mn-ea"/>
                        </a:rPr>
                        <a:t>[Button]</a:t>
                      </a:r>
                    </a:p>
                    <a:p>
                      <a:pPr marL="171450" indent="-171450" algn="just" latinLnBrk="1">
                        <a:lnSpc>
                          <a:spcPct val="120000"/>
                        </a:lnSpc>
                        <a:buFontTx/>
                        <a:buChar char="-"/>
                      </a:pPr>
                      <a:r>
                        <a:rPr lang="ko-KR" altLang="en-US" sz="800" b="0" dirty="0">
                          <a:latin typeface="+mn-ea"/>
                          <a:ea typeface="+mn-ea"/>
                        </a:rPr>
                        <a:t>버튼 클릭 시 </a:t>
                      </a:r>
                      <a:r>
                        <a:rPr lang="en-US" altLang="ko-KR" sz="800" b="0" dirty="0">
                          <a:latin typeface="+mn-ea"/>
                          <a:ea typeface="+mn-ea"/>
                        </a:rPr>
                        <a:t>[PR-PD-01-01 / </a:t>
                      </a:r>
                      <a:r>
                        <a:rPr lang="ko-KR" altLang="en-US" sz="800" b="0" dirty="0">
                          <a:latin typeface="+mn-ea"/>
                          <a:ea typeface="+mn-ea"/>
                        </a:rPr>
                        <a:t>프로젝트 신청</a:t>
                      </a:r>
                      <a:r>
                        <a:rPr lang="en-US" altLang="ko-KR" sz="800" b="0" dirty="0">
                          <a:latin typeface="+mn-ea"/>
                          <a:ea typeface="+mn-ea"/>
                        </a:rPr>
                        <a:t>]</a:t>
                      </a:r>
                      <a:r>
                        <a:rPr lang="ko-KR" altLang="en-US" sz="800" b="0" dirty="0">
                          <a:latin typeface="+mn-ea"/>
                          <a:ea typeface="+mn-ea"/>
                        </a:rPr>
                        <a:t> </a:t>
                      </a:r>
                      <a:r>
                        <a:rPr lang="ko-KR" altLang="en-US" sz="800" b="0" dirty="0" err="1">
                          <a:latin typeface="+mn-ea"/>
                          <a:ea typeface="+mn-ea"/>
                        </a:rPr>
                        <a:t>모달</a:t>
                      </a:r>
                      <a:r>
                        <a:rPr lang="ko-KR" altLang="en-US" sz="800" b="0" dirty="0">
                          <a:latin typeface="+mn-ea"/>
                          <a:ea typeface="+mn-ea"/>
                        </a:rPr>
                        <a:t> 출력</a:t>
                      </a: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dirty="0">
                          <a:solidFill>
                            <a:schemeClr val="tx1"/>
                          </a:solidFill>
                          <a:latin typeface="+mn-ea"/>
                        </a:rPr>
                        <a:t>작성자 정보</a:t>
                      </a:r>
                      <a:r>
                        <a:rPr kumimoji="1" lang="en-US" altLang="ko-KR" sz="800" dirty="0">
                          <a:solidFill>
                            <a:schemeClr val="tx1"/>
                          </a:solidFill>
                          <a:latin typeface="+mn-ea"/>
                        </a:rPr>
                        <a:t>[Text,</a:t>
                      </a:r>
                      <a:r>
                        <a:rPr kumimoji="1" lang="ko-KR" altLang="en-US" sz="800" dirty="0">
                          <a:solidFill>
                            <a:schemeClr val="tx1"/>
                          </a:solidFill>
                          <a:latin typeface="+mn-ea"/>
                        </a:rPr>
                        <a:t> </a:t>
                      </a:r>
                      <a:r>
                        <a:rPr kumimoji="1" lang="en-US" altLang="ko-KR" sz="800" dirty="0">
                          <a:solidFill>
                            <a:schemeClr val="tx1"/>
                          </a:solidFill>
                          <a:latin typeface="+mn-ea"/>
                        </a:rPr>
                        <a:t>Button]</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작성자의 프로필 사진과 등급</a:t>
                      </a:r>
                      <a:r>
                        <a:rPr kumimoji="1" lang="en-US" altLang="ko-KR" sz="800" dirty="0">
                          <a:solidFill>
                            <a:schemeClr val="tx1"/>
                          </a:solidFill>
                          <a:latin typeface="+mn-ea"/>
                        </a:rPr>
                        <a:t>(</a:t>
                      </a:r>
                      <a:r>
                        <a:rPr kumimoji="1" lang="ko-KR" altLang="en-US" sz="800" dirty="0">
                          <a:solidFill>
                            <a:schemeClr val="tx1"/>
                          </a:solidFill>
                          <a:latin typeface="+mn-ea"/>
                        </a:rPr>
                        <a:t>추후 개발</a:t>
                      </a:r>
                      <a:r>
                        <a:rPr kumimoji="1" lang="en-US" altLang="ko-KR" sz="800" dirty="0">
                          <a:solidFill>
                            <a:schemeClr val="tx1"/>
                          </a:solidFill>
                          <a:latin typeface="+mn-ea"/>
                        </a:rPr>
                        <a:t>),</a:t>
                      </a:r>
                      <a:r>
                        <a:rPr kumimoji="1" lang="ko-KR" altLang="en-US" sz="800" dirty="0">
                          <a:solidFill>
                            <a:schemeClr val="tx1"/>
                          </a:solidFill>
                          <a:latin typeface="+mn-ea"/>
                        </a:rPr>
                        <a:t> 주최 횟수 출력</a:t>
                      </a:r>
                      <a:endParaRPr kumimoji="1" lang="en-US" altLang="ko-KR" sz="80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en-US" altLang="ko-KR" sz="800" dirty="0">
                          <a:solidFill>
                            <a:schemeClr val="tx1"/>
                          </a:solidFill>
                          <a:latin typeface="+mn-ea"/>
                        </a:rPr>
                        <a:t>”</a:t>
                      </a:r>
                      <a:r>
                        <a:rPr kumimoji="1" lang="ko-KR" altLang="en-US" sz="800" dirty="0">
                          <a:solidFill>
                            <a:schemeClr val="tx1"/>
                          </a:solidFill>
                          <a:latin typeface="+mn-ea"/>
                        </a:rPr>
                        <a:t>프로필 보기</a:t>
                      </a:r>
                      <a:r>
                        <a:rPr kumimoji="1" lang="en-US" altLang="ko-KR" sz="800" dirty="0">
                          <a:solidFill>
                            <a:schemeClr val="tx1"/>
                          </a:solidFill>
                          <a:latin typeface="+mn-ea"/>
                        </a:rPr>
                        <a:t>＂</a:t>
                      </a:r>
                      <a:r>
                        <a:rPr kumimoji="1" lang="ko-KR" altLang="en-US" sz="800" dirty="0">
                          <a:solidFill>
                            <a:schemeClr val="tx1"/>
                          </a:solidFill>
                          <a:latin typeface="+mn-ea"/>
                        </a:rPr>
                        <a:t> 버튼 클릭 시 </a:t>
                      </a:r>
                      <a:r>
                        <a:rPr kumimoji="1" lang="en-US" altLang="ko-KR" sz="800" dirty="0">
                          <a:solidFill>
                            <a:schemeClr val="tx1"/>
                          </a:solidFill>
                          <a:latin typeface="+mn-ea"/>
                        </a:rPr>
                        <a:t>[PR-PD-01-02 / </a:t>
                      </a:r>
                      <a:r>
                        <a:rPr kumimoji="1" lang="ko-KR" altLang="en-US" sz="800" dirty="0">
                          <a:solidFill>
                            <a:schemeClr val="tx1"/>
                          </a:solidFill>
                          <a:latin typeface="+mn-ea"/>
                        </a:rPr>
                        <a:t>작성자 정보</a:t>
                      </a:r>
                      <a:r>
                        <a:rPr kumimoji="1" lang="en-US" altLang="ko-KR" sz="800" dirty="0">
                          <a:solidFill>
                            <a:schemeClr val="tx1"/>
                          </a:solidFill>
                          <a:latin typeface="+mn-ea"/>
                        </a:rPr>
                        <a:t>]</a:t>
                      </a:r>
                      <a:r>
                        <a:rPr kumimoji="1" lang="ko-KR" altLang="en-US" sz="800" dirty="0">
                          <a:solidFill>
                            <a:schemeClr val="tx1"/>
                          </a:solidFill>
                          <a:latin typeface="+mn-ea"/>
                        </a:rPr>
                        <a:t> </a:t>
                      </a:r>
                      <a:r>
                        <a:rPr kumimoji="1" lang="ko-KR" altLang="en-US" sz="800" dirty="0" err="1">
                          <a:solidFill>
                            <a:schemeClr val="tx1"/>
                          </a:solidFill>
                          <a:latin typeface="+mn-ea"/>
                        </a:rPr>
                        <a:t>모달</a:t>
                      </a:r>
                      <a:r>
                        <a:rPr kumimoji="1" lang="ko-KR" altLang="en-US" sz="800" dirty="0">
                          <a:solidFill>
                            <a:schemeClr val="tx1"/>
                          </a:solidFill>
                          <a:latin typeface="+mn-ea"/>
                        </a:rPr>
                        <a:t> 출력</a:t>
                      </a:r>
                      <a:endParaRPr kumimoji="1" lang="en-US" altLang="ko-KR" sz="80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등급은 추후에 기획 개발할 것이므로 자리만 설정해주세요</a:t>
                      </a: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dirty="0">
                          <a:solidFill>
                            <a:schemeClr val="tx1"/>
                          </a:solidFill>
                          <a:latin typeface="+mn-ea"/>
                        </a:rPr>
                        <a:t>정보</a:t>
                      </a:r>
                      <a:r>
                        <a:rPr kumimoji="1" lang="en-US" altLang="ko-KR" sz="800" dirty="0">
                          <a:solidFill>
                            <a:schemeClr val="tx1"/>
                          </a:solidFill>
                          <a:latin typeface="+mn-ea"/>
                        </a:rPr>
                        <a:t>[Text]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프로젝트에 관련된 정보를 출력</a:t>
                      </a: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a:latin typeface="+mn-ea"/>
                          <a:ea typeface="+mn-ea"/>
                        </a:rPr>
                        <a:t>4</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a:latin typeface="+mn-ea"/>
                          <a:ea typeface="+mn-ea"/>
                        </a:rPr>
                        <a:t>5</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a:latin typeface="+mn-ea"/>
                          <a:ea typeface="+mn-ea"/>
                        </a:rPr>
                        <a:t>7</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26" name="직사각형 25">
            <a:extLst>
              <a:ext uri="{FF2B5EF4-FFF2-40B4-BE49-F238E27FC236}">
                <a16:creationId xmlns:a16="http://schemas.microsoft.com/office/drawing/2014/main" id="{0C3F66C6-5176-D71E-7A5A-75520220CA83}"/>
              </a:ext>
            </a:extLst>
          </p:cNvPr>
          <p:cNvSpPr/>
          <p:nvPr/>
        </p:nvSpPr>
        <p:spPr>
          <a:xfrm>
            <a:off x="1282872" y="1628800"/>
            <a:ext cx="6181280" cy="1728192"/>
          </a:xfrm>
          <a:prstGeom prst="rect">
            <a:avLst/>
          </a:prstGeom>
          <a:solidFill>
            <a:srgbClr val="FEF9F9"/>
          </a:solidFill>
          <a:ln w="9525">
            <a:solidFill>
              <a:schemeClr val="accent4">
                <a:lumMod val="20000"/>
                <a:lumOff val="80000"/>
              </a:schemeClr>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7" name="직사각형 6">
            <a:extLst>
              <a:ext uri="{FF2B5EF4-FFF2-40B4-BE49-F238E27FC236}">
                <a16:creationId xmlns:a16="http://schemas.microsoft.com/office/drawing/2014/main" id="{9D6855DE-6C0E-80EC-863A-80AC9F872190}"/>
              </a:ext>
            </a:extLst>
          </p:cNvPr>
          <p:cNvSpPr/>
          <p:nvPr/>
        </p:nvSpPr>
        <p:spPr>
          <a:xfrm>
            <a:off x="1282872" y="476672"/>
            <a:ext cx="1500760" cy="435377"/>
          </a:xfrm>
          <a:prstGeom prst="rect">
            <a:avLst/>
          </a:prstGeom>
          <a:noFill/>
          <a:ln>
            <a:solidFill>
              <a:srgbClr val="F2F2F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ko-Kore-KR" dirty="0" err="1">
                <a:solidFill>
                  <a:schemeClr val="tx1"/>
                </a:solidFill>
                <a:latin typeface="NanumGothic" panose="020D0604000000000000" pitchFamily="34" charset="-127"/>
                <a:ea typeface="NanumGothic" panose="020D0604000000000000" pitchFamily="34" charset="-127"/>
              </a:rPr>
              <a:t>moizen</a:t>
            </a:r>
            <a:endParaRPr kumimoji="1" lang="ko-Kore-KR" altLang="en-US" dirty="0">
              <a:solidFill>
                <a:schemeClr val="tx1"/>
              </a:solidFill>
              <a:latin typeface="NanumGothic" panose="020D0604000000000000" pitchFamily="34" charset="-127"/>
              <a:ea typeface="NanumGothic" panose="020D0604000000000000" pitchFamily="34" charset="-127"/>
            </a:endParaRPr>
          </a:p>
        </p:txBody>
      </p:sp>
      <p:graphicFrame>
        <p:nvGraphicFramePr>
          <p:cNvPr id="8" name="표 5">
            <a:extLst>
              <a:ext uri="{FF2B5EF4-FFF2-40B4-BE49-F238E27FC236}">
                <a16:creationId xmlns:a16="http://schemas.microsoft.com/office/drawing/2014/main" id="{E12B0424-A883-1299-C007-0E4BD0CC2C8D}"/>
              </a:ext>
            </a:extLst>
          </p:cNvPr>
          <p:cNvGraphicFramePr>
            <a:graphicFrameLocks noGrp="1"/>
          </p:cNvGraphicFramePr>
          <p:nvPr/>
        </p:nvGraphicFramePr>
        <p:xfrm>
          <a:off x="1282872" y="1044407"/>
          <a:ext cx="6134593" cy="374400"/>
        </p:xfrm>
        <a:graphic>
          <a:graphicData uri="http://schemas.openxmlformats.org/drawingml/2006/table">
            <a:tbl>
              <a:tblPr firstRow="1" bandRow="1">
                <a:tableStyleId>{5C22544A-7EE6-4342-B048-85BDC9FD1C3A}</a:tableStyleId>
              </a:tblPr>
              <a:tblGrid>
                <a:gridCol w="6134593">
                  <a:extLst>
                    <a:ext uri="{9D8B030D-6E8A-4147-A177-3AD203B41FA5}">
                      <a16:colId xmlns:a16="http://schemas.microsoft.com/office/drawing/2014/main" val="3500359685"/>
                    </a:ext>
                  </a:extLst>
                </a:gridCol>
              </a:tblGrid>
              <a:tr h="374400">
                <a:tc>
                  <a:txBody>
                    <a:bodyPr/>
                    <a:lstStyle/>
                    <a:p>
                      <a:endParaRPr lang="ko-Kore-KR" altLang="en-US" sz="1200" dirty="0"/>
                    </a:p>
                  </a:txBody>
                  <a:tcPr>
                    <a:lnL w="12700" cmpd="sng">
                      <a:noFill/>
                    </a:lnL>
                    <a:lnR w="12700" cmpd="sng">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3031696"/>
                  </a:ext>
                </a:extLst>
              </a:tr>
            </a:tbl>
          </a:graphicData>
        </a:graphic>
      </p:graphicFrame>
      <p:sp>
        <p:nvSpPr>
          <p:cNvPr id="9" name="TextBox 8">
            <a:extLst>
              <a:ext uri="{FF2B5EF4-FFF2-40B4-BE49-F238E27FC236}">
                <a16:creationId xmlns:a16="http://schemas.microsoft.com/office/drawing/2014/main" id="{EE6FB519-8C9A-A3F9-A543-BCAEA9CB7F30}"/>
              </a:ext>
            </a:extLst>
          </p:cNvPr>
          <p:cNvSpPr txBox="1"/>
          <p:nvPr/>
        </p:nvSpPr>
        <p:spPr>
          <a:xfrm>
            <a:off x="6841401" y="536294"/>
            <a:ext cx="576064" cy="246221"/>
          </a:xfrm>
          <a:prstGeom prst="rect">
            <a:avLst/>
          </a:prstGeom>
          <a:noFill/>
        </p:spPr>
        <p:txBody>
          <a:bodyPr wrap="square" rtlCol="0">
            <a:spAutoFit/>
          </a:bodyPr>
          <a:lstStyle/>
          <a:p>
            <a:r>
              <a:rPr kumimoji="1" lang="ko-Kore-KR" altLang="en-US" sz="1000" dirty="0">
                <a:solidFill>
                  <a:srgbClr val="DDDDDD"/>
                </a:solidFill>
                <a:latin typeface="NanumGothic" panose="020D0604000000000000" pitchFamily="34" charset="-127"/>
                <a:ea typeface="NanumGothic" panose="020D0604000000000000" pitchFamily="34" charset="-127"/>
              </a:rPr>
              <a:t>로그인</a:t>
            </a:r>
          </a:p>
        </p:txBody>
      </p:sp>
      <p:sp>
        <p:nvSpPr>
          <p:cNvPr id="10" name="TextBox 9">
            <a:extLst>
              <a:ext uri="{FF2B5EF4-FFF2-40B4-BE49-F238E27FC236}">
                <a16:creationId xmlns:a16="http://schemas.microsoft.com/office/drawing/2014/main" id="{B5B0B5AF-0EF6-A4AF-F8F3-FA5419D388BE}"/>
              </a:ext>
            </a:extLst>
          </p:cNvPr>
          <p:cNvSpPr txBox="1"/>
          <p:nvPr/>
        </p:nvSpPr>
        <p:spPr>
          <a:xfrm>
            <a:off x="2711624" y="1099120"/>
            <a:ext cx="576064" cy="246221"/>
          </a:xfrm>
          <a:prstGeom prst="rect">
            <a:avLst/>
          </a:prstGeom>
          <a:noFill/>
        </p:spPr>
        <p:txBody>
          <a:bodyPr wrap="square" rtlCol="0">
            <a:spAutoFit/>
          </a:bodyPr>
          <a:lstStyle/>
          <a:p>
            <a:pPr algn="ctr"/>
            <a:r>
              <a:rPr kumimoji="1" lang="en-US" altLang="ko-Kore-KR" sz="1000">
                <a:latin typeface="NanumGothic" panose="020D0604000000000000" pitchFamily="34" charset="-127"/>
                <a:ea typeface="NanumGothic" panose="020D0604000000000000" pitchFamily="34" charset="-127"/>
              </a:rPr>
              <a:t>HOME</a:t>
            </a:r>
            <a:endParaRPr kumimoji="1" lang="ko-Kore-KR" altLang="en-US" sz="1000">
              <a:latin typeface="NanumGothic" panose="020D0604000000000000" pitchFamily="34" charset="-127"/>
              <a:ea typeface="NanumGothic" panose="020D0604000000000000" pitchFamily="34" charset="-127"/>
            </a:endParaRPr>
          </a:p>
        </p:txBody>
      </p:sp>
      <p:sp>
        <p:nvSpPr>
          <p:cNvPr id="11" name="TextBox 10">
            <a:extLst>
              <a:ext uri="{FF2B5EF4-FFF2-40B4-BE49-F238E27FC236}">
                <a16:creationId xmlns:a16="http://schemas.microsoft.com/office/drawing/2014/main" id="{69234119-E8D9-F090-9105-8D803DAA405A}"/>
              </a:ext>
            </a:extLst>
          </p:cNvPr>
          <p:cNvSpPr txBox="1"/>
          <p:nvPr/>
        </p:nvSpPr>
        <p:spPr>
          <a:xfrm>
            <a:off x="3952419" y="1099120"/>
            <a:ext cx="982675" cy="246221"/>
          </a:xfrm>
          <a:prstGeom prst="rect">
            <a:avLst/>
          </a:prstGeom>
          <a:noFill/>
        </p:spPr>
        <p:txBody>
          <a:bodyPr wrap="square" rtlCol="0">
            <a:spAutoFit/>
          </a:bodyPr>
          <a:lstStyle/>
          <a:p>
            <a:pPr algn="ctr"/>
            <a:r>
              <a:rPr kumimoji="1" lang="ko-KR" altLang="en-US" sz="1000" dirty="0" err="1">
                <a:latin typeface="NanumGothic" panose="020D0604000000000000" pitchFamily="34" charset="-127"/>
                <a:ea typeface="NanumGothic" panose="020D0604000000000000" pitchFamily="34" charset="-127"/>
              </a:rPr>
              <a:t>모이젠</a:t>
            </a:r>
            <a:r>
              <a:rPr kumimoji="1" lang="ko-KR" altLang="en-US" sz="1000" dirty="0">
                <a:latin typeface="NanumGothic" panose="020D0604000000000000" pitchFamily="34" charset="-127"/>
                <a:ea typeface="NanumGothic" panose="020D0604000000000000" pitchFamily="34" charset="-127"/>
              </a:rPr>
              <a:t> 게시판</a:t>
            </a:r>
            <a:endParaRPr kumimoji="1" lang="ko-Kore-KR" altLang="en-US" sz="1000" dirty="0">
              <a:latin typeface="NanumGothic" panose="020D0604000000000000" pitchFamily="34" charset="-127"/>
              <a:ea typeface="NanumGothic" panose="020D0604000000000000" pitchFamily="34" charset="-127"/>
            </a:endParaRPr>
          </a:p>
        </p:txBody>
      </p:sp>
      <p:sp>
        <p:nvSpPr>
          <p:cNvPr id="12" name="모서리가 둥근 직사각형 11">
            <a:extLst>
              <a:ext uri="{FF2B5EF4-FFF2-40B4-BE49-F238E27FC236}">
                <a16:creationId xmlns:a16="http://schemas.microsoft.com/office/drawing/2014/main" id="{E1EA86A3-D590-E08E-C905-5584C9AA7FA8}"/>
              </a:ext>
            </a:extLst>
          </p:cNvPr>
          <p:cNvSpPr/>
          <p:nvPr/>
        </p:nvSpPr>
        <p:spPr>
          <a:xfrm>
            <a:off x="2999656" y="490426"/>
            <a:ext cx="3312368" cy="337959"/>
          </a:xfrm>
          <a:prstGeom prst="roundRect">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13" name="그림 12">
            <a:extLst>
              <a:ext uri="{FF2B5EF4-FFF2-40B4-BE49-F238E27FC236}">
                <a16:creationId xmlns:a16="http://schemas.microsoft.com/office/drawing/2014/main" id="{93A859A4-8351-46E8-4527-4286DFBEB3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984" y="511513"/>
            <a:ext cx="304800" cy="304800"/>
          </a:xfrm>
          <a:prstGeom prst="rect">
            <a:avLst/>
          </a:prstGeom>
        </p:spPr>
      </p:pic>
      <p:sp>
        <p:nvSpPr>
          <p:cNvPr id="14" name="TextBox 13">
            <a:extLst>
              <a:ext uri="{FF2B5EF4-FFF2-40B4-BE49-F238E27FC236}">
                <a16:creationId xmlns:a16="http://schemas.microsoft.com/office/drawing/2014/main" id="{27658AF3-6F16-3EC9-84C5-0B45D0EC25E5}"/>
              </a:ext>
            </a:extLst>
          </p:cNvPr>
          <p:cNvSpPr txBox="1"/>
          <p:nvPr/>
        </p:nvSpPr>
        <p:spPr>
          <a:xfrm>
            <a:off x="5433310" y="1099120"/>
            <a:ext cx="797929" cy="246221"/>
          </a:xfrm>
          <a:prstGeom prst="rect">
            <a:avLst/>
          </a:prstGeom>
          <a:noFill/>
        </p:spPr>
        <p:txBody>
          <a:bodyPr wrap="square" rtlCol="0">
            <a:spAutoFit/>
          </a:bodyPr>
          <a:lstStyle/>
          <a:p>
            <a:pPr algn="ctr"/>
            <a:r>
              <a:rPr kumimoji="1" lang="ko-KR" altLang="en-US" sz="1000" dirty="0">
                <a:latin typeface="NanumGothic" panose="020D0604000000000000" pitchFamily="34" charset="-127"/>
                <a:ea typeface="NanumGothic" panose="020D0604000000000000" pitchFamily="34" charset="-127"/>
              </a:rPr>
              <a:t>커뮤니티</a:t>
            </a:r>
            <a:endParaRPr kumimoji="1" lang="ko-Kore-KR" altLang="en-US" sz="1000" dirty="0">
              <a:latin typeface="NanumGothic" panose="020D0604000000000000" pitchFamily="34" charset="-127"/>
              <a:ea typeface="NanumGothic" panose="020D0604000000000000" pitchFamily="34" charset="-127"/>
            </a:endParaRPr>
          </a:p>
        </p:txBody>
      </p:sp>
      <p:sp>
        <p:nvSpPr>
          <p:cNvPr id="54" name="TextBox 53">
            <a:extLst>
              <a:ext uri="{FF2B5EF4-FFF2-40B4-BE49-F238E27FC236}">
                <a16:creationId xmlns:a16="http://schemas.microsoft.com/office/drawing/2014/main" id="{14C33C55-63D3-E958-DC68-AAFAA37C053B}"/>
              </a:ext>
            </a:extLst>
          </p:cNvPr>
          <p:cNvSpPr txBox="1"/>
          <p:nvPr/>
        </p:nvSpPr>
        <p:spPr>
          <a:xfrm>
            <a:off x="7807036" y="5624945"/>
            <a:ext cx="184731" cy="369332"/>
          </a:xfrm>
          <a:prstGeom prst="rect">
            <a:avLst/>
          </a:prstGeom>
          <a:noFill/>
        </p:spPr>
        <p:txBody>
          <a:bodyPr wrap="none" rtlCol="0">
            <a:spAutoFit/>
          </a:bodyPr>
          <a:lstStyle/>
          <a:p>
            <a:endParaRPr kumimoji="1" lang="ko-Kore-KR" altLang="en-US" dirty="0"/>
          </a:p>
        </p:txBody>
      </p:sp>
      <p:grpSp>
        <p:nvGrpSpPr>
          <p:cNvPr id="17" name="그룹 16">
            <a:extLst>
              <a:ext uri="{FF2B5EF4-FFF2-40B4-BE49-F238E27FC236}">
                <a16:creationId xmlns:a16="http://schemas.microsoft.com/office/drawing/2014/main" id="{87408D09-402E-FF63-7391-B50A8BD62670}"/>
              </a:ext>
            </a:extLst>
          </p:cNvPr>
          <p:cNvGrpSpPr/>
          <p:nvPr/>
        </p:nvGrpSpPr>
        <p:grpSpPr>
          <a:xfrm>
            <a:off x="1413515" y="1758334"/>
            <a:ext cx="2020154" cy="1476463"/>
            <a:chOff x="1309194" y="1700808"/>
            <a:chExt cx="2338534" cy="1603673"/>
          </a:xfrm>
        </p:grpSpPr>
        <p:sp>
          <p:nvSpPr>
            <p:cNvPr id="16" name="직사각형 15">
              <a:extLst>
                <a:ext uri="{FF2B5EF4-FFF2-40B4-BE49-F238E27FC236}">
                  <a16:creationId xmlns:a16="http://schemas.microsoft.com/office/drawing/2014/main" id="{0351E173-3325-597B-820D-B710B9662739}"/>
                </a:ext>
              </a:extLst>
            </p:cNvPr>
            <p:cNvSpPr/>
            <p:nvPr/>
          </p:nvSpPr>
          <p:spPr>
            <a:xfrm>
              <a:off x="1309194" y="1700808"/>
              <a:ext cx="2338534" cy="1603673"/>
            </a:xfrm>
            <a:prstGeom prst="rect">
              <a:avLst/>
            </a:prstGeom>
            <a:solidFill>
              <a:srgbClr val="DEDEDE"/>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pic>
          <p:nvPicPr>
            <p:cNvPr id="15" name="그림 14">
              <a:extLst>
                <a:ext uri="{FF2B5EF4-FFF2-40B4-BE49-F238E27FC236}">
                  <a16:creationId xmlns:a16="http://schemas.microsoft.com/office/drawing/2014/main" id="{08E19B68-478C-FA55-7247-51D0DE7A81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9405" y="1773588"/>
              <a:ext cx="1458112" cy="1458112"/>
            </a:xfrm>
            <a:prstGeom prst="rect">
              <a:avLst/>
            </a:prstGeom>
            <a:ln>
              <a:solidFill>
                <a:srgbClr val="DEDEDE"/>
              </a:solidFill>
            </a:ln>
          </p:spPr>
        </p:pic>
      </p:grpSp>
      <p:sp>
        <p:nvSpPr>
          <p:cNvPr id="18" name="직사각형 17">
            <a:extLst>
              <a:ext uri="{FF2B5EF4-FFF2-40B4-BE49-F238E27FC236}">
                <a16:creationId xmlns:a16="http://schemas.microsoft.com/office/drawing/2014/main" id="{18528242-C8A9-1E34-8307-46FA391C0B93}"/>
              </a:ext>
            </a:extLst>
          </p:cNvPr>
          <p:cNvSpPr/>
          <p:nvPr/>
        </p:nvSpPr>
        <p:spPr>
          <a:xfrm>
            <a:off x="3647758" y="1757664"/>
            <a:ext cx="516603" cy="200002"/>
          </a:xfrm>
          <a:prstGeom prst="rect">
            <a:avLst/>
          </a:prstGeom>
          <a:solidFill>
            <a:srgbClr val="3612D2"/>
          </a:solidFill>
          <a:ln w="9525">
            <a:solidFill>
              <a:schemeClr val="accent4">
                <a:lumMod val="60000"/>
                <a:lumOff val="40000"/>
              </a:schemeClr>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r>
              <a:rPr kumimoji="1" lang="ko-Kore-KR" altLang="en-US" sz="800" b="0" i="0" u="none" strike="noStrike" kern="1200" cap="none" spc="0" normalizeH="0" baseline="0" noProof="0" dirty="0">
                <a:ln>
                  <a:noFill/>
                </a:ln>
                <a:solidFill>
                  <a:schemeClr val="bg1"/>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종목명</a:t>
            </a:r>
          </a:p>
        </p:txBody>
      </p:sp>
      <p:sp>
        <p:nvSpPr>
          <p:cNvPr id="19" name="TextBox 18">
            <a:extLst>
              <a:ext uri="{FF2B5EF4-FFF2-40B4-BE49-F238E27FC236}">
                <a16:creationId xmlns:a16="http://schemas.microsoft.com/office/drawing/2014/main" id="{D6F278A3-815C-6395-FD43-C098312BF3F5}"/>
              </a:ext>
            </a:extLst>
          </p:cNvPr>
          <p:cNvSpPr txBox="1"/>
          <p:nvPr/>
        </p:nvSpPr>
        <p:spPr>
          <a:xfrm>
            <a:off x="3694398" y="2062929"/>
            <a:ext cx="1324402" cy="307777"/>
          </a:xfrm>
          <a:prstGeom prst="rect">
            <a:avLst/>
          </a:prstGeom>
          <a:noFill/>
        </p:spPr>
        <p:txBody>
          <a:bodyPr wrap="none" rtlCol="0">
            <a:spAutoFit/>
          </a:bodyPr>
          <a:lstStyle/>
          <a:p>
            <a:r>
              <a:rPr kumimoji="1" lang="ko-Kore-KR" altLang="en-US" sz="1400" dirty="0"/>
              <a:t>프로젝트 제목</a:t>
            </a:r>
          </a:p>
        </p:txBody>
      </p:sp>
      <p:sp>
        <p:nvSpPr>
          <p:cNvPr id="28" name="TextBox 27">
            <a:extLst>
              <a:ext uri="{FF2B5EF4-FFF2-40B4-BE49-F238E27FC236}">
                <a16:creationId xmlns:a16="http://schemas.microsoft.com/office/drawing/2014/main" id="{1FC28584-FC1F-1B33-236F-1E1CBDE5320D}"/>
              </a:ext>
            </a:extLst>
          </p:cNvPr>
          <p:cNvSpPr txBox="1"/>
          <p:nvPr/>
        </p:nvSpPr>
        <p:spPr>
          <a:xfrm>
            <a:off x="1415480" y="3573016"/>
            <a:ext cx="870751" cy="246221"/>
          </a:xfrm>
          <a:prstGeom prst="rect">
            <a:avLst/>
          </a:prstGeom>
          <a:noFill/>
        </p:spPr>
        <p:txBody>
          <a:bodyPr wrap="none" rtlCol="0">
            <a:spAutoFit/>
          </a:bodyPr>
          <a:lstStyle/>
          <a:p>
            <a:r>
              <a:rPr kumimoji="1" lang="ko-Kore-KR" altLang="en-US" sz="1000" dirty="0"/>
              <a:t>작성자 정보</a:t>
            </a:r>
          </a:p>
        </p:txBody>
      </p:sp>
      <p:pic>
        <p:nvPicPr>
          <p:cNvPr id="36" name="그림 35">
            <a:extLst>
              <a:ext uri="{FF2B5EF4-FFF2-40B4-BE49-F238E27FC236}">
                <a16:creationId xmlns:a16="http://schemas.microsoft.com/office/drawing/2014/main" id="{EF920F2B-AA95-F60B-584D-31A9310092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6276" y="3819237"/>
            <a:ext cx="624316" cy="624316"/>
          </a:xfrm>
          <a:prstGeom prst="rect">
            <a:avLst/>
          </a:prstGeom>
        </p:spPr>
      </p:pic>
      <p:sp>
        <p:nvSpPr>
          <p:cNvPr id="39" name="TextBox 38">
            <a:extLst>
              <a:ext uri="{FF2B5EF4-FFF2-40B4-BE49-F238E27FC236}">
                <a16:creationId xmlns:a16="http://schemas.microsoft.com/office/drawing/2014/main" id="{AB66EBC3-4E91-54AB-63CB-65DDA7FB8FB3}"/>
              </a:ext>
            </a:extLst>
          </p:cNvPr>
          <p:cNvSpPr txBox="1"/>
          <p:nvPr/>
        </p:nvSpPr>
        <p:spPr>
          <a:xfrm>
            <a:off x="1421267" y="4443553"/>
            <a:ext cx="1074332" cy="524246"/>
          </a:xfrm>
          <a:prstGeom prst="rect">
            <a:avLst/>
          </a:prstGeom>
          <a:noFill/>
        </p:spPr>
        <p:txBody>
          <a:bodyPr wrap="none" rtlCol="0">
            <a:spAutoFit/>
          </a:bodyPr>
          <a:lstStyle/>
          <a:p>
            <a:pPr algn="ctr">
              <a:lnSpc>
                <a:spcPct val="150000"/>
              </a:lnSpc>
            </a:pPr>
            <a:r>
              <a:rPr kumimoji="1" lang="en-US" altLang="ko-Kore-KR" sz="1000" dirty="0"/>
              <a:t>OOO</a:t>
            </a:r>
          </a:p>
          <a:p>
            <a:pPr algn="ctr">
              <a:lnSpc>
                <a:spcPct val="150000"/>
              </a:lnSpc>
            </a:pPr>
            <a:r>
              <a:rPr kumimoji="1" lang="ko-Kore-KR" altLang="en-US" sz="1000" dirty="0"/>
              <a:t>등급</a:t>
            </a:r>
            <a:r>
              <a:rPr kumimoji="1" lang="en-US" altLang="ko-Kore-KR" sz="1000" dirty="0"/>
              <a:t> </a:t>
            </a:r>
            <a:r>
              <a:rPr kumimoji="1" lang="en-US" altLang="ko-KR" sz="1000" dirty="0"/>
              <a:t>| </a:t>
            </a:r>
            <a:r>
              <a:rPr kumimoji="1" lang="ko-Kore-KR" altLang="en-US" sz="1000" dirty="0"/>
              <a:t>주최횟수</a:t>
            </a:r>
            <a:endParaRPr kumimoji="1" lang="en-US" altLang="ko-Kore-KR" sz="1000" dirty="0"/>
          </a:p>
        </p:txBody>
      </p:sp>
      <p:cxnSp>
        <p:nvCxnSpPr>
          <p:cNvPr id="40" name="직선 연결선[R] 39">
            <a:extLst>
              <a:ext uri="{FF2B5EF4-FFF2-40B4-BE49-F238E27FC236}">
                <a16:creationId xmlns:a16="http://schemas.microsoft.com/office/drawing/2014/main" id="{600A0387-D87A-18D8-DC5B-F8A98377DD8D}"/>
              </a:ext>
            </a:extLst>
          </p:cNvPr>
          <p:cNvCxnSpPr>
            <a:cxnSpLocks/>
          </p:cNvCxnSpPr>
          <p:nvPr/>
        </p:nvCxnSpPr>
        <p:spPr>
          <a:xfrm flipH="1">
            <a:off x="2654506" y="3501009"/>
            <a:ext cx="1" cy="3085877"/>
          </a:xfrm>
          <a:prstGeom prst="line">
            <a:avLst/>
          </a:prstGeom>
          <a:ln>
            <a:solidFill>
              <a:srgbClr val="DEDEDE"/>
            </a:solidFill>
          </a:ln>
        </p:spPr>
        <p:style>
          <a:lnRef idx="1">
            <a:schemeClr val="accent1"/>
          </a:lnRef>
          <a:fillRef idx="0">
            <a:schemeClr val="accent1"/>
          </a:fillRef>
          <a:effectRef idx="0">
            <a:schemeClr val="accent1"/>
          </a:effectRef>
          <a:fontRef idx="minor">
            <a:schemeClr val="tx1"/>
          </a:fontRef>
        </p:style>
      </p:cxnSp>
      <p:graphicFrame>
        <p:nvGraphicFramePr>
          <p:cNvPr id="42" name="표 29">
            <a:extLst>
              <a:ext uri="{FF2B5EF4-FFF2-40B4-BE49-F238E27FC236}">
                <a16:creationId xmlns:a16="http://schemas.microsoft.com/office/drawing/2014/main" id="{BBA2243C-9F1E-6D0E-2EDF-3D9E4995AC34}"/>
              </a:ext>
            </a:extLst>
          </p:cNvPr>
          <p:cNvGraphicFramePr>
            <a:graphicFrameLocks noGrp="1"/>
          </p:cNvGraphicFramePr>
          <p:nvPr>
            <p:extLst>
              <p:ext uri="{D42A27DB-BD31-4B8C-83A1-F6EECF244321}">
                <p14:modId xmlns:p14="http://schemas.microsoft.com/office/powerpoint/2010/main" val="2361449348"/>
              </p:ext>
            </p:extLst>
          </p:nvPr>
        </p:nvGraphicFramePr>
        <p:xfrm>
          <a:off x="2957431" y="3789044"/>
          <a:ext cx="4506721" cy="2808308"/>
        </p:xfrm>
        <a:graphic>
          <a:graphicData uri="http://schemas.openxmlformats.org/drawingml/2006/table">
            <a:tbl>
              <a:tblPr>
                <a:tableStyleId>{5C22544A-7EE6-4342-B048-85BDC9FD1C3A}</a:tableStyleId>
              </a:tblPr>
              <a:tblGrid>
                <a:gridCol w="1103459">
                  <a:extLst>
                    <a:ext uri="{9D8B030D-6E8A-4147-A177-3AD203B41FA5}">
                      <a16:colId xmlns:a16="http://schemas.microsoft.com/office/drawing/2014/main" val="2069976393"/>
                    </a:ext>
                  </a:extLst>
                </a:gridCol>
                <a:gridCol w="1103459">
                  <a:extLst>
                    <a:ext uri="{9D8B030D-6E8A-4147-A177-3AD203B41FA5}">
                      <a16:colId xmlns:a16="http://schemas.microsoft.com/office/drawing/2014/main" val="2112143634"/>
                    </a:ext>
                  </a:extLst>
                </a:gridCol>
                <a:gridCol w="766601">
                  <a:extLst>
                    <a:ext uri="{9D8B030D-6E8A-4147-A177-3AD203B41FA5}">
                      <a16:colId xmlns:a16="http://schemas.microsoft.com/office/drawing/2014/main" val="2707625452"/>
                    </a:ext>
                  </a:extLst>
                </a:gridCol>
                <a:gridCol w="766601">
                  <a:extLst>
                    <a:ext uri="{9D8B030D-6E8A-4147-A177-3AD203B41FA5}">
                      <a16:colId xmlns:a16="http://schemas.microsoft.com/office/drawing/2014/main" val="1131503441"/>
                    </a:ext>
                  </a:extLst>
                </a:gridCol>
                <a:gridCol w="766601">
                  <a:extLst>
                    <a:ext uri="{9D8B030D-6E8A-4147-A177-3AD203B41FA5}">
                      <a16:colId xmlns:a16="http://schemas.microsoft.com/office/drawing/2014/main" val="3351449867"/>
                    </a:ext>
                  </a:extLst>
                </a:gridCol>
              </a:tblGrid>
              <a:tr h="370840">
                <a:tc>
                  <a:txBody>
                    <a:bodyPr/>
                    <a:lstStyle/>
                    <a:p>
                      <a:pPr algn="ctr"/>
                      <a:r>
                        <a:rPr lang="ko-Kore-KR" altLang="en-US" sz="1000" dirty="0">
                          <a:solidFill>
                            <a:schemeClr val="tx1"/>
                          </a:solidFill>
                        </a:rPr>
                        <a:t>신청 마감일자</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EF9F9"/>
                    </a:solidFill>
                  </a:tcPr>
                </a:tc>
                <a:tc>
                  <a:txBody>
                    <a:bodyPr/>
                    <a:lstStyle/>
                    <a:p>
                      <a:pPr algn="ctr"/>
                      <a:r>
                        <a:rPr lang="ko-Kore-KR" altLang="en-US" sz="1000" dirty="0">
                          <a:solidFill>
                            <a:schemeClr val="tx1"/>
                          </a:solidFill>
                        </a:rPr>
                        <a:t>경기일자</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EF9F9"/>
                    </a:solidFill>
                  </a:tcPr>
                </a:tc>
                <a:tc>
                  <a:txBody>
                    <a:bodyPr/>
                    <a:lstStyle/>
                    <a:p>
                      <a:pPr algn="ctr"/>
                      <a:r>
                        <a:rPr lang="ko-Kore-KR" altLang="en-US" sz="1000" dirty="0">
                          <a:solidFill>
                            <a:schemeClr val="tx1"/>
                          </a:solidFill>
                        </a:rPr>
                        <a:t>필요 인원</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EF9F9"/>
                    </a:solidFill>
                  </a:tcPr>
                </a:tc>
                <a:tc>
                  <a:txBody>
                    <a:bodyPr/>
                    <a:lstStyle/>
                    <a:p>
                      <a:pPr algn="ctr"/>
                      <a:r>
                        <a:rPr lang="ko-Kore-KR" altLang="en-US" sz="1000" dirty="0">
                          <a:solidFill>
                            <a:schemeClr val="tx1"/>
                          </a:solidFill>
                        </a:rPr>
                        <a:t>신청 인원</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EF9F9"/>
                    </a:solidFill>
                  </a:tcPr>
                </a:tc>
                <a:tc>
                  <a:txBody>
                    <a:bodyPr/>
                    <a:lstStyle/>
                    <a:p>
                      <a:pPr algn="ctr"/>
                      <a:r>
                        <a:rPr lang="ko-Kore-KR" altLang="en-US" sz="1000" dirty="0">
                          <a:solidFill>
                            <a:schemeClr val="tx1"/>
                          </a:solidFill>
                        </a:rPr>
                        <a:t>매칭 인원</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EF9F9"/>
                    </a:solidFill>
                  </a:tcPr>
                </a:tc>
                <a:extLst>
                  <a:ext uri="{0D108BD9-81ED-4DB2-BD59-A6C34878D82A}">
                    <a16:rowId xmlns:a16="http://schemas.microsoft.com/office/drawing/2014/main" val="1497955400"/>
                  </a:ext>
                </a:extLst>
              </a:tr>
              <a:tr h="370840">
                <a:tc>
                  <a:txBody>
                    <a:bodyPr/>
                    <a:lstStyle/>
                    <a:p>
                      <a:pPr algn="ctr"/>
                      <a:r>
                        <a:rPr lang="en-US" altLang="ko-KR" sz="1000" dirty="0">
                          <a:solidFill>
                            <a:schemeClr val="tx1"/>
                          </a:solidFill>
                        </a:rPr>
                        <a:t>2022.00.00</a:t>
                      </a:r>
                      <a:endParaRPr lang="ko-Kore-KR" altLang="en-US" sz="1000" dirty="0">
                        <a:solidFill>
                          <a:schemeClr val="tx1"/>
                        </a:solidFill>
                      </a:endParaRP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chemeClr val="bg1"/>
                    </a:solidFill>
                  </a:tcPr>
                </a:tc>
                <a:tc>
                  <a:txBody>
                    <a:bodyPr/>
                    <a:lstStyle/>
                    <a:p>
                      <a:pPr algn="ctr"/>
                      <a:r>
                        <a:rPr lang="en-US" altLang="ko-Kore-KR" sz="1000" dirty="0">
                          <a:solidFill>
                            <a:schemeClr val="tx1"/>
                          </a:solidFill>
                        </a:rPr>
                        <a:t>2</a:t>
                      </a:r>
                      <a:r>
                        <a:rPr lang="en-US" altLang="ko-KR" sz="1000" dirty="0">
                          <a:solidFill>
                            <a:schemeClr val="tx1"/>
                          </a:solidFill>
                        </a:rPr>
                        <a:t>022.00.00</a:t>
                      </a:r>
                      <a:endParaRPr lang="ko-Kore-KR" altLang="en-US" sz="1000" dirty="0">
                        <a:solidFill>
                          <a:schemeClr val="tx1"/>
                        </a:solidFill>
                      </a:endParaRP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chemeClr val="bg1"/>
                    </a:solidFill>
                  </a:tcPr>
                </a:tc>
                <a:tc>
                  <a:txBody>
                    <a:bodyPr/>
                    <a:lstStyle/>
                    <a:p>
                      <a:pPr algn="ctr"/>
                      <a:r>
                        <a:rPr lang="en-US" altLang="ko-KR" sz="1000" dirty="0">
                          <a:solidFill>
                            <a:schemeClr val="tx1"/>
                          </a:solidFill>
                        </a:rPr>
                        <a:t>3</a:t>
                      </a:r>
                      <a:endParaRPr lang="ko-Kore-KR" altLang="en-US" sz="1000" dirty="0">
                        <a:solidFill>
                          <a:schemeClr val="tx1"/>
                        </a:solidFill>
                      </a:endParaRP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chemeClr val="bg1"/>
                    </a:solidFill>
                  </a:tcPr>
                </a:tc>
                <a:tc>
                  <a:txBody>
                    <a:bodyPr/>
                    <a:lstStyle/>
                    <a:p>
                      <a:pPr algn="ctr"/>
                      <a:r>
                        <a:rPr lang="en-US" altLang="ko-KR" sz="1000" dirty="0">
                          <a:solidFill>
                            <a:schemeClr val="tx1"/>
                          </a:solidFill>
                        </a:rPr>
                        <a:t>5</a:t>
                      </a:r>
                      <a:endParaRPr lang="ko-Kore-KR" altLang="en-US" sz="1000" dirty="0">
                        <a:solidFill>
                          <a:schemeClr val="tx1"/>
                        </a:solidFill>
                      </a:endParaRP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chemeClr val="bg1"/>
                    </a:solidFill>
                  </a:tcPr>
                </a:tc>
                <a:tc>
                  <a:txBody>
                    <a:bodyPr/>
                    <a:lstStyle/>
                    <a:p>
                      <a:pPr algn="ctr"/>
                      <a:r>
                        <a:rPr lang="en-US" altLang="ko-Kore-KR" sz="1000" dirty="0">
                          <a:solidFill>
                            <a:schemeClr val="tx1"/>
                          </a:solidFill>
                        </a:rPr>
                        <a:t>3</a:t>
                      </a:r>
                      <a:endParaRPr lang="ko-Kore-KR" altLang="en-US" sz="1000" dirty="0">
                        <a:solidFill>
                          <a:schemeClr val="tx1"/>
                        </a:solidFill>
                      </a:endParaRP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chemeClr val="bg1"/>
                    </a:solidFill>
                  </a:tcPr>
                </a:tc>
                <a:extLst>
                  <a:ext uri="{0D108BD9-81ED-4DB2-BD59-A6C34878D82A}">
                    <a16:rowId xmlns:a16="http://schemas.microsoft.com/office/drawing/2014/main" val="1250840018"/>
                  </a:ext>
                </a:extLst>
              </a:tr>
              <a:tr h="370840">
                <a:tc gridSpan="5">
                  <a:txBody>
                    <a:bodyPr/>
                    <a:lstStyle/>
                    <a:p>
                      <a:pPr algn="ctr"/>
                      <a:r>
                        <a:rPr lang="ko-Kore-KR" altLang="en-US" sz="1000" dirty="0">
                          <a:solidFill>
                            <a:schemeClr val="tx1"/>
                          </a:solidFill>
                        </a:rPr>
                        <a:t>주소 및 지도</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extLst>
                  <a:ext uri="{0D108BD9-81ED-4DB2-BD59-A6C34878D82A}">
                    <a16:rowId xmlns:a16="http://schemas.microsoft.com/office/drawing/2014/main" val="2031395901"/>
                  </a:ext>
                </a:extLst>
              </a:tr>
              <a:tr h="1695788">
                <a:tc gridSpan="5">
                  <a:txBody>
                    <a:bodyPr/>
                    <a:lstStyle/>
                    <a:p>
                      <a:pPr algn="ctr"/>
                      <a:r>
                        <a:rPr lang="ko-Kore-KR" altLang="en-US" sz="1000" dirty="0">
                          <a:solidFill>
                            <a:schemeClr val="tx1"/>
                          </a:solidFill>
                        </a:rPr>
                        <a:t>지도 </a:t>
                      </a:r>
                      <a:r>
                        <a:rPr lang="en-US" altLang="ko-Kore-KR" sz="1000" dirty="0">
                          <a:solidFill>
                            <a:schemeClr val="tx1"/>
                          </a:solidFill>
                        </a:rPr>
                        <a:t>html </a:t>
                      </a:r>
                      <a:r>
                        <a:rPr lang="ko-Kore-KR" altLang="en-US" sz="1000" dirty="0">
                          <a:solidFill>
                            <a:schemeClr val="tx1"/>
                          </a:solidFill>
                        </a:rPr>
                        <a:t>출력</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chemeClr val="bg1"/>
                    </a:solidFill>
                  </a:tcPr>
                </a:tc>
                <a:tc hMerge="1">
                  <a:txBody>
                    <a:bodyPr/>
                    <a:lstStyle/>
                    <a:p>
                      <a:pPr algn="ctr"/>
                      <a:endParaRPr lang="ko-Kore-KR" altLang="en-US" sz="1000">
                        <a:solidFill>
                          <a:schemeClr val="tx1"/>
                        </a:solidFill>
                      </a:endParaRPr>
                    </a:p>
                  </a:txBody>
                  <a:tcPr anchor="ctr">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extLst>
                  <a:ext uri="{0D108BD9-81ED-4DB2-BD59-A6C34878D82A}">
                    <a16:rowId xmlns:a16="http://schemas.microsoft.com/office/drawing/2014/main" val="3681297818"/>
                  </a:ext>
                </a:extLst>
              </a:tr>
            </a:tbl>
          </a:graphicData>
        </a:graphic>
      </p:graphicFrame>
      <p:sp>
        <p:nvSpPr>
          <p:cNvPr id="43" name="TextBox 42">
            <a:extLst>
              <a:ext uri="{FF2B5EF4-FFF2-40B4-BE49-F238E27FC236}">
                <a16:creationId xmlns:a16="http://schemas.microsoft.com/office/drawing/2014/main" id="{BA0A546D-8B01-28FE-77F4-62D2025FDF6E}"/>
              </a:ext>
            </a:extLst>
          </p:cNvPr>
          <p:cNvSpPr txBox="1"/>
          <p:nvPr/>
        </p:nvSpPr>
        <p:spPr>
          <a:xfrm>
            <a:off x="2865015" y="3491785"/>
            <a:ext cx="854721" cy="276999"/>
          </a:xfrm>
          <a:prstGeom prst="rect">
            <a:avLst/>
          </a:prstGeom>
          <a:noFill/>
        </p:spPr>
        <p:txBody>
          <a:bodyPr wrap="none" rtlCol="0">
            <a:spAutoFit/>
          </a:bodyPr>
          <a:lstStyle/>
          <a:p>
            <a:r>
              <a:rPr kumimoji="1" lang="ko-Kore-KR" altLang="en-US" sz="1200" dirty="0"/>
              <a:t>경기 정보</a:t>
            </a:r>
          </a:p>
        </p:txBody>
      </p:sp>
      <p:sp>
        <p:nvSpPr>
          <p:cNvPr id="45" name="모서리가 둥근 직사각형 44">
            <a:extLst>
              <a:ext uri="{FF2B5EF4-FFF2-40B4-BE49-F238E27FC236}">
                <a16:creationId xmlns:a16="http://schemas.microsoft.com/office/drawing/2014/main" id="{5E0182CA-25A4-B3F5-BE69-A116DFE88F92}"/>
              </a:ext>
            </a:extLst>
          </p:cNvPr>
          <p:cNvSpPr/>
          <p:nvPr/>
        </p:nvSpPr>
        <p:spPr>
          <a:xfrm>
            <a:off x="1531860" y="5013176"/>
            <a:ext cx="870750" cy="246222"/>
          </a:xfrm>
          <a:prstGeom prst="roundRect">
            <a:avLst>
              <a:gd name="adj" fmla="val 3810"/>
            </a:avLst>
          </a:prstGeom>
          <a:solidFill>
            <a:srgbClr val="DFEEFE"/>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rPr>
              <a:t>프로필 보기</a:t>
            </a:r>
            <a:endParaRPr kumimoji="1" lang="ko-Kore-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endParaRPr>
          </a:p>
        </p:txBody>
      </p:sp>
      <p:sp>
        <p:nvSpPr>
          <p:cNvPr id="46" name="모서리가 둥근 직사각형 45">
            <a:extLst>
              <a:ext uri="{FF2B5EF4-FFF2-40B4-BE49-F238E27FC236}">
                <a16:creationId xmlns:a16="http://schemas.microsoft.com/office/drawing/2014/main" id="{58EC7736-6151-C4A6-B5C5-327CEBAD4474}"/>
              </a:ext>
            </a:extLst>
          </p:cNvPr>
          <p:cNvSpPr/>
          <p:nvPr/>
        </p:nvSpPr>
        <p:spPr>
          <a:xfrm>
            <a:off x="6019432" y="2971324"/>
            <a:ext cx="1325864" cy="274339"/>
          </a:xfrm>
          <a:prstGeom prst="roundRect">
            <a:avLst>
              <a:gd name="adj" fmla="val 3810"/>
            </a:avLst>
          </a:prstGeom>
          <a:solidFill>
            <a:srgbClr val="DFEEFE"/>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rPr>
              <a:t>신청하기</a:t>
            </a:r>
            <a:endParaRPr kumimoji="1" lang="ko-Kore-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endParaRPr>
          </a:p>
        </p:txBody>
      </p:sp>
      <p:sp>
        <p:nvSpPr>
          <p:cNvPr id="5" name="타원 4">
            <a:extLst>
              <a:ext uri="{FF2B5EF4-FFF2-40B4-BE49-F238E27FC236}">
                <a16:creationId xmlns:a16="http://schemas.microsoft.com/office/drawing/2014/main" id="{D7F0C094-5F4A-C39F-0148-F1D2D84B978A}"/>
              </a:ext>
            </a:extLst>
          </p:cNvPr>
          <p:cNvSpPr/>
          <p:nvPr/>
        </p:nvSpPr>
        <p:spPr>
          <a:xfrm>
            <a:off x="5903906" y="2849365"/>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1</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20" name="타원 19">
            <a:extLst>
              <a:ext uri="{FF2B5EF4-FFF2-40B4-BE49-F238E27FC236}">
                <a16:creationId xmlns:a16="http://schemas.microsoft.com/office/drawing/2014/main" id="{2ABC5A7F-07DE-D87D-E02F-0BF77C34B79C}"/>
              </a:ext>
            </a:extLst>
          </p:cNvPr>
          <p:cNvSpPr/>
          <p:nvPr/>
        </p:nvSpPr>
        <p:spPr>
          <a:xfrm>
            <a:off x="1324274" y="3488540"/>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2</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21" name="타원 20">
            <a:extLst>
              <a:ext uri="{FF2B5EF4-FFF2-40B4-BE49-F238E27FC236}">
                <a16:creationId xmlns:a16="http://schemas.microsoft.com/office/drawing/2014/main" id="{031D150F-D35D-6E4D-9C20-627620EAAEFA}"/>
              </a:ext>
            </a:extLst>
          </p:cNvPr>
          <p:cNvSpPr/>
          <p:nvPr/>
        </p:nvSpPr>
        <p:spPr>
          <a:xfrm>
            <a:off x="2813414" y="3422698"/>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dirty="0">
                <a:solidFill>
                  <a:prstClr val="white"/>
                </a:solidFill>
                <a:latin typeface="S-Core Dream 7 ExtraBold" panose="020B0503030302020204" pitchFamily="34" charset="-127"/>
                <a:ea typeface="S-Core Dream 7 ExtraBold" panose="020B0503030302020204" pitchFamily="34" charset="-127"/>
                <a:cs typeface="CAFE24 SSURROUND AIR" pitchFamily="2" charset="-127"/>
              </a:rPr>
              <a:t>3</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Tree>
    <p:extLst>
      <p:ext uri="{BB962C8B-B14F-4D97-AF65-F5344CB8AC3E}">
        <p14:creationId xmlns:p14="http://schemas.microsoft.com/office/powerpoint/2010/main" val="1014193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3583B41-E084-99EA-2A03-ED25B0EA16D8}"/>
              </a:ext>
            </a:extLst>
          </p:cNvPr>
          <p:cNvSpPr>
            <a:spLocks noGrp="1"/>
          </p:cNvSpPr>
          <p:nvPr>
            <p:ph type="body" sz="quarter" idx="10"/>
          </p:nvPr>
        </p:nvSpPr>
        <p:spPr/>
        <p:txBody>
          <a:bodyPr/>
          <a:lstStyle/>
          <a:p>
            <a:r>
              <a:rPr kumimoji="1" lang="en-US" altLang="ko-Kore-KR" dirty="0"/>
              <a:t>PR-PD-01</a:t>
            </a:r>
            <a:endParaRPr kumimoji="1" lang="ko-Kore-KR" altLang="en-US" dirty="0"/>
          </a:p>
        </p:txBody>
      </p:sp>
      <p:sp>
        <p:nvSpPr>
          <p:cNvPr id="3" name="텍스트 개체 틀 2">
            <a:extLst>
              <a:ext uri="{FF2B5EF4-FFF2-40B4-BE49-F238E27FC236}">
                <a16:creationId xmlns:a16="http://schemas.microsoft.com/office/drawing/2014/main" id="{525B9EA8-6287-02A1-992D-332F52C6BB0B}"/>
              </a:ext>
            </a:extLst>
          </p:cNvPr>
          <p:cNvSpPr>
            <a:spLocks noGrp="1"/>
          </p:cNvSpPr>
          <p:nvPr>
            <p:ph type="body" sz="quarter" idx="11"/>
          </p:nvPr>
        </p:nvSpPr>
        <p:spPr/>
        <p:txBody>
          <a:bodyPr/>
          <a:lstStyle/>
          <a:p>
            <a:r>
              <a:rPr kumimoji="1" lang="ko-KR" altLang="en-US" dirty="0"/>
              <a:t>프로젝트 상세</a:t>
            </a:r>
            <a:endParaRPr kumimoji="1" lang="ko-Kore-KR" altLang="en-US" dirty="0"/>
          </a:p>
        </p:txBody>
      </p:sp>
      <p:sp>
        <p:nvSpPr>
          <p:cNvPr id="4" name="텍스트 개체 틀 3">
            <a:extLst>
              <a:ext uri="{FF2B5EF4-FFF2-40B4-BE49-F238E27FC236}">
                <a16:creationId xmlns:a16="http://schemas.microsoft.com/office/drawing/2014/main" id="{B0D14D18-735B-0F5B-51D4-FCA7C4819685}"/>
              </a:ext>
            </a:extLst>
          </p:cNvPr>
          <p:cNvSpPr>
            <a:spLocks noGrp="1"/>
          </p:cNvSpPr>
          <p:nvPr>
            <p:ph type="body" sz="quarter" idx="12"/>
          </p:nvPr>
        </p:nvSpPr>
        <p:spPr/>
        <p:txBody>
          <a:bodyPr/>
          <a:lstStyle/>
          <a:p>
            <a:r>
              <a:rPr kumimoji="1" lang="ko-Kore-KR" altLang="en-US" dirty="0"/>
              <a:t>프로젝트 리스트</a:t>
            </a:r>
            <a:r>
              <a:rPr kumimoji="1" lang="en-US" altLang="ko-KR" dirty="0"/>
              <a:t>&gt;</a:t>
            </a:r>
            <a:r>
              <a:rPr kumimoji="1" lang="ko-KR" altLang="en-US" dirty="0"/>
              <a:t> 상세 페이지</a:t>
            </a:r>
            <a:endParaRPr kumimoji="1" lang="ko-Kore-KR" altLang="en-US" dirty="0"/>
          </a:p>
        </p:txBody>
      </p:sp>
      <p:graphicFrame>
        <p:nvGraphicFramePr>
          <p:cNvPr id="6" name="표 5">
            <a:extLst>
              <a:ext uri="{FF2B5EF4-FFF2-40B4-BE49-F238E27FC236}">
                <a16:creationId xmlns:a16="http://schemas.microsoft.com/office/drawing/2014/main" id="{5A475FD8-C264-89A5-3E1F-82DF72C69C96}"/>
              </a:ext>
            </a:extLst>
          </p:cNvPr>
          <p:cNvGraphicFramePr>
            <a:graphicFrameLocks noGrp="1"/>
          </p:cNvGraphicFramePr>
          <p:nvPr>
            <p:extLst>
              <p:ext uri="{D42A27DB-BD31-4B8C-83A1-F6EECF244321}">
                <p14:modId xmlns:p14="http://schemas.microsoft.com/office/powerpoint/2010/main" val="1927194744"/>
              </p:ext>
            </p:extLst>
          </p:nvPr>
        </p:nvGraphicFramePr>
        <p:xfrm>
          <a:off x="8472264" y="476672"/>
          <a:ext cx="3384376" cy="315688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Summary.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프로젝트 상세 페이지 하단</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a:solidFill>
                            <a:schemeClr val="tx1"/>
                          </a:solidFill>
                          <a:latin typeface="+mn-ea"/>
                          <a:ea typeface="+mn-ea"/>
                        </a:rPr>
                        <a:t>1</a:t>
                      </a:r>
                      <a:endParaRPr lang="ko-KR" altLang="en-US" sz="850" b="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00" b="0" dirty="0">
                          <a:latin typeface="+mn-ea"/>
                          <a:ea typeface="+mn-ea"/>
                        </a:rPr>
                        <a:t>매칭 현황</a:t>
                      </a:r>
                      <a:r>
                        <a:rPr lang="en-US" altLang="ko-KR" sz="800" b="0" dirty="0">
                          <a:latin typeface="+mn-ea"/>
                          <a:ea typeface="+mn-ea"/>
                        </a:rPr>
                        <a:t>[List]</a:t>
                      </a:r>
                    </a:p>
                    <a:p>
                      <a:pPr marL="171450" indent="-171450" algn="just" latinLnBrk="1">
                        <a:lnSpc>
                          <a:spcPct val="120000"/>
                        </a:lnSpc>
                        <a:buFontTx/>
                        <a:buChar char="-"/>
                      </a:pPr>
                      <a:r>
                        <a:rPr lang="ko-KR" altLang="en-US" sz="800" b="0" dirty="0">
                          <a:latin typeface="+mn-ea"/>
                          <a:ea typeface="+mn-ea"/>
                        </a:rPr>
                        <a:t>프로젝트를 신청한 사람들의 간단한 정보를 출력</a:t>
                      </a:r>
                      <a:endParaRPr lang="en-US" altLang="ko-KR" sz="800" b="0" dirty="0">
                        <a:latin typeface="+mn-ea"/>
                        <a:ea typeface="+mn-ea"/>
                      </a:endParaRPr>
                    </a:p>
                    <a:p>
                      <a:pPr marL="171450" indent="-171450" algn="just" latinLnBrk="1">
                        <a:lnSpc>
                          <a:spcPct val="120000"/>
                        </a:lnSpc>
                        <a:buFontTx/>
                        <a:buChar char="-"/>
                      </a:pPr>
                      <a:r>
                        <a:rPr lang="ko-KR" altLang="en-US" sz="800" b="0" dirty="0">
                          <a:latin typeface="+mn-ea"/>
                          <a:ea typeface="+mn-ea"/>
                        </a:rPr>
                        <a:t>최대 </a:t>
                      </a:r>
                      <a:r>
                        <a:rPr lang="en-US" altLang="ko-KR" sz="800" b="0" dirty="0">
                          <a:latin typeface="+mn-ea"/>
                          <a:ea typeface="+mn-ea"/>
                        </a:rPr>
                        <a:t>10</a:t>
                      </a:r>
                      <a:r>
                        <a:rPr lang="ko-KR" altLang="en-US" sz="800" b="0" dirty="0">
                          <a:latin typeface="+mn-ea"/>
                          <a:ea typeface="+mn-ea"/>
                        </a:rPr>
                        <a:t>개의 리스트출력</a:t>
                      </a:r>
                      <a:endParaRPr lang="en-US" altLang="ko-KR" sz="800" b="0" dirty="0">
                        <a:latin typeface="+mn-ea"/>
                        <a:ea typeface="+mn-ea"/>
                      </a:endParaRPr>
                    </a:p>
                    <a:p>
                      <a:pPr marL="171450" indent="-171450" algn="just" latinLnBrk="1">
                        <a:lnSpc>
                          <a:spcPct val="120000"/>
                        </a:lnSpc>
                        <a:buFontTx/>
                        <a:buChar char="-"/>
                      </a:pPr>
                      <a:r>
                        <a:rPr lang="en-US" altLang="ko-KR" sz="800" b="0" dirty="0">
                          <a:latin typeface="+mn-ea"/>
                          <a:ea typeface="+mn-ea"/>
                        </a:rPr>
                        <a:t>10</a:t>
                      </a:r>
                      <a:r>
                        <a:rPr lang="ko-KR" altLang="en-US" sz="800" b="0" dirty="0">
                          <a:latin typeface="+mn-ea"/>
                          <a:ea typeface="+mn-ea"/>
                        </a:rPr>
                        <a:t>개를 넘어가면 페이지로 넘김</a:t>
                      </a: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a:latin typeface="+mn-ea"/>
                          <a:ea typeface="+mn-ea"/>
                        </a:rPr>
                        <a:t>5</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a:latin typeface="+mn-ea"/>
                          <a:ea typeface="+mn-ea"/>
                        </a:rPr>
                        <a:t>6</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a:latin typeface="+mn-ea"/>
                          <a:ea typeface="+mn-ea"/>
                        </a:rPr>
                        <a:t>7</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5" name="타원 4">
            <a:extLst>
              <a:ext uri="{FF2B5EF4-FFF2-40B4-BE49-F238E27FC236}">
                <a16:creationId xmlns:a16="http://schemas.microsoft.com/office/drawing/2014/main" id="{98E6A3F0-71DE-F8F1-25B1-F20743B415FA}"/>
              </a:ext>
            </a:extLst>
          </p:cNvPr>
          <p:cNvSpPr/>
          <p:nvPr/>
        </p:nvSpPr>
        <p:spPr>
          <a:xfrm>
            <a:off x="4337702" y="309397"/>
            <a:ext cx="276236" cy="27623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white"/>
                </a:solidFill>
                <a:effectLst/>
                <a:uLnTx/>
                <a:uFillTx/>
                <a:latin typeface="맑은 고딕"/>
                <a:ea typeface="+mn-ea"/>
                <a:cs typeface="+mn-cs"/>
              </a:rPr>
              <a:t>⩉</a:t>
            </a:r>
            <a:endParaRPr kumimoji="1" lang="ko-Kore-KR" altLang="en-US" sz="1800" b="0" i="0" u="none" strike="noStrike" kern="1200" cap="none" spc="0" normalizeH="0" baseline="0" noProof="0">
              <a:ln>
                <a:noFill/>
              </a:ln>
              <a:solidFill>
                <a:prstClr val="white"/>
              </a:solidFill>
              <a:effectLst/>
              <a:uLnTx/>
              <a:uFillTx/>
              <a:latin typeface="맑은 고딕"/>
              <a:ea typeface="+mn-ea"/>
              <a:cs typeface="+mn-cs"/>
            </a:endParaRPr>
          </a:p>
        </p:txBody>
      </p:sp>
      <p:cxnSp>
        <p:nvCxnSpPr>
          <p:cNvPr id="31" name="직선 연결선[R] 30">
            <a:extLst>
              <a:ext uri="{FF2B5EF4-FFF2-40B4-BE49-F238E27FC236}">
                <a16:creationId xmlns:a16="http://schemas.microsoft.com/office/drawing/2014/main" id="{8B8C5F66-81EF-4F71-283A-E100F3DB2BCF}"/>
              </a:ext>
            </a:extLst>
          </p:cNvPr>
          <p:cNvCxnSpPr>
            <a:cxnSpLocks/>
          </p:cNvCxnSpPr>
          <p:nvPr/>
        </p:nvCxnSpPr>
        <p:spPr>
          <a:xfrm>
            <a:off x="2654507" y="485896"/>
            <a:ext cx="0" cy="4167240"/>
          </a:xfrm>
          <a:prstGeom prst="line">
            <a:avLst/>
          </a:prstGeom>
          <a:ln>
            <a:solidFill>
              <a:srgbClr val="DEDEDE"/>
            </a:solidFill>
          </a:ln>
        </p:spPr>
        <p:style>
          <a:lnRef idx="1">
            <a:schemeClr val="accent1"/>
          </a:lnRef>
          <a:fillRef idx="0">
            <a:schemeClr val="accent1"/>
          </a:fillRef>
          <a:effectRef idx="0">
            <a:schemeClr val="accent1"/>
          </a:effectRef>
          <a:fontRef idx="minor">
            <a:schemeClr val="tx1"/>
          </a:fontRef>
        </p:style>
      </p:cxnSp>
      <p:cxnSp>
        <p:nvCxnSpPr>
          <p:cNvPr id="37" name="직선 연결선[R] 36">
            <a:extLst>
              <a:ext uri="{FF2B5EF4-FFF2-40B4-BE49-F238E27FC236}">
                <a16:creationId xmlns:a16="http://schemas.microsoft.com/office/drawing/2014/main" id="{9885F140-6FAC-7FED-46A5-13F6C1908870}"/>
              </a:ext>
            </a:extLst>
          </p:cNvPr>
          <p:cNvCxnSpPr>
            <a:cxnSpLocks/>
          </p:cNvCxnSpPr>
          <p:nvPr/>
        </p:nvCxnSpPr>
        <p:spPr>
          <a:xfrm>
            <a:off x="1487488" y="4810344"/>
            <a:ext cx="5959047" cy="0"/>
          </a:xfrm>
          <a:prstGeom prst="line">
            <a:avLst/>
          </a:prstGeom>
          <a:ln>
            <a:solidFill>
              <a:srgbClr val="DDDDDD"/>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0366BA7-91EB-56DE-9699-3E0B38BBCEE8}"/>
              </a:ext>
            </a:extLst>
          </p:cNvPr>
          <p:cNvSpPr txBox="1"/>
          <p:nvPr/>
        </p:nvSpPr>
        <p:spPr>
          <a:xfrm>
            <a:off x="3404383" y="5049443"/>
            <a:ext cx="1866638" cy="186772"/>
          </a:xfrm>
          <a:prstGeom prst="rect">
            <a:avLst/>
          </a:prstGeom>
          <a:noFill/>
        </p:spPr>
        <p:txBody>
          <a:bodyPr wrap="square" rtlCol="0">
            <a:spAutoFit/>
          </a:bodyPr>
          <a:lstStyle/>
          <a:p>
            <a:pPr algn="ctr"/>
            <a:r>
              <a:rPr kumimoji="1" lang="ko-KR" altLang="en-US" sz="800" dirty="0">
                <a:solidFill>
                  <a:srgbClr val="DDDDDD"/>
                </a:solidFill>
              </a:rPr>
              <a:t>이용약관  </a:t>
            </a:r>
            <a:r>
              <a:rPr kumimoji="1" lang="en-US" altLang="ko-KR" sz="800" dirty="0">
                <a:solidFill>
                  <a:srgbClr val="DDDDDD"/>
                </a:solidFill>
              </a:rPr>
              <a:t>|</a:t>
            </a:r>
            <a:r>
              <a:rPr kumimoji="1" lang="ko-KR" altLang="en-US" sz="800" dirty="0">
                <a:solidFill>
                  <a:srgbClr val="DDDDDD"/>
                </a:solidFill>
              </a:rPr>
              <a:t>  개인정보처리방침</a:t>
            </a:r>
            <a:endParaRPr kumimoji="1" lang="ko-Kore-KR" altLang="en-US" sz="800" dirty="0">
              <a:solidFill>
                <a:srgbClr val="DDDDDD"/>
              </a:solidFill>
            </a:endParaRPr>
          </a:p>
        </p:txBody>
      </p:sp>
      <p:graphicFrame>
        <p:nvGraphicFramePr>
          <p:cNvPr id="43" name="표 23">
            <a:extLst>
              <a:ext uri="{FF2B5EF4-FFF2-40B4-BE49-F238E27FC236}">
                <a16:creationId xmlns:a16="http://schemas.microsoft.com/office/drawing/2014/main" id="{B36AE59A-797A-806C-B253-F1DB98F7B00A}"/>
              </a:ext>
            </a:extLst>
          </p:cNvPr>
          <p:cNvGraphicFramePr>
            <a:graphicFrameLocks noGrp="1"/>
          </p:cNvGraphicFramePr>
          <p:nvPr>
            <p:extLst>
              <p:ext uri="{D42A27DB-BD31-4B8C-83A1-F6EECF244321}">
                <p14:modId xmlns:p14="http://schemas.microsoft.com/office/powerpoint/2010/main" val="3089824984"/>
              </p:ext>
            </p:extLst>
          </p:nvPr>
        </p:nvGraphicFramePr>
        <p:xfrm>
          <a:off x="2957429" y="3236983"/>
          <a:ext cx="4489105" cy="1351160"/>
        </p:xfrm>
        <a:graphic>
          <a:graphicData uri="http://schemas.openxmlformats.org/drawingml/2006/table">
            <a:tbl>
              <a:tblPr>
                <a:tableStyleId>{E8034E78-7F5D-4C2E-B375-FC64B27BC917}</a:tableStyleId>
              </a:tblPr>
              <a:tblGrid>
                <a:gridCol w="402267">
                  <a:extLst>
                    <a:ext uri="{9D8B030D-6E8A-4147-A177-3AD203B41FA5}">
                      <a16:colId xmlns:a16="http://schemas.microsoft.com/office/drawing/2014/main" val="2179157717"/>
                    </a:ext>
                  </a:extLst>
                </a:gridCol>
                <a:gridCol w="1008112">
                  <a:extLst>
                    <a:ext uri="{9D8B030D-6E8A-4147-A177-3AD203B41FA5}">
                      <a16:colId xmlns:a16="http://schemas.microsoft.com/office/drawing/2014/main" val="738084011"/>
                    </a:ext>
                  </a:extLst>
                </a:gridCol>
                <a:gridCol w="1461360">
                  <a:extLst>
                    <a:ext uri="{9D8B030D-6E8A-4147-A177-3AD203B41FA5}">
                      <a16:colId xmlns:a16="http://schemas.microsoft.com/office/drawing/2014/main" val="870989765"/>
                    </a:ext>
                  </a:extLst>
                </a:gridCol>
                <a:gridCol w="780877">
                  <a:extLst>
                    <a:ext uri="{9D8B030D-6E8A-4147-A177-3AD203B41FA5}">
                      <a16:colId xmlns:a16="http://schemas.microsoft.com/office/drawing/2014/main" val="321670736"/>
                    </a:ext>
                  </a:extLst>
                </a:gridCol>
                <a:gridCol w="836489">
                  <a:extLst>
                    <a:ext uri="{9D8B030D-6E8A-4147-A177-3AD203B41FA5}">
                      <a16:colId xmlns:a16="http://schemas.microsoft.com/office/drawing/2014/main" val="1027676071"/>
                    </a:ext>
                  </a:extLst>
                </a:gridCol>
              </a:tblGrid>
              <a:tr h="246350">
                <a:tc>
                  <a:txBody>
                    <a:bodyPr/>
                    <a:lstStyle/>
                    <a:p>
                      <a:pPr algn="ctr"/>
                      <a:r>
                        <a:rPr lang="en-US" altLang="ko-Kore-KR" sz="800" dirty="0">
                          <a:solidFill>
                            <a:schemeClr val="tx1"/>
                          </a:solidFill>
                        </a:rPr>
                        <a:t>NO</a:t>
                      </a:r>
                      <a:endParaRPr lang="ko-Kore-KR" altLang="en-US" sz="800" dirty="0">
                        <a:solidFill>
                          <a:schemeClr val="tx1"/>
                        </a:solidFill>
                      </a:endParaRPr>
                    </a:p>
                  </a:txBody>
                  <a:tcPr>
                    <a:lnL>
                      <a:noFill/>
                    </a:lnL>
                    <a:lnR w="6350" cap="flat" cmpd="sng" algn="ctr">
                      <a:solidFill>
                        <a:srgbClr val="DDDDDD"/>
                      </a:solidFill>
                      <a:prstDash val="solid"/>
                      <a:round/>
                      <a:headEnd type="none" w="med" len="med"/>
                      <a:tailEnd type="none" w="med" len="med"/>
                    </a:lnR>
                    <a:lnT w="1270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ko-Kore-KR" altLang="en-US" sz="800" dirty="0">
                          <a:solidFill>
                            <a:schemeClr val="tx1"/>
                          </a:solidFill>
                        </a:rPr>
                        <a:t>신청자</a:t>
                      </a: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1270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ko-Kore-KR" altLang="en-US" sz="800" dirty="0">
                          <a:solidFill>
                            <a:schemeClr val="tx1"/>
                          </a:solidFill>
                        </a:rPr>
                        <a:t>이메일</a:t>
                      </a: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1270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ko-Kore-KR" altLang="en-US" sz="800" dirty="0">
                          <a:solidFill>
                            <a:schemeClr val="tx1"/>
                          </a:solidFill>
                        </a:rPr>
                        <a:t>신청 일자</a:t>
                      </a: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1270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ko-Kore-KR" altLang="en-US" sz="800" dirty="0">
                          <a:solidFill>
                            <a:schemeClr val="tx1"/>
                          </a:solidFill>
                        </a:rPr>
                        <a:t>진행상태</a:t>
                      </a:r>
                    </a:p>
                  </a:txBody>
                  <a:tcPr>
                    <a:lnL w="6350" cap="flat" cmpd="sng" algn="ctr">
                      <a:solidFill>
                        <a:srgbClr val="DDDDDD"/>
                      </a:solidFill>
                      <a:prstDash val="solid"/>
                      <a:round/>
                      <a:headEnd type="none" w="med" len="med"/>
                      <a:tailEnd type="none" w="med" len="med"/>
                    </a:lnL>
                    <a:lnR>
                      <a:noFill/>
                    </a:lnR>
                    <a:lnT w="1270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23593751"/>
                  </a:ext>
                </a:extLst>
              </a:tr>
              <a:tr h="220962">
                <a:tc>
                  <a:txBody>
                    <a:bodyPr/>
                    <a:lstStyle/>
                    <a:p>
                      <a:pPr algn="ctr"/>
                      <a:r>
                        <a:rPr lang="en-US" altLang="ko-Kore-KR" sz="600" dirty="0">
                          <a:solidFill>
                            <a:schemeClr val="tx1"/>
                          </a:solidFill>
                        </a:rPr>
                        <a:t>1</a:t>
                      </a:r>
                      <a:endParaRPr lang="ko-Kore-KR" altLang="en-US" sz="600" dirty="0">
                        <a:solidFill>
                          <a:schemeClr val="tx1"/>
                        </a:solidFill>
                      </a:endParaRPr>
                    </a:p>
                  </a:txBody>
                  <a:tcPr>
                    <a:lnL>
                      <a:noFill/>
                    </a:lnL>
                    <a:lnR w="6350" cap="flat" cmpd="sng" algn="ctr">
                      <a:solidFill>
                        <a:srgbClr val="DDDDDD"/>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ore-KR" sz="600" dirty="0">
                          <a:solidFill>
                            <a:schemeClr val="tx1"/>
                          </a:solidFill>
                        </a:rPr>
                        <a:t>-</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ore-KR" sz="800" dirty="0">
                          <a:solidFill>
                            <a:schemeClr val="tx1"/>
                          </a:solidFill>
                          <a:effectLst/>
                          <a:latin typeface="+mn-lt"/>
                        </a:rPr>
                        <a:t>K***02@naver.com</a:t>
                      </a: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effectLst/>
                          <a:latin typeface="+mn-lt"/>
                        </a:rPr>
                        <a:t>2022.10.16</a:t>
                      </a:r>
                      <a:endParaRPr lang="en-US" altLang="ko-Kore-KR" sz="800" dirty="0">
                        <a:solidFill>
                          <a:schemeClr val="tx1"/>
                        </a:solidFill>
                        <a:effectLst/>
                        <a:latin typeface="+mn-lt"/>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ko-Kore-KR" altLang="en-US" sz="600" dirty="0">
                          <a:solidFill>
                            <a:schemeClr val="tx1"/>
                          </a:solidFill>
                        </a:rPr>
                        <a:t>승인</a:t>
                      </a:r>
                    </a:p>
                  </a:txBody>
                  <a:tcPr>
                    <a:lnL w="6350" cap="flat" cmpd="sng" algn="ctr">
                      <a:solidFill>
                        <a:srgbClr val="DDDDDD"/>
                      </a:solidFill>
                      <a:prstDash val="solid"/>
                      <a:round/>
                      <a:headEnd type="none" w="med" len="med"/>
                      <a:tailEnd type="none" w="med" len="med"/>
                    </a:lnL>
                    <a:lnR>
                      <a:noFill/>
                    </a:lnR>
                    <a:lnT w="6350" cap="flat" cmpd="sng" algn="ctr">
                      <a:solidFill>
                        <a:srgbClr val="B8B8B8"/>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31955471"/>
                  </a:ext>
                </a:extLst>
              </a:tr>
              <a:tr h="220962">
                <a:tc>
                  <a:txBody>
                    <a:bodyPr/>
                    <a:lstStyle/>
                    <a:p>
                      <a:pPr algn="ctr"/>
                      <a:r>
                        <a:rPr lang="en-US" altLang="ko-Kore-KR" sz="600" dirty="0">
                          <a:solidFill>
                            <a:schemeClr val="tx1"/>
                          </a:solidFill>
                        </a:rPr>
                        <a:t>2</a:t>
                      </a:r>
                      <a:endParaRPr lang="ko-Kore-KR" altLang="en-US" sz="600" dirty="0">
                        <a:solidFill>
                          <a:schemeClr val="tx1"/>
                        </a:solidFill>
                      </a:endParaRPr>
                    </a:p>
                  </a:txBody>
                  <a:tcPr>
                    <a:lnL>
                      <a:noFill/>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ore-KR" sz="600" dirty="0">
                          <a:solidFill>
                            <a:schemeClr val="tx1"/>
                          </a:solidFill>
                        </a:rPr>
                        <a:t>-</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ore-KR" sz="800" dirty="0">
                          <a:solidFill>
                            <a:schemeClr val="tx1"/>
                          </a:solidFill>
                          <a:latin typeface="+mn-lt"/>
                        </a:rPr>
                        <a:t>j******d2022@gmail.com</a:t>
                      </a:r>
                      <a:endParaRPr lang="ko-Kore-KR" altLang="en-US" sz="800" dirty="0">
                        <a:solidFill>
                          <a:schemeClr val="tx1"/>
                        </a:solidFill>
                        <a:latin typeface="+mn-lt"/>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ore-KR" sz="800" dirty="0">
                          <a:solidFill>
                            <a:schemeClr val="tx1"/>
                          </a:solidFill>
                          <a:latin typeface="+mn-lt"/>
                        </a:rPr>
                        <a:t>2</a:t>
                      </a:r>
                      <a:r>
                        <a:rPr lang="en-US" altLang="ko-KR" sz="800" dirty="0">
                          <a:solidFill>
                            <a:schemeClr val="tx1"/>
                          </a:solidFill>
                          <a:latin typeface="+mn-lt"/>
                        </a:rPr>
                        <a:t>022.10.18</a:t>
                      </a:r>
                      <a:endParaRPr lang="ko-Kore-KR" altLang="en-US" sz="800" dirty="0">
                        <a:solidFill>
                          <a:schemeClr val="tx1"/>
                        </a:solidFill>
                        <a:latin typeface="+mn-lt"/>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ko-Kore-KR" altLang="en-US" sz="600" dirty="0">
                          <a:solidFill>
                            <a:schemeClr val="tx1"/>
                          </a:solidFill>
                        </a:rPr>
                        <a:t>승인</a:t>
                      </a:r>
                    </a:p>
                  </a:txBody>
                  <a:tcPr>
                    <a:lnL w="6350" cap="flat" cmpd="sng" algn="ctr">
                      <a:solidFill>
                        <a:srgbClr val="DDDDDD"/>
                      </a:solidFill>
                      <a:prstDash val="solid"/>
                      <a:round/>
                      <a:headEnd type="none" w="med" len="med"/>
                      <a:tailEnd type="none" w="med" len="med"/>
                    </a:lnL>
                    <a:lnR>
                      <a:noFill/>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0286878"/>
                  </a:ext>
                </a:extLst>
              </a:tr>
              <a:tr h="220962">
                <a:tc>
                  <a:txBody>
                    <a:bodyPr/>
                    <a:lstStyle/>
                    <a:p>
                      <a:pPr algn="ctr"/>
                      <a:r>
                        <a:rPr lang="en-US" altLang="ko-KR" sz="600" dirty="0">
                          <a:solidFill>
                            <a:schemeClr val="tx1"/>
                          </a:solidFill>
                        </a:rPr>
                        <a:t>3</a:t>
                      </a:r>
                      <a:endParaRPr lang="en-US" altLang="ko-Kore-KR" sz="600" dirty="0">
                        <a:solidFill>
                          <a:schemeClr val="tx1"/>
                        </a:solidFill>
                      </a:endParaRPr>
                    </a:p>
                  </a:txBody>
                  <a:tcPr>
                    <a:lnL>
                      <a:noFill/>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ore-KR" sz="600" dirty="0">
                          <a:solidFill>
                            <a:schemeClr val="tx1"/>
                          </a:solidFill>
                        </a:rPr>
                        <a:t>-</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ore-KR" sz="600" dirty="0">
                          <a:solidFill>
                            <a:schemeClr val="tx1"/>
                          </a:solidFill>
                          <a:latin typeface="+mn-lt"/>
                        </a:rPr>
                        <a:t>-</a:t>
                      </a:r>
                      <a:endParaRPr lang="ko-Kore-KR" altLang="en-US" sz="600" dirty="0">
                        <a:solidFill>
                          <a:schemeClr val="tx1"/>
                        </a:solidFill>
                        <a:latin typeface="+mn-lt"/>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ore-KR" sz="800" dirty="0">
                          <a:solidFill>
                            <a:schemeClr val="tx1"/>
                          </a:solidFill>
                          <a:latin typeface="+mn-lt"/>
                        </a:rPr>
                        <a:t>2</a:t>
                      </a:r>
                      <a:r>
                        <a:rPr lang="en-US" altLang="ko-KR" sz="800" dirty="0">
                          <a:solidFill>
                            <a:schemeClr val="tx1"/>
                          </a:solidFill>
                          <a:latin typeface="+mn-lt"/>
                        </a:rPr>
                        <a:t>022.10.19</a:t>
                      </a:r>
                      <a:endParaRPr lang="ko-Kore-KR" altLang="en-US" sz="800" dirty="0">
                        <a:solidFill>
                          <a:schemeClr val="tx1"/>
                        </a:solidFill>
                        <a:latin typeface="+mn-lt"/>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ko-Kore-KR" altLang="en-US" sz="600" dirty="0">
                          <a:solidFill>
                            <a:schemeClr val="tx1"/>
                          </a:solidFill>
                        </a:rPr>
                        <a:t>반려</a:t>
                      </a:r>
                    </a:p>
                  </a:txBody>
                  <a:tcPr>
                    <a:lnL w="6350" cap="flat" cmpd="sng" algn="ctr">
                      <a:solidFill>
                        <a:srgbClr val="DDDDDD"/>
                      </a:solidFill>
                      <a:prstDash val="solid"/>
                      <a:round/>
                      <a:headEnd type="none" w="med" len="med"/>
                      <a:tailEnd type="none" w="med" len="med"/>
                    </a:lnL>
                    <a:lnR>
                      <a:noFill/>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0660671"/>
                  </a:ext>
                </a:extLst>
              </a:tr>
              <a:tr h="220962">
                <a:tc>
                  <a:txBody>
                    <a:bodyPr/>
                    <a:lstStyle/>
                    <a:p>
                      <a:pPr algn="ctr"/>
                      <a:r>
                        <a:rPr lang="en-US" altLang="ko-Kore-KR" sz="600" dirty="0">
                          <a:solidFill>
                            <a:schemeClr val="tx1"/>
                          </a:solidFill>
                        </a:rPr>
                        <a:t>4</a:t>
                      </a:r>
                      <a:endParaRPr lang="ko-Kore-KR" altLang="en-US" sz="600" dirty="0">
                        <a:solidFill>
                          <a:schemeClr val="tx1"/>
                        </a:solidFill>
                      </a:endParaRPr>
                    </a:p>
                  </a:txBody>
                  <a:tcPr>
                    <a:lnL>
                      <a:noFill/>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ore-KR" sz="600" dirty="0">
                          <a:solidFill>
                            <a:schemeClr val="tx1"/>
                          </a:solidFill>
                        </a:rPr>
                        <a:t>-</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ore-KR" sz="600" dirty="0">
                          <a:solidFill>
                            <a:schemeClr val="tx1"/>
                          </a:solidFill>
                          <a:latin typeface="+mn-lt"/>
                        </a:rPr>
                        <a:t>-</a:t>
                      </a:r>
                      <a:endParaRPr lang="ko-Kore-KR" altLang="en-US" sz="600" dirty="0">
                        <a:solidFill>
                          <a:schemeClr val="tx1"/>
                        </a:solidFill>
                        <a:latin typeface="+mn-lt"/>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ore-KR" sz="800" dirty="0">
                          <a:solidFill>
                            <a:schemeClr val="tx1"/>
                          </a:solidFill>
                          <a:latin typeface="+mn-lt"/>
                        </a:rPr>
                        <a:t>2</a:t>
                      </a:r>
                      <a:r>
                        <a:rPr lang="en-US" altLang="ko-KR" sz="800" dirty="0">
                          <a:solidFill>
                            <a:schemeClr val="tx1"/>
                          </a:solidFill>
                          <a:latin typeface="+mn-lt"/>
                        </a:rPr>
                        <a:t>022.10.19</a:t>
                      </a:r>
                      <a:endParaRPr lang="ko-Kore-KR" altLang="en-US" sz="800" dirty="0">
                        <a:solidFill>
                          <a:schemeClr val="tx1"/>
                        </a:solidFill>
                        <a:latin typeface="+mn-lt"/>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ko-Kore-KR" altLang="en-US" sz="600" dirty="0">
                          <a:solidFill>
                            <a:schemeClr val="tx1"/>
                          </a:solidFill>
                        </a:rPr>
                        <a:t>승인</a:t>
                      </a:r>
                    </a:p>
                  </a:txBody>
                  <a:tcPr>
                    <a:lnL w="6350" cap="flat" cmpd="sng" algn="ctr">
                      <a:solidFill>
                        <a:srgbClr val="DDDDDD"/>
                      </a:solidFill>
                      <a:prstDash val="solid"/>
                      <a:round/>
                      <a:headEnd type="none" w="med" len="med"/>
                      <a:tailEnd type="none" w="med" len="med"/>
                    </a:lnL>
                    <a:lnR>
                      <a:noFill/>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7790852"/>
                  </a:ext>
                </a:extLst>
              </a:tr>
              <a:tr h="220962">
                <a:tc>
                  <a:txBody>
                    <a:bodyPr/>
                    <a:lstStyle/>
                    <a:p>
                      <a:pPr algn="ctr"/>
                      <a:r>
                        <a:rPr lang="en-US" altLang="ko-Kore-KR" sz="600" dirty="0">
                          <a:solidFill>
                            <a:schemeClr val="tx1"/>
                          </a:solidFill>
                        </a:rPr>
                        <a:t>5</a:t>
                      </a:r>
                      <a:endParaRPr lang="ko-Kore-KR" altLang="en-US" sz="600" dirty="0">
                        <a:solidFill>
                          <a:schemeClr val="tx1"/>
                        </a:solidFill>
                      </a:endParaRPr>
                    </a:p>
                  </a:txBody>
                  <a:tcPr>
                    <a:lnL>
                      <a:noFill/>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ore-KR" sz="600" dirty="0">
                          <a:solidFill>
                            <a:schemeClr val="tx1"/>
                          </a:solidFill>
                        </a:rPr>
                        <a:t>-</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ore-KR" sz="600" dirty="0">
                          <a:solidFill>
                            <a:schemeClr val="tx1"/>
                          </a:solidFill>
                          <a:latin typeface="+mn-lt"/>
                        </a:rPr>
                        <a:t>-</a:t>
                      </a:r>
                      <a:endParaRPr lang="ko-Kore-KR" altLang="en-US" sz="600" dirty="0">
                        <a:solidFill>
                          <a:schemeClr val="tx1"/>
                        </a:solidFill>
                        <a:latin typeface="+mn-lt"/>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ore-KR" sz="800" dirty="0">
                          <a:solidFill>
                            <a:schemeClr val="tx1"/>
                          </a:solidFill>
                          <a:latin typeface="+mn-lt"/>
                        </a:rPr>
                        <a:t>2</a:t>
                      </a:r>
                      <a:r>
                        <a:rPr lang="en-US" altLang="ko-KR" sz="800" dirty="0">
                          <a:solidFill>
                            <a:schemeClr val="tx1"/>
                          </a:solidFill>
                          <a:latin typeface="+mn-lt"/>
                        </a:rPr>
                        <a:t>022.10.21</a:t>
                      </a:r>
                      <a:endParaRPr lang="ko-Kore-KR" altLang="en-US" sz="800" dirty="0">
                        <a:solidFill>
                          <a:schemeClr val="tx1"/>
                        </a:solidFill>
                        <a:latin typeface="+mn-lt"/>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ko-Kore-KR" altLang="en-US" sz="600" dirty="0">
                          <a:solidFill>
                            <a:schemeClr val="tx1"/>
                          </a:solidFill>
                        </a:rPr>
                        <a:t>신청</a:t>
                      </a:r>
                    </a:p>
                  </a:txBody>
                  <a:tcPr>
                    <a:lnL w="6350" cap="flat" cmpd="sng" algn="ctr">
                      <a:solidFill>
                        <a:srgbClr val="DDDDDD"/>
                      </a:solidFill>
                      <a:prstDash val="solid"/>
                      <a:round/>
                      <a:headEnd type="none" w="med" len="med"/>
                      <a:tailEnd type="none" w="med" len="med"/>
                    </a:lnL>
                    <a:lnR>
                      <a:noFill/>
                    </a:lnR>
                    <a:lnT w="6350" cap="flat" cmpd="sng" algn="ctr">
                      <a:solidFill>
                        <a:srgbClr val="DEDEDE"/>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7600836"/>
                  </a:ext>
                </a:extLst>
              </a:tr>
            </a:tbl>
          </a:graphicData>
        </a:graphic>
      </p:graphicFrame>
      <p:sp>
        <p:nvSpPr>
          <p:cNvPr id="44" name="TextBox 43">
            <a:extLst>
              <a:ext uri="{FF2B5EF4-FFF2-40B4-BE49-F238E27FC236}">
                <a16:creationId xmlns:a16="http://schemas.microsoft.com/office/drawing/2014/main" id="{BE405C27-E996-4B36-DD7E-79B42FBA611B}"/>
              </a:ext>
            </a:extLst>
          </p:cNvPr>
          <p:cNvSpPr txBox="1"/>
          <p:nvPr/>
        </p:nvSpPr>
        <p:spPr>
          <a:xfrm>
            <a:off x="2865015" y="2922736"/>
            <a:ext cx="854721" cy="276999"/>
          </a:xfrm>
          <a:prstGeom prst="rect">
            <a:avLst/>
          </a:prstGeom>
          <a:noFill/>
        </p:spPr>
        <p:txBody>
          <a:bodyPr wrap="none" rtlCol="0">
            <a:spAutoFit/>
          </a:bodyPr>
          <a:lstStyle/>
          <a:p>
            <a:r>
              <a:rPr kumimoji="1" lang="ko-Kore-KR" altLang="en-US" sz="1200" dirty="0"/>
              <a:t>매칭 현황</a:t>
            </a:r>
          </a:p>
        </p:txBody>
      </p:sp>
      <p:graphicFrame>
        <p:nvGraphicFramePr>
          <p:cNvPr id="48" name="표 29">
            <a:extLst>
              <a:ext uri="{FF2B5EF4-FFF2-40B4-BE49-F238E27FC236}">
                <a16:creationId xmlns:a16="http://schemas.microsoft.com/office/drawing/2014/main" id="{3F2C6CEF-D6CA-BEE4-D51B-074793DB1EA9}"/>
              </a:ext>
            </a:extLst>
          </p:cNvPr>
          <p:cNvGraphicFramePr>
            <a:graphicFrameLocks noGrp="1"/>
          </p:cNvGraphicFramePr>
          <p:nvPr>
            <p:extLst>
              <p:ext uri="{D42A27DB-BD31-4B8C-83A1-F6EECF244321}">
                <p14:modId xmlns:p14="http://schemas.microsoft.com/office/powerpoint/2010/main" val="624172299"/>
              </p:ext>
            </p:extLst>
          </p:nvPr>
        </p:nvGraphicFramePr>
        <p:xfrm>
          <a:off x="2966239" y="708531"/>
          <a:ext cx="4489104" cy="2016224"/>
        </p:xfrm>
        <a:graphic>
          <a:graphicData uri="http://schemas.openxmlformats.org/drawingml/2006/table">
            <a:tbl>
              <a:tblPr>
                <a:tableStyleId>{5C22544A-7EE6-4342-B048-85BDC9FD1C3A}</a:tableStyleId>
              </a:tblPr>
              <a:tblGrid>
                <a:gridCol w="4489104">
                  <a:extLst>
                    <a:ext uri="{9D8B030D-6E8A-4147-A177-3AD203B41FA5}">
                      <a16:colId xmlns:a16="http://schemas.microsoft.com/office/drawing/2014/main" val="2069976393"/>
                    </a:ext>
                  </a:extLst>
                </a:gridCol>
              </a:tblGrid>
              <a:tr h="420954">
                <a:tc>
                  <a:txBody>
                    <a:bodyPr/>
                    <a:lstStyle/>
                    <a:p>
                      <a:pPr algn="ctr"/>
                      <a:r>
                        <a:rPr lang="ko-Kore-KR" altLang="en-US" sz="1000" dirty="0">
                          <a:solidFill>
                            <a:schemeClr val="tx1"/>
                          </a:solidFill>
                        </a:rPr>
                        <a:t>본문</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EF9F9"/>
                    </a:solidFill>
                  </a:tcPr>
                </a:tc>
                <a:extLst>
                  <a:ext uri="{0D108BD9-81ED-4DB2-BD59-A6C34878D82A}">
                    <a16:rowId xmlns:a16="http://schemas.microsoft.com/office/drawing/2014/main" val="2228674165"/>
                  </a:ext>
                </a:extLst>
              </a:tr>
              <a:tr h="1595270">
                <a:tc>
                  <a:txBody>
                    <a:bodyPr/>
                    <a:lstStyle/>
                    <a:p>
                      <a:pPr algn="ctr"/>
                      <a:r>
                        <a:rPr lang="ko-Kore-KR" altLang="en-US" sz="1000" dirty="0">
                          <a:solidFill>
                            <a:schemeClr val="tx1"/>
                          </a:solidFill>
                        </a:rPr>
                        <a:t>본문 내용 출력</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chemeClr val="bg1"/>
                    </a:solidFill>
                  </a:tcPr>
                </a:tc>
                <a:extLst>
                  <a:ext uri="{0D108BD9-81ED-4DB2-BD59-A6C34878D82A}">
                    <a16:rowId xmlns:a16="http://schemas.microsoft.com/office/drawing/2014/main" val="4115516826"/>
                  </a:ext>
                </a:extLst>
              </a:tr>
            </a:tbl>
          </a:graphicData>
        </a:graphic>
      </p:graphicFrame>
      <p:sp>
        <p:nvSpPr>
          <p:cNvPr id="7" name="타원 6">
            <a:extLst>
              <a:ext uri="{FF2B5EF4-FFF2-40B4-BE49-F238E27FC236}">
                <a16:creationId xmlns:a16="http://schemas.microsoft.com/office/drawing/2014/main" id="{F49F1FC8-01E6-2BA0-B88B-989E78444DE9}"/>
              </a:ext>
            </a:extLst>
          </p:cNvPr>
          <p:cNvSpPr/>
          <p:nvPr/>
        </p:nvSpPr>
        <p:spPr>
          <a:xfrm>
            <a:off x="2842727" y="2852936"/>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1</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Tree>
    <p:extLst>
      <p:ext uri="{BB962C8B-B14F-4D97-AF65-F5344CB8AC3E}">
        <p14:creationId xmlns:p14="http://schemas.microsoft.com/office/powerpoint/2010/main" val="1977608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a:solidFill>
                  <a:schemeClr val="tx1"/>
                </a:solidFill>
              </a:rPr>
              <a:t>History</a:t>
            </a:r>
            <a:endParaRPr lang="ko-KR" altLang="en-US">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2970646287"/>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a:solidFill>
                            <a:schemeClr val="tx1"/>
                          </a:solidFill>
                        </a:rPr>
                        <a:t>Version.</a:t>
                      </a:r>
                      <a:endParaRPr lang="ko-KR" altLang="en-US" sz="1000" b="1">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a:solidFill>
                            <a:schemeClr val="tx1"/>
                          </a:solidFill>
                        </a:rPr>
                        <a:t>Date.</a:t>
                      </a:r>
                      <a:endParaRPr lang="ko-KR" altLang="en-US" sz="1000" b="1">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a:solidFill>
                            <a:schemeClr val="tx1"/>
                          </a:solidFill>
                        </a:rPr>
                        <a:t>Content.</a:t>
                      </a:r>
                      <a:endParaRPr lang="ko-KR" altLang="en-US" sz="1000" b="1">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a:solidFill>
                            <a:schemeClr val="tx1"/>
                          </a:solidFill>
                        </a:rPr>
                        <a:t>Page.</a:t>
                      </a:r>
                      <a:endParaRPr lang="ko-KR" altLang="en-US" sz="1000" b="1">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a:solidFill>
                            <a:schemeClr val="tx1"/>
                          </a:solidFill>
                        </a:rPr>
                        <a:t>Owner.</a:t>
                      </a:r>
                      <a:endParaRPr lang="ko-KR" altLang="en-US" sz="1000" b="1">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a:solidFill>
                            <a:schemeClr val="tx1"/>
                          </a:solidFill>
                          <a:latin typeface="+mn-ea"/>
                          <a:ea typeface="+mn-ea"/>
                        </a:rPr>
                        <a:t>v0.0</a:t>
                      </a:r>
                      <a:endParaRPr lang="ko-KR" altLang="en-US" sz="90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a:solidFill>
                            <a:schemeClr val="tx1"/>
                          </a:solidFill>
                          <a:latin typeface="+mn-ea"/>
                          <a:ea typeface="+mn-ea"/>
                        </a:rPr>
                        <a:t>0000/00/00</a:t>
                      </a:r>
                      <a:endParaRPr lang="ko-KR" altLang="en-US" sz="90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a:solidFill>
                            <a:schemeClr val="tx1"/>
                          </a:solidFill>
                        </a:rPr>
                        <a:t>변경 또는 추가 내용을 기술해주세요</a:t>
                      </a:r>
                      <a:r>
                        <a:rPr lang="en-US" altLang="ko-KR" sz="900">
                          <a:solidFill>
                            <a:schemeClr val="tx1"/>
                          </a:solidFill>
                        </a:rPr>
                        <a:t>.</a:t>
                      </a:r>
                      <a:endParaRPr lang="ko-KR" altLang="en-US" sz="90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a:solidFill>
                            <a:schemeClr val="tx1"/>
                          </a:solidFill>
                          <a:latin typeface="+mn-ea"/>
                          <a:ea typeface="+mn-ea"/>
                        </a:rPr>
                        <a:t>-</a:t>
                      </a:r>
                      <a:endParaRPr lang="ko-KR" altLang="en-US" sz="90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a:solidFill>
                            <a:schemeClr val="tx1"/>
                          </a:solidFill>
                        </a:rPr>
                        <a:t>작성자명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a:p>
        </p:txBody>
      </p:sp>
    </p:spTree>
    <p:extLst>
      <p:ext uri="{BB962C8B-B14F-4D97-AF65-F5344CB8AC3E}">
        <p14:creationId xmlns:p14="http://schemas.microsoft.com/office/powerpoint/2010/main" val="1580783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3583B41-E084-99EA-2A03-ED25B0EA16D8}"/>
              </a:ext>
            </a:extLst>
          </p:cNvPr>
          <p:cNvSpPr>
            <a:spLocks noGrp="1"/>
          </p:cNvSpPr>
          <p:nvPr>
            <p:ph type="body" sz="quarter" idx="10"/>
          </p:nvPr>
        </p:nvSpPr>
        <p:spPr/>
        <p:txBody>
          <a:bodyPr/>
          <a:lstStyle/>
          <a:p>
            <a:r>
              <a:rPr kumimoji="1" lang="en-US" altLang="ko-Kore-KR" dirty="0"/>
              <a:t>PR-PD-01-01</a:t>
            </a:r>
            <a:endParaRPr kumimoji="1" lang="ko-Kore-KR" altLang="en-US" dirty="0"/>
          </a:p>
        </p:txBody>
      </p:sp>
      <p:sp>
        <p:nvSpPr>
          <p:cNvPr id="3" name="텍스트 개체 틀 2">
            <a:extLst>
              <a:ext uri="{FF2B5EF4-FFF2-40B4-BE49-F238E27FC236}">
                <a16:creationId xmlns:a16="http://schemas.microsoft.com/office/drawing/2014/main" id="{525B9EA8-6287-02A1-992D-332F52C6BB0B}"/>
              </a:ext>
            </a:extLst>
          </p:cNvPr>
          <p:cNvSpPr>
            <a:spLocks noGrp="1"/>
          </p:cNvSpPr>
          <p:nvPr>
            <p:ph type="body" sz="quarter" idx="11"/>
          </p:nvPr>
        </p:nvSpPr>
        <p:spPr/>
        <p:txBody>
          <a:bodyPr/>
          <a:lstStyle/>
          <a:p>
            <a:r>
              <a:rPr kumimoji="1" lang="ko-KR" altLang="en-US" dirty="0"/>
              <a:t>프로젝트 신청</a:t>
            </a:r>
            <a:endParaRPr kumimoji="1" lang="ko-Kore-KR" altLang="en-US" dirty="0"/>
          </a:p>
        </p:txBody>
      </p:sp>
      <p:sp>
        <p:nvSpPr>
          <p:cNvPr id="4" name="텍스트 개체 틀 3">
            <a:extLst>
              <a:ext uri="{FF2B5EF4-FFF2-40B4-BE49-F238E27FC236}">
                <a16:creationId xmlns:a16="http://schemas.microsoft.com/office/drawing/2014/main" id="{B0D14D18-735B-0F5B-51D4-FCA7C4819685}"/>
              </a:ext>
            </a:extLst>
          </p:cNvPr>
          <p:cNvSpPr>
            <a:spLocks noGrp="1"/>
          </p:cNvSpPr>
          <p:nvPr>
            <p:ph type="body" sz="quarter" idx="12"/>
          </p:nvPr>
        </p:nvSpPr>
        <p:spPr/>
        <p:txBody>
          <a:bodyPr/>
          <a:lstStyle/>
          <a:p>
            <a:r>
              <a:rPr kumimoji="1" lang="ko-Kore-KR" altLang="en-US" dirty="0"/>
              <a:t>프로젝트 목록</a:t>
            </a:r>
            <a:r>
              <a:rPr kumimoji="1" lang="en-US" altLang="ko-KR" dirty="0"/>
              <a:t>&gt;</a:t>
            </a:r>
            <a:r>
              <a:rPr kumimoji="1" lang="ko-KR" altLang="en-US" dirty="0"/>
              <a:t> 상세 페이지 </a:t>
            </a:r>
            <a:r>
              <a:rPr kumimoji="1" lang="en-US" altLang="ko-KR" dirty="0"/>
              <a:t>&gt;</a:t>
            </a:r>
            <a:r>
              <a:rPr kumimoji="1" lang="ko-KR" altLang="en-US" dirty="0"/>
              <a:t> 신청</a:t>
            </a:r>
            <a:endParaRPr kumimoji="1" lang="ko-Kore-KR" altLang="en-US" dirty="0"/>
          </a:p>
        </p:txBody>
      </p:sp>
      <p:graphicFrame>
        <p:nvGraphicFramePr>
          <p:cNvPr id="6" name="표 5">
            <a:extLst>
              <a:ext uri="{FF2B5EF4-FFF2-40B4-BE49-F238E27FC236}">
                <a16:creationId xmlns:a16="http://schemas.microsoft.com/office/drawing/2014/main" id="{5A475FD8-C264-89A5-3E1F-82DF72C69C96}"/>
              </a:ext>
            </a:extLst>
          </p:cNvPr>
          <p:cNvGraphicFramePr>
            <a:graphicFrameLocks noGrp="1"/>
          </p:cNvGraphicFramePr>
          <p:nvPr>
            <p:extLst>
              <p:ext uri="{D42A27DB-BD31-4B8C-83A1-F6EECF244321}">
                <p14:modId xmlns:p14="http://schemas.microsoft.com/office/powerpoint/2010/main" val="21502223"/>
              </p:ext>
            </p:extLst>
          </p:nvPr>
        </p:nvGraphicFramePr>
        <p:xfrm>
          <a:off x="8472264" y="476672"/>
          <a:ext cx="3384376" cy="355914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Summary.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프로젝트 신청 </a:t>
                      </a:r>
                      <a:r>
                        <a:rPr lang="ko-KR" altLang="en-US" sz="800" b="0" dirty="0" err="1">
                          <a:solidFill>
                            <a:schemeClr val="tx1"/>
                          </a:solidFill>
                          <a:latin typeface="+mn-ea"/>
                          <a:ea typeface="+mn-ea"/>
                          <a:sym typeface="맑은 고딕"/>
                        </a:rPr>
                        <a:t>모달</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a:solidFill>
                            <a:schemeClr val="tx1"/>
                          </a:solidFill>
                          <a:latin typeface="+mn-ea"/>
                          <a:ea typeface="+mn-ea"/>
                        </a:rPr>
                        <a:t>1</a:t>
                      </a:r>
                      <a:endParaRPr lang="ko-KR" altLang="en-US" sz="850" b="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00" b="0" dirty="0">
                          <a:latin typeface="+mn-ea"/>
                          <a:ea typeface="+mn-ea"/>
                        </a:rPr>
                        <a:t>정보입력</a:t>
                      </a:r>
                      <a:r>
                        <a:rPr lang="en-US" altLang="ko-KR" sz="800" b="0" dirty="0">
                          <a:latin typeface="+mn-ea"/>
                          <a:ea typeface="+mn-ea"/>
                        </a:rPr>
                        <a:t>[Input</a:t>
                      </a:r>
                      <a:r>
                        <a:rPr lang="ko-KR" altLang="en-US" sz="800" b="0" dirty="0">
                          <a:latin typeface="+mn-ea"/>
                          <a:ea typeface="+mn-ea"/>
                        </a:rPr>
                        <a:t> </a:t>
                      </a:r>
                      <a:r>
                        <a:rPr lang="en-US" altLang="ko-KR" sz="800" b="0" dirty="0">
                          <a:latin typeface="+mn-ea"/>
                          <a:ea typeface="+mn-ea"/>
                        </a:rPr>
                        <a:t>box]</a:t>
                      </a:r>
                    </a:p>
                    <a:p>
                      <a:pPr marL="171450" indent="-171450" algn="just" latinLnBrk="1">
                        <a:lnSpc>
                          <a:spcPct val="120000"/>
                        </a:lnSpc>
                        <a:buFontTx/>
                        <a:buChar char="-"/>
                      </a:pPr>
                      <a:r>
                        <a:rPr lang="ko-KR" altLang="en-US" sz="800" b="0" dirty="0">
                          <a:latin typeface="+mn-ea"/>
                          <a:ea typeface="+mn-ea"/>
                        </a:rPr>
                        <a:t>이메일</a:t>
                      </a:r>
                      <a:r>
                        <a:rPr lang="en-US" altLang="ko-KR" sz="800" b="0" dirty="0">
                          <a:latin typeface="+mn-ea"/>
                          <a:ea typeface="+mn-ea"/>
                        </a:rPr>
                        <a:t>,</a:t>
                      </a:r>
                      <a:r>
                        <a:rPr lang="ko-KR" altLang="en-US" sz="800" b="0" dirty="0">
                          <a:latin typeface="+mn-ea"/>
                          <a:ea typeface="+mn-ea"/>
                        </a:rPr>
                        <a:t> 이름</a:t>
                      </a:r>
                      <a:r>
                        <a:rPr lang="en-US" altLang="ko-KR" sz="800" b="0" dirty="0">
                          <a:latin typeface="+mn-ea"/>
                          <a:ea typeface="+mn-ea"/>
                        </a:rPr>
                        <a:t>,</a:t>
                      </a:r>
                      <a:r>
                        <a:rPr lang="ko-KR" altLang="en-US" sz="800" b="0" dirty="0">
                          <a:latin typeface="+mn-ea"/>
                          <a:ea typeface="+mn-ea"/>
                        </a:rPr>
                        <a:t> 성별</a:t>
                      </a:r>
                      <a:r>
                        <a:rPr lang="en-US" altLang="ko-KR" sz="800" b="0" dirty="0">
                          <a:latin typeface="+mn-ea"/>
                          <a:ea typeface="+mn-ea"/>
                        </a:rPr>
                        <a:t>,</a:t>
                      </a:r>
                      <a:r>
                        <a:rPr lang="ko-KR" altLang="en-US" sz="800" b="0" dirty="0">
                          <a:latin typeface="+mn-ea"/>
                          <a:ea typeface="+mn-ea"/>
                        </a:rPr>
                        <a:t> 연락처는 자동으로 입력</a:t>
                      </a:r>
                      <a:endParaRPr lang="en-US" altLang="ko-KR" sz="800" b="0" dirty="0">
                        <a:latin typeface="+mn-ea"/>
                        <a:ea typeface="+mn-ea"/>
                      </a:endParaRPr>
                    </a:p>
                    <a:p>
                      <a:pPr marL="171450" indent="-171450" algn="just" latinLnBrk="1">
                        <a:lnSpc>
                          <a:spcPct val="120000"/>
                        </a:lnSpc>
                        <a:buFontTx/>
                        <a:buChar char="-"/>
                      </a:pPr>
                      <a:r>
                        <a:rPr lang="ko-KR" altLang="en-US" sz="800" b="0" dirty="0">
                          <a:latin typeface="+mn-ea"/>
                          <a:ea typeface="+mn-ea"/>
                        </a:rPr>
                        <a:t>자기소개만 직접 입력하며 글자수 제한 적용</a:t>
                      </a: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dirty="0">
                          <a:solidFill>
                            <a:schemeClr val="tx1"/>
                          </a:solidFill>
                          <a:latin typeface="+mn-ea"/>
                        </a:rPr>
                        <a:t>신청</a:t>
                      </a:r>
                      <a:r>
                        <a:rPr kumimoji="1" lang="en-US" altLang="ko-KR" sz="800" dirty="0">
                          <a:solidFill>
                            <a:schemeClr val="tx1"/>
                          </a:solidFill>
                          <a:latin typeface="+mn-ea"/>
                        </a:rPr>
                        <a:t>[Button]</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버튼 클릭 시 </a:t>
                      </a:r>
                      <a:r>
                        <a:rPr kumimoji="1" lang="en-US" altLang="ko-KR" sz="800" dirty="0">
                          <a:solidFill>
                            <a:schemeClr val="tx1"/>
                          </a:solidFill>
                          <a:latin typeface="+mn-ea"/>
                        </a:rPr>
                        <a:t>[PR-PD-01-02</a:t>
                      </a:r>
                      <a:r>
                        <a:rPr kumimoji="1" lang="ko-KR" altLang="en-US" sz="800" dirty="0">
                          <a:solidFill>
                            <a:schemeClr val="tx1"/>
                          </a:solidFill>
                          <a:latin typeface="+mn-ea"/>
                        </a:rPr>
                        <a:t> </a:t>
                      </a:r>
                      <a:r>
                        <a:rPr kumimoji="1" lang="en-US" altLang="ko-KR" sz="800" dirty="0">
                          <a:solidFill>
                            <a:schemeClr val="tx1"/>
                          </a:solidFill>
                          <a:latin typeface="+mn-ea"/>
                        </a:rPr>
                        <a:t>/</a:t>
                      </a:r>
                      <a:r>
                        <a:rPr kumimoji="1" lang="ko-KR" altLang="en-US" sz="800" dirty="0">
                          <a:solidFill>
                            <a:schemeClr val="tx1"/>
                          </a:solidFill>
                          <a:latin typeface="+mn-ea"/>
                        </a:rPr>
                        <a:t> 신청 완료</a:t>
                      </a:r>
                      <a:r>
                        <a:rPr kumimoji="1" lang="en-US" altLang="ko-KR" sz="800" dirty="0">
                          <a:solidFill>
                            <a:schemeClr val="tx1"/>
                          </a:solidFill>
                          <a:latin typeface="+mn-ea"/>
                        </a:rPr>
                        <a:t>]</a:t>
                      </a:r>
                      <a:r>
                        <a:rPr kumimoji="1" lang="ko-KR" altLang="en-US" sz="800" dirty="0">
                          <a:solidFill>
                            <a:schemeClr val="tx1"/>
                          </a:solidFill>
                          <a:latin typeface="+mn-ea"/>
                        </a:rPr>
                        <a:t> </a:t>
                      </a:r>
                      <a:r>
                        <a:rPr kumimoji="1" lang="en-US" altLang="ko-KR" sz="800" dirty="0">
                          <a:solidFill>
                            <a:schemeClr val="tx1"/>
                          </a:solidFill>
                          <a:latin typeface="+mn-ea"/>
                        </a:rPr>
                        <a:t>Toast</a:t>
                      </a:r>
                      <a:r>
                        <a:rPr kumimoji="1" lang="ko-KR" altLang="en-US" sz="800" dirty="0">
                          <a:solidFill>
                            <a:schemeClr val="tx1"/>
                          </a:solidFill>
                          <a:latin typeface="+mn-ea"/>
                        </a:rPr>
                        <a:t> </a:t>
                      </a:r>
                      <a:r>
                        <a:rPr kumimoji="1" lang="en-US" altLang="ko-KR" sz="800" dirty="0">
                          <a:solidFill>
                            <a:schemeClr val="tx1"/>
                          </a:solidFill>
                          <a:latin typeface="+mn-ea"/>
                        </a:rPr>
                        <a:t>popup</a:t>
                      </a:r>
                      <a:r>
                        <a:rPr kumimoji="1" lang="ko-KR" altLang="en-US" sz="800" dirty="0">
                          <a:solidFill>
                            <a:schemeClr val="tx1"/>
                          </a:solidFill>
                          <a:latin typeface="+mn-ea"/>
                        </a:rPr>
                        <a:t> 출력</a:t>
                      </a: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dirty="0">
                          <a:solidFill>
                            <a:schemeClr val="tx1"/>
                          </a:solidFill>
                          <a:latin typeface="+mn-ea"/>
                        </a:rPr>
                        <a:t>취소</a:t>
                      </a:r>
                      <a:r>
                        <a:rPr kumimoji="1" lang="en-US" altLang="ko-KR" sz="800" dirty="0">
                          <a:solidFill>
                            <a:schemeClr val="tx1"/>
                          </a:solidFill>
                          <a:latin typeface="+mn-ea"/>
                        </a:rPr>
                        <a:t>[Button]</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버튼 클릭 시 </a:t>
                      </a:r>
                      <a:r>
                        <a:rPr kumimoji="1" lang="en-US" altLang="ko-KR" sz="800" dirty="0">
                          <a:solidFill>
                            <a:schemeClr val="tx1"/>
                          </a:solidFill>
                          <a:latin typeface="+mn-ea"/>
                        </a:rPr>
                        <a:t>[PR-PD-01 / </a:t>
                      </a:r>
                      <a:r>
                        <a:rPr kumimoji="1" lang="ko-KR" altLang="en-US" sz="800" dirty="0">
                          <a:solidFill>
                            <a:schemeClr val="tx1"/>
                          </a:solidFill>
                          <a:latin typeface="+mn-ea"/>
                        </a:rPr>
                        <a:t>프로젝트 상세</a:t>
                      </a:r>
                      <a:r>
                        <a:rPr kumimoji="1" lang="en-US" altLang="ko-KR" sz="800" dirty="0">
                          <a:solidFill>
                            <a:schemeClr val="tx1"/>
                          </a:solidFill>
                          <a:latin typeface="+mn-ea"/>
                        </a:rPr>
                        <a:t>]</a:t>
                      </a:r>
                      <a:r>
                        <a:rPr kumimoji="1" lang="ko-KR" altLang="en-US" sz="800" dirty="0">
                          <a:solidFill>
                            <a:schemeClr val="tx1"/>
                          </a:solidFill>
                          <a:latin typeface="+mn-ea"/>
                        </a:rPr>
                        <a:t> 페이지로 이동</a:t>
                      </a:r>
                      <a:endParaRPr kumimoji="1" lang="en-US" altLang="ko-KR" sz="80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추후에 취소하면 </a:t>
                      </a:r>
                      <a:r>
                        <a:rPr lang="ko-KR" altLang="en-US" sz="800" b="0" dirty="0">
                          <a:latin typeface="+mn-ea"/>
                          <a:ea typeface="+mn-ea"/>
                        </a:rPr>
                        <a:t>저장되지 않는다는 알림 </a:t>
                      </a:r>
                      <a:r>
                        <a:rPr lang="ko-KR" altLang="en-US" sz="800" b="0" dirty="0" err="1">
                          <a:latin typeface="+mn-ea"/>
                          <a:ea typeface="+mn-ea"/>
                        </a:rPr>
                        <a:t>모달</a:t>
                      </a:r>
                      <a:r>
                        <a:rPr lang="ko-KR" altLang="en-US" sz="800" b="0" dirty="0">
                          <a:latin typeface="+mn-ea"/>
                          <a:ea typeface="+mn-ea"/>
                        </a:rPr>
                        <a:t> 추가</a:t>
                      </a: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a:latin typeface="+mn-ea"/>
                          <a:ea typeface="+mn-ea"/>
                        </a:rPr>
                        <a:t>4</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a:latin typeface="+mn-ea"/>
                          <a:ea typeface="+mn-ea"/>
                        </a:rPr>
                        <a:t>5</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a:latin typeface="+mn-ea"/>
                          <a:ea typeface="+mn-ea"/>
                        </a:rPr>
                        <a:t>7</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26" name="직사각형 25">
            <a:extLst>
              <a:ext uri="{FF2B5EF4-FFF2-40B4-BE49-F238E27FC236}">
                <a16:creationId xmlns:a16="http://schemas.microsoft.com/office/drawing/2014/main" id="{0C3F66C6-5176-D71E-7A5A-75520220CA83}"/>
              </a:ext>
            </a:extLst>
          </p:cNvPr>
          <p:cNvSpPr/>
          <p:nvPr/>
        </p:nvSpPr>
        <p:spPr>
          <a:xfrm>
            <a:off x="1282872" y="1628800"/>
            <a:ext cx="6181280" cy="1728192"/>
          </a:xfrm>
          <a:prstGeom prst="rect">
            <a:avLst/>
          </a:prstGeom>
          <a:solidFill>
            <a:srgbClr val="FEF9F9"/>
          </a:solidFill>
          <a:ln w="9525">
            <a:solidFill>
              <a:schemeClr val="accent4">
                <a:lumMod val="20000"/>
                <a:lumOff val="80000"/>
              </a:schemeClr>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7" name="직사각형 6">
            <a:extLst>
              <a:ext uri="{FF2B5EF4-FFF2-40B4-BE49-F238E27FC236}">
                <a16:creationId xmlns:a16="http://schemas.microsoft.com/office/drawing/2014/main" id="{9D6855DE-6C0E-80EC-863A-80AC9F872190}"/>
              </a:ext>
            </a:extLst>
          </p:cNvPr>
          <p:cNvSpPr/>
          <p:nvPr/>
        </p:nvSpPr>
        <p:spPr>
          <a:xfrm>
            <a:off x="1282872" y="476672"/>
            <a:ext cx="1500760" cy="435377"/>
          </a:xfrm>
          <a:prstGeom prst="rect">
            <a:avLst/>
          </a:prstGeom>
          <a:noFill/>
          <a:ln>
            <a:solidFill>
              <a:srgbClr val="F2F2F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ko-Kore-KR" dirty="0" err="1">
                <a:solidFill>
                  <a:schemeClr val="tx1"/>
                </a:solidFill>
                <a:latin typeface="NanumGothic" panose="020D0604000000000000" pitchFamily="34" charset="-127"/>
                <a:ea typeface="NanumGothic" panose="020D0604000000000000" pitchFamily="34" charset="-127"/>
              </a:rPr>
              <a:t>moizen</a:t>
            </a:r>
            <a:endParaRPr kumimoji="1" lang="ko-Kore-KR" altLang="en-US" dirty="0">
              <a:solidFill>
                <a:schemeClr val="tx1"/>
              </a:solidFill>
              <a:latin typeface="NanumGothic" panose="020D0604000000000000" pitchFamily="34" charset="-127"/>
              <a:ea typeface="NanumGothic" panose="020D0604000000000000" pitchFamily="34" charset="-127"/>
            </a:endParaRPr>
          </a:p>
        </p:txBody>
      </p:sp>
      <p:graphicFrame>
        <p:nvGraphicFramePr>
          <p:cNvPr id="8" name="표 5">
            <a:extLst>
              <a:ext uri="{FF2B5EF4-FFF2-40B4-BE49-F238E27FC236}">
                <a16:creationId xmlns:a16="http://schemas.microsoft.com/office/drawing/2014/main" id="{E12B0424-A883-1299-C007-0E4BD0CC2C8D}"/>
              </a:ext>
            </a:extLst>
          </p:cNvPr>
          <p:cNvGraphicFramePr>
            <a:graphicFrameLocks noGrp="1"/>
          </p:cNvGraphicFramePr>
          <p:nvPr/>
        </p:nvGraphicFramePr>
        <p:xfrm>
          <a:off x="1282872" y="1044407"/>
          <a:ext cx="6134593" cy="374400"/>
        </p:xfrm>
        <a:graphic>
          <a:graphicData uri="http://schemas.openxmlformats.org/drawingml/2006/table">
            <a:tbl>
              <a:tblPr firstRow="1" bandRow="1">
                <a:tableStyleId>{5C22544A-7EE6-4342-B048-85BDC9FD1C3A}</a:tableStyleId>
              </a:tblPr>
              <a:tblGrid>
                <a:gridCol w="6134593">
                  <a:extLst>
                    <a:ext uri="{9D8B030D-6E8A-4147-A177-3AD203B41FA5}">
                      <a16:colId xmlns:a16="http://schemas.microsoft.com/office/drawing/2014/main" val="3500359685"/>
                    </a:ext>
                  </a:extLst>
                </a:gridCol>
              </a:tblGrid>
              <a:tr h="374400">
                <a:tc>
                  <a:txBody>
                    <a:bodyPr/>
                    <a:lstStyle/>
                    <a:p>
                      <a:endParaRPr lang="ko-Kore-KR" altLang="en-US" sz="1200" dirty="0"/>
                    </a:p>
                  </a:txBody>
                  <a:tcPr>
                    <a:lnL w="12700" cmpd="sng">
                      <a:noFill/>
                    </a:lnL>
                    <a:lnR w="12700" cmpd="sng">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3031696"/>
                  </a:ext>
                </a:extLst>
              </a:tr>
            </a:tbl>
          </a:graphicData>
        </a:graphic>
      </p:graphicFrame>
      <p:sp>
        <p:nvSpPr>
          <p:cNvPr id="9" name="TextBox 8">
            <a:extLst>
              <a:ext uri="{FF2B5EF4-FFF2-40B4-BE49-F238E27FC236}">
                <a16:creationId xmlns:a16="http://schemas.microsoft.com/office/drawing/2014/main" id="{EE6FB519-8C9A-A3F9-A543-BCAEA9CB7F30}"/>
              </a:ext>
            </a:extLst>
          </p:cNvPr>
          <p:cNvSpPr txBox="1"/>
          <p:nvPr/>
        </p:nvSpPr>
        <p:spPr>
          <a:xfrm>
            <a:off x="6841401" y="536294"/>
            <a:ext cx="576064" cy="246221"/>
          </a:xfrm>
          <a:prstGeom prst="rect">
            <a:avLst/>
          </a:prstGeom>
          <a:noFill/>
        </p:spPr>
        <p:txBody>
          <a:bodyPr wrap="square" rtlCol="0">
            <a:spAutoFit/>
          </a:bodyPr>
          <a:lstStyle/>
          <a:p>
            <a:r>
              <a:rPr kumimoji="1" lang="ko-Kore-KR" altLang="en-US" sz="1000" dirty="0">
                <a:solidFill>
                  <a:srgbClr val="DDDDDD"/>
                </a:solidFill>
                <a:latin typeface="NanumGothic" panose="020D0604000000000000" pitchFamily="34" charset="-127"/>
                <a:ea typeface="NanumGothic" panose="020D0604000000000000" pitchFamily="34" charset="-127"/>
              </a:rPr>
              <a:t>로그인</a:t>
            </a:r>
          </a:p>
        </p:txBody>
      </p:sp>
      <p:sp>
        <p:nvSpPr>
          <p:cNvPr id="10" name="TextBox 9">
            <a:extLst>
              <a:ext uri="{FF2B5EF4-FFF2-40B4-BE49-F238E27FC236}">
                <a16:creationId xmlns:a16="http://schemas.microsoft.com/office/drawing/2014/main" id="{B5B0B5AF-0EF6-A4AF-F8F3-FA5419D388BE}"/>
              </a:ext>
            </a:extLst>
          </p:cNvPr>
          <p:cNvSpPr txBox="1"/>
          <p:nvPr/>
        </p:nvSpPr>
        <p:spPr>
          <a:xfrm>
            <a:off x="2711624" y="1099120"/>
            <a:ext cx="576064" cy="246221"/>
          </a:xfrm>
          <a:prstGeom prst="rect">
            <a:avLst/>
          </a:prstGeom>
          <a:noFill/>
        </p:spPr>
        <p:txBody>
          <a:bodyPr wrap="square" rtlCol="0">
            <a:spAutoFit/>
          </a:bodyPr>
          <a:lstStyle/>
          <a:p>
            <a:pPr algn="ctr"/>
            <a:r>
              <a:rPr kumimoji="1" lang="en-US" altLang="ko-Kore-KR" sz="1000">
                <a:latin typeface="NanumGothic" panose="020D0604000000000000" pitchFamily="34" charset="-127"/>
                <a:ea typeface="NanumGothic" panose="020D0604000000000000" pitchFamily="34" charset="-127"/>
              </a:rPr>
              <a:t>HOME</a:t>
            </a:r>
            <a:endParaRPr kumimoji="1" lang="ko-Kore-KR" altLang="en-US" sz="1000">
              <a:latin typeface="NanumGothic" panose="020D0604000000000000" pitchFamily="34" charset="-127"/>
              <a:ea typeface="NanumGothic" panose="020D0604000000000000" pitchFamily="34" charset="-127"/>
            </a:endParaRPr>
          </a:p>
        </p:txBody>
      </p:sp>
      <p:sp>
        <p:nvSpPr>
          <p:cNvPr id="11" name="TextBox 10">
            <a:extLst>
              <a:ext uri="{FF2B5EF4-FFF2-40B4-BE49-F238E27FC236}">
                <a16:creationId xmlns:a16="http://schemas.microsoft.com/office/drawing/2014/main" id="{69234119-E8D9-F090-9105-8D803DAA405A}"/>
              </a:ext>
            </a:extLst>
          </p:cNvPr>
          <p:cNvSpPr txBox="1"/>
          <p:nvPr/>
        </p:nvSpPr>
        <p:spPr>
          <a:xfrm>
            <a:off x="3952419" y="1099120"/>
            <a:ext cx="982675" cy="246221"/>
          </a:xfrm>
          <a:prstGeom prst="rect">
            <a:avLst/>
          </a:prstGeom>
          <a:noFill/>
        </p:spPr>
        <p:txBody>
          <a:bodyPr wrap="square" rtlCol="0">
            <a:spAutoFit/>
          </a:bodyPr>
          <a:lstStyle/>
          <a:p>
            <a:pPr algn="ctr"/>
            <a:r>
              <a:rPr kumimoji="1" lang="ko-KR" altLang="en-US" sz="1000" dirty="0" err="1">
                <a:latin typeface="NanumGothic" panose="020D0604000000000000" pitchFamily="34" charset="-127"/>
                <a:ea typeface="NanumGothic" panose="020D0604000000000000" pitchFamily="34" charset="-127"/>
              </a:rPr>
              <a:t>모이젠</a:t>
            </a:r>
            <a:r>
              <a:rPr kumimoji="1" lang="ko-KR" altLang="en-US" sz="1000" dirty="0">
                <a:latin typeface="NanumGothic" panose="020D0604000000000000" pitchFamily="34" charset="-127"/>
                <a:ea typeface="NanumGothic" panose="020D0604000000000000" pitchFamily="34" charset="-127"/>
              </a:rPr>
              <a:t> 게시판</a:t>
            </a:r>
            <a:endParaRPr kumimoji="1" lang="ko-Kore-KR" altLang="en-US" sz="1000" dirty="0">
              <a:latin typeface="NanumGothic" panose="020D0604000000000000" pitchFamily="34" charset="-127"/>
              <a:ea typeface="NanumGothic" panose="020D0604000000000000" pitchFamily="34" charset="-127"/>
            </a:endParaRPr>
          </a:p>
        </p:txBody>
      </p:sp>
      <p:sp>
        <p:nvSpPr>
          <p:cNvPr id="12" name="모서리가 둥근 직사각형 11">
            <a:extLst>
              <a:ext uri="{FF2B5EF4-FFF2-40B4-BE49-F238E27FC236}">
                <a16:creationId xmlns:a16="http://schemas.microsoft.com/office/drawing/2014/main" id="{E1EA86A3-D590-E08E-C905-5584C9AA7FA8}"/>
              </a:ext>
            </a:extLst>
          </p:cNvPr>
          <p:cNvSpPr/>
          <p:nvPr/>
        </p:nvSpPr>
        <p:spPr>
          <a:xfrm>
            <a:off x="2999656" y="490426"/>
            <a:ext cx="3312368" cy="337959"/>
          </a:xfrm>
          <a:prstGeom prst="roundRect">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13" name="그림 12">
            <a:extLst>
              <a:ext uri="{FF2B5EF4-FFF2-40B4-BE49-F238E27FC236}">
                <a16:creationId xmlns:a16="http://schemas.microsoft.com/office/drawing/2014/main" id="{93A859A4-8351-46E8-4527-4286DFBEB3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984" y="511513"/>
            <a:ext cx="304800" cy="304800"/>
          </a:xfrm>
          <a:prstGeom prst="rect">
            <a:avLst/>
          </a:prstGeom>
        </p:spPr>
      </p:pic>
      <p:sp>
        <p:nvSpPr>
          <p:cNvPr id="14" name="TextBox 13">
            <a:extLst>
              <a:ext uri="{FF2B5EF4-FFF2-40B4-BE49-F238E27FC236}">
                <a16:creationId xmlns:a16="http://schemas.microsoft.com/office/drawing/2014/main" id="{27658AF3-6F16-3EC9-84C5-0B45D0EC25E5}"/>
              </a:ext>
            </a:extLst>
          </p:cNvPr>
          <p:cNvSpPr txBox="1"/>
          <p:nvPr/>
        </p:nvSpPr>
        <p:spPr>
          <a:xfrm>
            <a:off x="5433310" y="1099120"/>
            <a:ext cx="797929" cy="246221"/>
          </a:xfrm>
          <a:prstGeom prst="rect">
            <a:avLst/>
          </a:prstGeom>
          <a:noFill/>
        </p:spPr>
        <p:txBody>
          <a:bodyPr wrap="square" rtlCol="0">
            <a:spAutoFit/>
          </a:bodyPr>
          <a:lstStyle/>
          <a:p>
            <a:pPr algn="ctr"/>
            <a:r>
              <a:rPr kumimoji="1" lang="ko-KR" altLang="en-US" sz="1000" dirty="0">
                <a:latin typeface="NanumGothic" panose="020D0604000000000000" pitchFamily="34" charset="-127"/>
                <a:ea typeface="NanumGothic" panose="020D0604000000000000" pitchFamily="34" charset="-127"/>
              </a:rPr>
              <a:t>커뮤니티</a:t>
            </a:r>
            <a:endParaRPr kumimoji="1" lang="ko-Kore-KR" altLang="en-US" sz="1000" dirty="0">
              <a:latin typeface="NanumGothic" panose="020D0604000000000000" pitchFamily="34" charset="-127"/>
              <a:ea typeface="NanumGothic" panose="020D0604000000000000" pitchFamily="34" charset="-127"/>
            </a:endParaRPr>
          </a:p>
        </p:txBody>
      </p:sp>
      <p:sp>
        <p:nvSpPr>
          <p:cNvPr id="54" name="TextBox 53">
            <a:extLst>
              <a:ext uri="{FF2B5EF4-FFF2-40B4-BE49-F238E27FC236}">
                <a16:creationId xmlns:a16="http://schemas.microsoft.com/office/drawing/2014/main" id="{14C33C55-63D3-E958-DC68-AAFAA37C053B}"/>
              </a:ext>
            </a:extLst>
          </p:cNvPr>
          <p:cNvSpPr txBox="1"/>
          <p:nvPr/>
        </p:nvSpPr>
        <p:spPr>
          <a:xfrm>
            <a:off x="7807036" y="5624945"/>
            <a:ext cx="184731" cy="369332"/>
          </a:xfrm>
          <a:prstGeom prst="rect">
            <a:avLst/>
          </a:prstGeom>
          <a:noFill/>
        </p:spPr>
        <p:txBody>
          <a:bodyPr wrap="none" rtlCol="0">
            <a:spAutoFit/>
          </a:bodyPr>
          <a:lstStyle/>
          <a:p>
            <a:endParaRPr kumimoji="1" lang="ko-Kore-KR" altLang="en-US" dirty="0"/>
          </a:p>
        </p:txBody>
      </p:sp>
      <p:grpSp>
        <p:nvGrpSpPr>
          <p:cNvPr id="17" name="그룹 16">
            <a:extLst>
              <a:ext uri="{FF2B5EF4-FFF2-40B4-BE49-F238E27FC236}">
                <a16:creationId xmlns:a16="http://schemas.microsoft.com/office/drawing/2014/main" id="{87408D09-402E-FF63-7391-B50A8BD62670}"/>
              </a:ext>
            </a:extLst>
          </p:cNvPr>
          <p:cNvGrpSpPr/>
          <p:nvPr/>
        </p:nvGrpSpPr>
        <p:grpSpPr>
          <a:xfrm>
            <a:off x="1413515" y="1758334"/>
            <a:ext cx="2020154" cy="1476463"/>
            <a:chOff x="1309194" y="1700808"/>
            <a:chExt cx="2338534" cy="1603673"/>
          </a:xfrm>
        </p:grpSpPr>
        <p:sp>
          <p:nvSpPr>
            <p:cNvPr id="16" name="직사각형 15">
              <a:extLst>
                <a:ext uri="{FF2B5EF4-FFF2-40B4-BE49-F238E27FC236}">
                  <a16:creationId xmlns:a16="http://schemas.microsoft.com/office/drawing/2014/main" id="{0351E173-3325-597B-820D-B710B9662739}"/>
                </a:ext>
              </a:extLst>
            </p:cNvPr>
            <p:cNvSpPr/>
            <p:nvPr/>
          </p:nvSpPr>
          <p:spPr>
            <a:xfrm>
              <a:off x="1309194" y="1700808"/>
              <a:ext cx="2338534" cy="1603673"/>
            </a:xfrm>
            <a:prstGeom prst="rect">
              <a:avLst/>
            </a:prstGeom>
            <a:solidFill>
              <a:srgbClr val="DEDEDE"/>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pic>
          <p:nvPicPr>
            <p:cNvPr id="15" name="그림 14">
              <a:extLst>
                <a:ext uri="{FF2B5EF4-FFF2-40B4-BE49-F238E27FC236}">
                  <a16:creationId xmlns:a16="http://schemas.microsoft.com/office/drawing/2014/main" id="{08E19B68-478C-FA55-7247-51D0DE7A81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9405" y="1773588"/>
              <a:ext cx="1458112" cy="1458112"/>
            </a:xfrm>
            <a:prstGeom prst="rect">
              <a:avLst/>
            </a:prstGeom>
            <a:ln>
              <a:solidFill>
                <a:srgbClr val="DEDEDE"/>
              </a:solidFill>
            </a:ln>
          </p:spPr>
        </p:pic>
      </p:grpSp>
      <p:sp>
        <p:nvSpPr>
          <p:cNvPr id="18" name="직사각형 17">
            <a:extLst>
              <a:ext uri="{FF2B5EF4-FFF2-40B4-BE49-F238E27FC236}">
                <a16:creationId xmlns:a16="http://schemas.microsoft.com/office/drawing/2014/main" id="{18528242-C8A9-1E34-8307-46FA391C0B93}"/>
              </a:ext>
            </a:extLst>
          </p:cNvPr>
          <p:cNvSpPr/>
          <p:nvPr/>
        </p:nvSpPr>
        <p:spPr>
          <a:xfrm>
            <a:off x="3647758" y="1757664"/>
            <a:ext cx="516603" cy="200002"/>
          </a:xfrm>
          <a:prstGeom prst="rect">
            <a:avLst/>
          </a:prstGeom>
          <a:solidFill>
            <a:srgbClr val="3612D2"/>
          </a:solidFill>
          <a:ln w="9525">
            <a:solidFill>
              <a:schemeClr val="accent4">
                <a:lumMod val="60000"/>
                <a:lumOff val="40000"/>
              </a:schemeClr>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r>
              <a:rPr kumimoji="1" lang="ko-Kore-KR" altLang="en-US" sz="800" b="0" i="0" u="none" strike="noStrike" kern="1200" cap="none" spc="0" normalizeH="0" baseline="0" noProof="0" dirty="0">
                <a:ln>
                  <a:noFill/>
                </a:ln>
                <a:solidFill>
                  <a:schemeClr val="bg1"/>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종목명</a:t>
            </a:r>
          </a:p>
        </p:txBody>
      </p:sp>
      <p:sp>
        <p:nvSpPr>
          <p:cNvPr id="19" name="TextBox 18">
            <a:extLst>
              <a:ext uri="{FF2B5EF4-FFF2-40B4-BE49-F238E27FC236}">
                <a16:creationId xmlns:a16="http://schemas.microsoft.com/office/drawing/2014/main" id="{D6F278A3-815C-6395-FD43-C098312BF3F5}"/>
              </a:ext>
            </a:extLst>
          </p:cNvPr>
          <p:cNvSpPr txBox="1"/>
          <p:nvPr/>
        </p:nvSpPr>
        <p:spPr>
          <a:xfrm>
            <a:off x="3694398" y="2062929"/>
            <a:ext cx="1324402" cy="307777"/>
          </a:xfrm>
          <a:prstGeom prst="rect">
            <a:avLst/>
          </a:prstGeom>
          <a:noFill/>
        </p:spPr>
        <p:txBody>
          <a:bodyPr wrap="none" rtlCol="0">
            <a:spAutoFit/>
          </a:bodyPr>
          <a:lstStyle/>
          <a:p>
            <a:r>
              <a:rPr kumimoji="1" lang="ko-Kore-KR" altLang="en-US" sz="1400" dirty="0"/>
              <a:t>프로젝트 제목</a:t>
            </a:r>
          </a:p>
        </p:txBody>
      </p:sp>
      <p:sp>
        <p:nvSpPr>
          <p:cNvPr id="28" name="TextBox 27">
            <a:extLst>
              <a:ext uri="{FF2B5EF4-FFF2-40B4-BE49-F238E27FC236}">
                <a16:creationId xmlns:a16="http://schemas.microsoft.com/office/drawing/2014/main" id="{1FC28584-FC1F-1B33-236F-1E1CBDE5320D}"/>
              </a:ext>
            </a:extLst>
          </p:cNvPr>
          <p:cNvSpPr txBox="1"/>
          <p:nvPr/>
        </p:nvSpPr>
        <p:spPr>
          <a:xfrm>
            <a:off x="1415480" y="3573016"/>
            <a:ext cx="870751" cy="246221"/>
          </a:xfrm>
          <a:prstGeom prst="rect">
            <a:avLst/>
          </a:prstGeom>
          <a:noFill/>
        </p:spPr>
        <p:txBody>
          <a:bodyPr wrap="none" rtlCol="0">
            <a:spAutoFit/>
          </a:bodyPr>
          <a:lstStyle/>
          <a:p>
            <a:r>
              <a:rPr kumimoji="1" lang="ko-Kore-KR" altLang="en-US" sz="1000" dirty="0"/>
              <a:t>작성자 정보</a:t>
            </a:r>
          </a:p>
        </p:txBody>
      </p:sp>
      <p:pic>
        <p:nvPicPr>
          <p:cNvPr id="36" name="그림 35">
            <a:extLst>
              <a:ext uri="{FF2B5EF4-FFF2-40B4-BE49-F238E27FC236}">
                <a16:creationId xmlns:a16="http://schemas.microsoft.com/office/drawing/2014/main" id="{EF920F2B-AA95-F60B-584D-31A9310092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6276" y="3819237"/>
            <a:ext cx="624316" cy="624316"/>
          </a:xfrm>
          <a:prstGeom prst="rect">
            <a:avLst/>
          </a:prstGeom>
        </p:spPr>
      </p:pic>
      <p:sp>
        <p:nvSpPr>
          <p:cNvPr id="39" name="TextBox 38">
            <a:extLst>
              <a:ext uri="{FF2B5EF4-FFF2-40B4-BE49-F238E27FC236}">
                <a16:creationId xmlns:a16="http://schemas.microsoft.com/office/drawing/2014/main" id="{AB66EBC3-4E91-54AB-63CB-65DDA7FB8FB3}"/>
              </a:ext>
            </a:extLst>
          </p:cNvPr>
          <p:cNvSpPr txBox="1"/>
          <p:nvPr/>
        </p:nvSpPr>
        <p:spPr>
          <a:xfrm>
            <a:off x="1421267" y="4443553"/>
            <a:ext cx="1074332" cy="524246"/>
          </a:xfrm>
          <a:prstGeom prst="rect">
            <a:avLst/>
          </a:prstGeom>
          <a:noFill/>
        </p:spPr>
        <p:txBody>
          <a:bodyPr wrap="none" rtlCol="0">
            <a:spAutoFit/>
          </a:bodyPr>
          <a:lstStyle/>
          <a:p>
            <a:pPr algn="ctr">
              <a:lnSpc>
                <a:spcPct val="150000"/>
              </a:lnSpc>
            </a:pPr>
            <a:r>
              <a:rPr kumimoji="1" lang="en-US" altLang="ko-Kore-KR" sz="1000" dirty="0"/>
              <a:t>OOO</a:t>
            </a:r>
          </a:p>
          <a:p>
            <a:pPr algn="ctr">
              <a:lnSpc>
                <a:spcPct val="150000"/>
              </a:lnSpc>
            </a:pPr>
            <a:r>
              <a:rPr kumimoji="1" lang="ko-Kore-KR" altLang="en-US" sz="1000" dirty="0"/>
              <a:t>등급</a:t>
            </a:r>
            <a:r>
              <a:rPr kumimoji="1" lang="en-US" altLang="ko-Kore-KR" sz="1000" dirty="0"/>
              <a:t> </a:t>
            </a:r>
            <a:r>
              <a:rPr kumimoji="1" lang="en-US" altLang="ko-KR" sz="1000" dirty="0"/>
              <a:t>| </a:t>
            </a:r>
            <a:r>
              <a:rPr kumimoji="1" lang="ko-Kore-KR" altLang="en-US" sz="1000" dirty="0"/>
              <a:t>주최횟수</a:t>
            </a:r>
            <a:endParaRPr kumimoji="1" lang="en-US" altLang="ko-Kore-KR" sz="1000" dirty="0"/>
          </a:p>
        </p:txBody>
      </p:sp>
      <p:cxnSp>
        <p:nvCxnSpPr>
          <p:cNvPr id="40" name="직선 연결선[R] 39">
            <a:extLst>
              <a:ext uri="{FF2B5EF4-FFF2-40B4-BE49-F238E27FC236}">
                <a16:creationId xmlns:a16="http://schemas.microsoft.com/office/drawing/2014/main" id="{600A0387-D87A-18D8-DC5B-F8A98377DD8D}"/>
              </a:ext>
            </a:extLst>
          </p:cNvPr>
          <p:cNvCxnSpPr>
            <a:cxnSpLocks/>
          </p:cNvCxnSpPr>
          <p:nvPr/>
        </p:nvCxnSpPr>
        <p:spPr>
          <a:xfrm flipH="1">
            <a:off x="2654506" y="3501009"/>
            <a:ext cx="1" cy="3085877"/>
          </a:xfrm>
          <a:prstGeom prst="line">
            <a:avLst/>
          </a:prstGeom>
          <a:ln>
            <a:solidFill>
              <a:srgbClr val="DEDEDE"/>
            </a:solidFill>
          </a:ln>
        </p:spPr>
        <p:style>
          <a:lnRef idx="1">
            <a:schemeClr val="accent1"/>
          </a:lnRef>
          <a:fillRef idx="0">
            <a:schemeClr val="accent1"/>
          </a:fillRef>
          <a:effectRef idx="0">
            <a:schemeClr val="accent1"/>
          </a:effectRef>
          <a:fontRef idx="minor">
            <a:schemeClr val="tx1"/>
          </a:fontRef>
        </p:style>
      </p:cxnSp>
      <p:graphicFrame>
        <p:nvGraphicFramePr>
          <p:cNvPr id="42" name="표 29">
            <a:extLst>
              <a:ext uri="{FF2B5EF4-FFF2-40B4-BE49-F238E27FC236}">
                <a16:creationId xmlns:a16="http://schemas.microsoft.com/office/drawing/2014/main" id="{BBA2243C-9F1E-6D0E-2EDF-3D9E4995AC34}"/>
              </a:ext>
            </a:extLst>
          </p:cNvPr>
          <p:cNvGraphicFramePr>
            <a:graphicFrameLocks noGrp="1"/>
          </p:cNvGraphicFramePr>
          <p:nvPr/>
        </p:nvGraphicFramePr>
        <p:xfrm>
          <a:off x="2957431" y="3789044"/>
          <a:ext cx="4506721" cy="2808308"/>
        </p:xfrm>
        <a:graphic>
          <a:graphicData uri="http://schemas.openxmlformats.org/drawingml/2006/table">
            <a:tbl>
              <a:tblPr>
                <a:tableStyleId>{5C22544A-7EE6-4342-B048-85BDC9FD1C3A}</a:tableStyleId>
              </a:tblPr>
              <a:tblGrid>
                <a:gridCol w="1103459">
                  <a:extLst>
                    <a:ext uri="{9D8B030D-6E8A-4147-A177-3AD203B41FA5}">
                      <a16:colId xmlns:a16="http://schemas.microsoft.com/office/drawing/2014/main" val="2069976393"/>
                    </a:ext>
                  </a:extLst>
                </a:gridCol>
                <a:gridCol w="1103459">
                  <a:extLst>
                    <a:ext uri="{9D8B030D-6E8A-4147-A177-3AD203B41FA5}">
                      <a16:colId xmlns:a16="http://schemas.microsoft.com/office/drawing/2014/main" val="2112143634"/>
                    </a:ext>
                  </a:extLst>
                </a:gridCol>
                <a:gridCol w="766601">
                  <a:extLst>
                    <a:ext uri="{9D8B030D-6E8A-4147-A177-3AD203B41FA5}">
                      <a16:colId xmlns:a16="http://schemas.microsoft.com/office/drawing/2014/main" val="2707625452"/>
                    </a:ext>
                  </a:extLst>
                </a:gridCol>
                <a:gridCol w="766601">
                  <a:extLst>
                    <a:ext uri="{9D8B030D-6E8A-4147-A177-3AD203B41FA5}">
                      <a16:colId xmlns:a16="http://schemas.microsoft.com/office/drawing/2014/main" val="1131503441"/>
                    </a:ext>
                  </a:extLst>
                </a:gridCol>
                <a:gridCol w="766601">
                  <a:extLst>
                    <a:ext uri="{9D8B030D-6E8A-4147-A177-3AD203B41FA5}">
                      <a16:colId xmlns:a16="http://schemas.microsoft.com/office/drawing/2014/main" val="3351449867"/>
                    </a:ext>
                  </a:extLst>
                </a:gridCol>
              </a:tblGrid>
              <a:tr h="370840">
                <a:tc>
                  <a:txBody>
                    <a:bodyPr/>
                    <a:lstStyle/>
                    <a:p>
                      <a:pPr algn="ctr"/>
                      <a:r>
                        <a:rPr lang="ko-Kore-KR" altLang="en-US" sz="1000" dirty="0">
                          <a:solidFill>
                            <a:schemeClr val="tx1"/>
                          </a:solidFill>
                        </a:rPr>
                        <a:t>신청 마감일자</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EF9F9"/>
                    </a:solidFill>
                  </a:tcPr>
                </a:tc>
                <a:tc>
                  <a:txBody>
                    <a:bodyPr/>
                    <a:lstStyle/>
                    <a:p>
                      <a:pPr algn="ctr"/>
                      <a:r>
                        <a:rPr lang="ko-Kore-KR" altLang="en-US" sz="1000" dirty="0">
                          <a:solidFill>
                            <a:schemeClr val="tx1"/>
                          </a:solidFill>
                        </a:rPr>
                        <a:t>경기일자</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EF9F9"/>
                    </a:solidFill>
                  </a:tcPr>
                </a:tc>
                <a:tc>
                  <a:txBody>
                    <a:bodyPr/>
                    <a:lstStyle/>
                    <a:p>
                      <a:pPr algn="ctr"/>
                      <a:r>
                        <a:rPr lang="ko-Kore-KR" altLang="en-US" sz="1000" dirty="0">
                          <a:solidFill>
                            <a:schemeClr val="tx1"/>
                          </a:solidFill>
                        </a:rPr>
                        <a:t>필요 인원</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EF9F9"/>
                    </a:solidFill>
                  </a:tcPr>
                </a:tc>
                <a:tc>
                  <a:txBody>
                    <a:bodyPr/>
                    <a:lstStyle/>
                    <a:p>
                      <a:pPr algn="ctr"/>
                      <a:r>
                        <a:rPr lang="ko-Kore-KR" altLang="en-US" sz="1000" dirty="0">
                          <a:solidFill>
                            <a:schemeClr val="tx1"/>
                          </a:solidFill>
                        </a:rPr>
                        <a:t>신청 인원</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EF9F9"/>
                    </a:solidFill>
                  </a:tcPr>
                </a:tc>
                <a:tc>
                  <a:txBody>
                    <a:bodyPr/>
                    <a:lstStyle/>
                    <a:p>
                      <a:pPr algn="ctr"/>
                      <a:r>
                        <a:rPr lang="ko-Kore-KR" altLang="en-US" sz="1000" dirty="0">
                          <a:solidFill>
                            <a:schemeClr val="tx1"/>
                          </a:solidFill>
                        </a:rPr>
                        <a:t>매칭 인원</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EF9F9"/>
                    </a:solidFill>
                  </a:tcPr>
                </a:tc>
                <a:extLst>
                  <a:ext uri="{0D108BD9-81ED-4DB2-BD59-A6C34878D82A}">
                    <a16:rowId xmlns:a16="http://schemas.microsoft.com/office/drawing/2014/main" val="1497955400"/>
                  </a:ext>
                </a:extLst>
              </a:tr>
              <a:tr h="370840">
                <a:tc>
                  <a:txBody>
                    <a:bodyPr/>
                    <a:lstStyle/>
                    <a:p>
                      <a:pPr algn="ctr"/>
                      <a:r>
                        <a:rPr lang="en-US" altLang="ko-Kore-KR" sz="1000" dirty="0">
                          <a:solidFill>
                            <a:schemeClr val="tx1"/>
                          </a:solidFill>
                        </a:rPr>
                        <a:t>~ </a:t>
                      </a:r>
                      <a:r>
                        <a:rPr lang="en-US" altLang="ko-KR" sz="1000" dirty="0">
                          <a:solidFill>
                            <a:schemeClr val="tx1"/>
                          </a:solidFill>
                        </a:rPr>
                        <a:t>2022.00.00</a:t>
                      </a:r>
                      <a:endParaRPr lang="ko-Kore-KR" altLang="en-US" sz="1000" dirty="0">
                        <a:solidFill>
                          <a:schemeClr val="tx1"/>
                        </a:solidFill>
                      </a:endParaRP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chemeClr val="bg1"/>
                    </a:solidFill>
                  </a:tcPr>
                </a:tc>
                <a:tc>
                  <a:txBody>
                    <a:bodyPr/>
                    <a:lstStyle/>
                    <a:p>
                      <a:pPr algn="ctr"/>
                      <a:r>
                        <a:rPr lang="en-US" altLang="ko-Kore-KR" sz="1000" dirty="0">
                          <a:solidFill>
                            <a:schemeClr val="tx1"/>
                          </a:solidFill>
                        </a:rPr>
                        <a:t>2</a:t>
                      </a:r>
                      <a:r>
                        <a:rPr lang="en-US" altLang="ko-KR" sz="1000" dirty="0">
                          <a:solidFill>
                            <a:schemeClr val="tx1"/>
                          </a:solidFill>
                        </a:rPr>
                        <a:t>022.00.00</a:t>
                      </a:r>
                      <a:endParaRPr lang="ko-Kore-KR" altLang="en-US" sz="1000" dirty="0">
                        <a:solidFill>
                          <a:schemeClr val="tx1"/>
                        </a:solidFill>
                      </a:endParaRP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chemeClr val="bg1"/>
                    </a:solidFill>
                  </a:tcPr>
                </a:tc>
                <a:tc>
                  <a:txBody>
                    <a:bodyPr/>
                    <a:lstStyle/>
                    <a:p>
                      <a:pPr algn="ctr"/>
                      <a:r>
                        <a:rPr lang="en-US" altLang="ko-KR" sz="1000" dirty="0">
                          <a:solidFill>
                            <a:schemeClr val="tx1"/>
                          </a:solidFill>
                        </a:rPr>
                        <a:t>3</a:t>
                      </a:r>
                      <a:endParaRPr lang="ko-Kore-KR" altLang="en-US" sz="1000" dirty="0">
                        <a:solidFill>
                          <a:schemeClr val="tx1"/>
                        </a:solidFill>
                      </a:endParaRP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chemeClr val="bg1"/>
                    </a:solidFill>
                  </a:tcPr>
                </a:tc>
                <a:tc>
                  <a:txBody>
                    <a:bodyPr/>
                    <a:lstStyle/>
                    <a:p>
                      <a:pPr algn="ctr"/>
                      <a:r>
                        <a:rPr lang="en-US" altLang="ko-KR" sz="1000" dirty="0">
                          <a:solidFill>
                            <a:schemeClr val="tx1"/>
                          </a:solidFill>
                        </a:rPr>
                        <a:t>5</a:t>
                      </a:r>
                      <a:endParaRPr lang="ko-Kore-KR" altLang="en-US" sz="1000" dirty="0">
                        <a:solidFill>
                          <a:schemeClr val="tx1"/>
                        </a:solidFill>
                      </a:endParaRP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chemeClr val="bg1"/>
                    </a:solidFill>
                  </a:tcPr>
                </a:tc>
                <a:tc>
                  <a:txBody>
                    <a:bodyPr/>
                    <a:lstStyle/>
                    <a:p>
                      <a:pPr algn="ctr"/>
                      <a:r>
                        <a:rPr lang="en-US" altLang="ko-Kore-KR" sz="1000" dirty="0">
                          <a:solidFill>
                            <a:schemeClr val="tx1"/>
                          </a:solidFill>
                        </a:rPr>
                        <a:t>3</a:t>
                      </a:r>
                      <a:endParaRPr lang="ko-Kore-KR" altLang="en-US" sz="1000" dirty="0">
                        <a:solidFill>
                          <a:schemeClr val="tx1"/>
                        </a:solidFill>
                      </a:endParaRP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chemeClr val="bg1"/>
                    </a:solidFill>
                  </a:tcPr>
                </a:tc>
                <a:extLst>
                  <a:ext uri="{0D108BD9-81ED-4DB2-BD59-A6C34878D82A}">
                    <a16:rowId xmlns:a16="http://schemas.microsoft.com/office/drawing/2014/main" val="1250840018"/>
                  </a:ext>
                </a:extLst>
              </a:tr>
              <a:tr h="370840">
                <a:tc gridSpan="5">
                  <a:txBody>
                    <a:bodyPr/>
                    <a:lstStyle/>
                    <a:p>
                      <a:pPr algn="ctr"/>
                      <a:r>
                        <a:rPr lang="ko-Kore-KR" altLang="en-US" sz="1000" dirty="0">
                          <a:solidFill>
                            <a:schemeClr val="tx1"/>
                          </a:solidFill>
                        </a:rPr>
                        <a:t>주소 및 지도</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extLst>
                  <a:ext uri="{0D108BD9-81ED-4DB2-BD59-A6C34878D82A}">
                    <a16:rowId xmlns:a16="http://schemas.microsoft.com/office/drawing/2014/main" val="2031395901"/>
                  </a:ext>
                </a:extLst>
              </a:tr>
              <a:tr h="1695788">
                <a:tc gridSpan="5">
                  <a:txBody>
                    <a:bodyPr/>
                    <a:lstStyle/>
                    <a:p>
                      <a:pPr algn="ctr"/>
                      <a:r>
                        <a:rPr lang="ko-Kore-KR" altLang="en-US" sz="1000" dirty="0">
                          <a:solidFill>
                            <a:schemeClr val="tx1"/>
                          </a:solidFill>
                        </a:rPr>
                        <a:t>지도 </a:t>
                      </a:r>
                      <a:r>
                        <a:rPr lang="en-US" altLang="ko-Kore-KR" sz="1000" dirty="0">
                          <a:solidFill>
                            <a:schemeClr val="tx1"/>
                          </a:solidFill>
                        </a:rPr>
                        <a:t>html </a:t>
                      </a:r>
                      <a:r>
                        <a:rPr lang="ko-Kore-KR" altLang="en-US" sz="1000" dirty="0">
                          <a:solidFill>
                            <a:schemeClr val="tx1"/>
                          </a:solidFill>
                        </a:rPr>
                        <a:t>출력</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chemeClr val="bg1"/>
                    </a:solidFill>
                  </a:tcPr>
                </a:tc>
                <a:tc hMerge="1">
                  <a:txBody>
                    <a:bodyPr/>
                    <a:lstStyle/>
                    <a:p>
                      <a:pPr algn="ctr"/>
                      <a:endParaRPr lang="ko-Kore-KR" altLang="en-US" sz="1000">
                        <a:solidFill>
                          <a:schemeClr val="tx1"/>
                        </a:solidFill>
                      </a:endParaRPr>
                    </a:p>
                  </a:txBody>
                  <a:tcPr anchor="ctr">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extLst>
                  <a:ext uri="{0D108BD9-81ED-4DB2-BD59-A6C34878D82A}">
                    <a16:rowId xmlns:a16="http://schemas.microsoft.com/office/drawing/2014/main" val="3681297818"/>
                  </a:ext>
                </a:extLst>
              </a:tr>
            </a:tbl>
          </a:graphicData>
        </a:graphic>
      </p:graphicFrame>
      <p:sp>
        <p:nvSpPr>
          <p:cNvPr id="43" name="TextBox 42">
            <a:extLst>
              <a:ext uri="{FF2B5EF4-FFF2-40B4-BE49-F238E27FC236}">
                <a16:creationId xmlns:a16="http://schemas.microsoft.com/office/drawing/2014/main" id="{BA0A546D-8B01-28FE-77F4-62D2025FDF6E}"/>
              </a:ext>
            </a:extLst>
          </p:cNvPr>
          <p:cNvSpPr txBox="1"/>
          <p:nvPr/>
        </p:nvSpPr>
        <p:spPr>
          <a:xfrm>
            <a:off x="2865015" y="3491785"/>
            <a:ext cx="854721" cy="276999"/>
          </a:xfrm>
          <a:prstGeom prst="rect">
            <a:avLst/>
          </a:prstGeom>
          <a:noFill/>
        </p:spPr>
        <p:txBody>
          <a:bodyPr wrap="none" rtlCol="0">
            <a:spAutoFit/>
          </a:bodyPr>
          <a:lstStyle/>
          <a:p>
            <a:r>
              <a:rPr kumimoji="1" lang="ko-Kore-KR" altLang="en-US" sz="1200" dirty="0"/>
              <a:t>경기 정보</a:t>
            </a:r>
          </a:p>
        </p:txBody>
      </p:sp>
      <p:sp>
        <p:nvSpPr>
          <p:cNvPr id="45" name="모서리가 둥근 직사각형 44">
            <a:extLst>
              <a:ext uri="{FF2B5EF4-FFF2-40B4-BE49-F238E27FC236}">
                <a16:creationId xmlns:a16="http://schemas.microsoft.com/office/drawing/2014/main" id="{5E0182CA-25A4-B3F5-BE69-A116DFE88F92}"/>
              </a:ext>
            </a:extLst>
          </p:cNvPr>
          <p:cNvSpPr/>
          <p:nvPr/>
        </p:nvSpPr>
        <p:spPr>
          <a:xfrm>
            <a:off x="1531860" y="5013176"/>
            <a:ext cx="870750" cy="246222"/>
          </a:xfrm>
          <a:prstGeom prst="roundRect">
            <a:avLst>
              <a:gd name="adj" fmla="val 3810"/>
            </a:avLst>
          </a:prstGeom>
          <a:solidFill>
            <a:srgbClr val="DFEEFE"/>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rPr>
              <a:t>프로필 보기</a:t>
            </a:r>
            <a:endParaRPr kumimoji="1" lang="ko-Kore-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endParaRPr>
          </a:p>
        </p:txBody>
      </p:sp>
      <p:sp>
        <p:nvSpPr>
          <p:cNvPr id="46" name="모서리가 둥근 직사각형 45">
            <a:extLst>
              <a:ext uri="{FF2B5EF4-FFF2-40B4-BE49-F238E27FC236}">
                <a16:creationId xmlns:a16="http://schemas.microsoft.com/office/drawing/2014/main" id="{58EC7736-6151-C4A6-B5C5-327CEBAD4474}"/>
              </a:ext>
            </a:extLst>
          </p:cNvPr>
          <p:cNvSpPr/>
          <p:nvPr/>
        </p:nvSpPr>
        <p:spPr>
          <a:xfrm>
            <a:off x="6019432" y="2971324"/>
            <a:ext cx="1325864" cy="274339"/>
          </a:xfrm>
          <a:prstGeom prst="roundRect">
            <a:avLst>
              <a:gd name="adj" fmla="val 3810"/>
            </a:avLst>
          </a:prstGeom>
          <a:solidFill>
            <a:srgbClr val="DFEEFE"/>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rPr>
              <a:t>신청하기</a:t>
            </a:r>
            <a:endParaRPr kumimoji="1" lang="ko-Kore-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endParaRPr>
          </a:p>
        </p:txBody>
      </p:sp>
      <p:sp>
        <p:nvSpPr>
          <p:cNvPr id="5" name="타원 4">
            <a:extLst>
              <a:ext uri="{FF2B5EF4-FFF2-40B4-BE49-F238E27FC236}">
                <a16:creationId xmlns:a16="http://schemas.microsoft.com/office/drawing/2014/main" id="{D7F0C094-5F4A-C39F-0148-F1D2D84B978A}"/>
              </a:ext>
            </a:extLst>
          </p:cNvPr>
          <p:cNvSpPr/>
          <p:nvPr/>
        </p:nvSpPr>
        <p:spPr>
          <a:xfrm>
            <a:off x="5903906" y="2849365"/>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1</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20" name="타원 19">
            <a:extLst>
              <a:ext uri="{FF2B5EF4-FFF2-40B4-BE49-F238E27FC236}">
                <a16:creationId xmlns:a16="http://schemas.microsoft.com/office/drawing/2014/main" id="{2ABC5A7F-07DE-D87D-E02F-0BF77C34B79C}"/>
              </a:ext>
            </a:extLst>
          </p:cNvPr>
          <p:cNvSpPr/>
          <p:nvPr/>
        </p:nvSpPr>
        <p:spPr>
          <a:xfrm>
            <a:off x="1324274" y="3488540"/>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2</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21" name="직사각형 20">
            <a:extLst>
              <a:ext uri="{FF2B5EF4-FFF2-40B4-BE49-F238E27FC236}">
                <a16:creationId xmlns:a16="http://schemas.microsoft.com/office/drawing/2014/main" id="{82192F80-E3DF-608E-6999-190FC10C64A5}"/>
              </a:ext>
            </a:extLst>
          </p:cNvPr>
          <p:cNvSpPr/>
          <p:nvPr/>
        </p:nvSpPr>
        <p:spPr>
          <a:xfrm>
            <a:off x="60000" y="404664"/>
            <a:ext cx="8268248" cy="6341705"/>
          </a:xfrm>
          <a:prstGeom prst="rect">
            <a:avLst/>
          </a:prstGeom>
          <a:solidFill>
            <a:schemeClr val="tx1">
              <a:alpha val="4313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graphicFrame>
        <p:nvGraphicFramePr>
          <p:cNvPr id="50" name="표 15">
            <a:extLst>
              <a:ext uri="{FF2B5EF4-FFF2-40B4-BE49-F238E27FC236}">
                <a16:creationId xmlns:a16="http://schemas.microsoft.com/office/drawing/2014/main" id="{FA83BB65-F78D-0FA9-8839-F6E271512C6F}"/>
              </a:ext>
            </a:extLst>
          </p:cNvPr>
          <p:cNvGraphicFramePr>
            <a:graphicFrameLocks noGrp="1"/>
          </p:cNvGraphicFramePr>
          <p:nvPr>
            <p:extLst>
              <p:ext uri="{D42A27DB-BD31-4B8C-83A1-F6EECF244321}">
                <p14:modId xmlns:p14="http://schemas.microsoft.com/office/powerpoint/2010/main" val="121841795"/>
              </p:ext>
            </p:extLst>
          </p:nvPr>
        </p:nvGraphicFramePr>
        <p:xfrm>
          <a:off x="2377437" y="933981"/>
          <a:ext cx="3635680" cy="5195841"/>
        </p:xfrm>
        <a:graphic>
          <a:graphicData uri="http://schemas.openxmlformats.org/drawingml/2006/table">
            <a:tbl>
              <a:tblPr>
                <a:tableStyleId>{5C22544A-7EE6-4342-B048-85BDC9FD1C3A}</a:tableStyleId>
              </a:tblPr>
              <a:tblGrid>
                <a:gridCol w="3635680">
                  <a:extLst>
                    <a:ext uri="{9D8B030D-6E8A-4147-A177-3AD203B41FA5}">
                      <a16:colId xmlns:a16="http://schemas.microsoft.com/office/drawing/2014/main" val="86699059"/>
                    </a:ext>
                  </a:extLst>
                </a:gridCol>
              </a:tblGrid>
              <a:tr h="5195841">
                <a:tc>
                  <a:txBody>
                    <a:bodyPr/>
                    <a:lstStyle/>
                    <a:p>
                      <a:endParaRPr lang="ko-Kore-KR" altLang="en-US" sz="1000" dirty="0"/>
                    </a:p>
                  </a:txBody>
                  <a:tcPr>
                    <a:solidFill>
                      <a:srgbClr val="FEF9F9"/>
                    </a:solidFill>
                  </a:tcPr>
                </a:tc>
                <a:extLst>
                  <a:ext uri="{0D108BD9-81ED-4DB2-BD59-A6C34878D82A}">
                    <a16:rowId xmlns:a16="http://schemas.microsoft.com/office/drawing/2014/main" val="2921697212"/>
                  </a:ext>
                </a:extLst>
              </a:tr>
            </a:tbl>
          </a:graphicData>
        </a:graphic>
      </p:graphicFrame>
      <p:sp>
        <p:nvSpPr>
          <p:cNvPr id="51" name="모서리가 둥근 직사각형 50">
            <a:extLst>
              <a:ext uri="{FF2B5EF4-FFF2-40B4-BE49-F238E27FC236}">
                <a16:creationId xmlns:a16="http://schemas.microsoft.com/office/drawing/2014/main" id="{DD60D823-0B6F-E7A4-DE36-B7DD5B130BBC}"/>
              </a:ext>
            </a:extLst>
          </p:cNvPr>
          <p:cNvSpPr/>
          <p:nvPr/>
        </p:nvSpPr>
        <p:spPr>
          <a:xfrm>
            <a:off x="4330771" y="5546860"/>
            <a:ext cx="1325864" cy="274339"/>
          </a:xfrm>
          <a:prstGeom prst="roundRect">
            <a:avLst>
              <a:gd name="adj" fmla="val 3810"/>
            </a:avLst>
          </a:prstGeom>
          <a:solidFill>
            <a:srgbClr val="DFEEFE"/>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rPr>
              <a:t>신청</a:t>
            </a:r>
            <a:endParaRPr kumimoji="1" lang="ko-Kore-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endParaRPr>
          </a:p>
        </p:txBody>
      </p:sp>
      <p:sp>
        <p:nvSpPr>
          <p:cNvPr id="52" name="모서리가 둥근 직사각형 51">
            <a:extLst>
              <a:ext uri="{FF2B5EF4-FFF2-40B4-BE49-F238E27FC236}">
                <a16:creationId xmlns:a16="http://schemas.microsoft.com/office/drawing/2014/main" id="{533FD3C3-33BA-4718-D539-9B8E9081C6B8}"/>
              </a:ext>
            </a:extLst>
          </p:cNvPr>
          <p:cNvSpPr/>
          <p:nvPr/>
        </p:nvSpPr>
        <p:spPr>
          <a:xfrm>
            <a:off x="2867731" y="5546860"/>
            <a:ext cx="1325864" cy="274339"/>
          </a:xfrm>
          <a:prstGeom prst="roundRect">
            <a:avLst>
              <a:gd name="adj" fmla="val 3810"/>
            </a:avLst>
          </a:prstGeom>
          <a:solidFill>
            <a:schemeClr val="bg1">
              <a:lumMod val="95000"/>
            </a:schemeClr>
          </a:solid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a:solidFill>
                  <a:schemeClr val="tx1">
                    <a:lumMod val="50000"/>
                    <a:lumOff val="50000"/>
                  </a:schemeClr>
                </a:solidFill>
                <a:latin typeface="S-Core Dream 5 Medium" panose="020B0503030302020204" pitchFamily="34" charset="-127"/>
                <a:ea typeface="S-Core Dream 5 Medium" panose="020B0503030302020204" pitchFamily="34" charset="-127"/>
                <a:cs typeface="CAFE24 SSURROUND AIR" pitchFamily="2" charset="-127"/>
              </a:rPr>
              <a:t>취소</a:t>
            </a:r>
            <a:endParaRPr kumimoji="1" lang="ko-Kore-KR" altLang="en-US" sz="600">
              <a:solidFill>
                <a:schemeClr val="tx1">
                  <a:lumMod val="50000"/>
                  <a:lumOff val="50000"/>
                </a:schemeClr>
              </a:solidFill>
              <a:latin typeface="S-Core Dream 5 Medium" panose="020B0503030302020204" pitchFamily="34" charset="-127"/>
              <a:ea typeface="S-Core Dream 5 Medium" panose="020B0503030302020204" pitchFamily="34" charset="-127"/>
              <a:cs typeface="CAFE24 SSURROUND AIR" pitchFamily="2" charset="-127"/>
            </a:endParaRPr>
          </a:p>
        </p:txBody>
      </p:sp>
      <p:sp>
        <p:nvSpPr>
          <p:cNvPr id="53" name="모서리가 둥근 직사각형 52">
            <a:extLst>
              <a:ext uri="{FF2B5EF4-FFF2-40B4-BE49-F238E27FC236}">
                <a16:creationId xmlns:a16="http://schemas.microsoft.com/office/drawing/2014/main" id="{E827EF9A-005E-0A0C-FEA0-EFDC10974023}"/>
              </a:ext>
            </a:extLst>
          </p:cNvPr>
          <p:cNvSpPr/>
          <p:nvPr/>
        </p:nvSpPr>
        <p:spPr>
          <a:xfrm>
            <a:off x="2798709" y="4219028"/>
            <a:ext cx="2857926" cy="998856"/>
          </a:xfrm>
          <a:prstGeom prst="roundRect">
            <a:avLst>
              <a:gd name="adj" fmla="val 4540"/>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t"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자기소개를</a:t>
            </a:r>
            <a:r>
              <a:rPr kumimoji="1" lang="ko-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 </a:t>
            </a:r>
            <a:r>
              <a:rPr kumimoji="1" lang="en-US" altLang="ko-KR"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300</a:t>
            </a:r>
            <a:r>
              <a:rPr kumimoji="1" lang="ko-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자 이내로 입력해 주세요</a:t>
            </a:r>
            <a:r>
              <a:rPr kumimoji="1" lang="en-US" altLang="ko-KR"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sp>
        <p:nvSpPr>
          <p:cNvPr id="55" name="TextBox 54">
            <a:extLst>
              <a:ext uri="{FF2B5EF4-FFF2-40B4-BE49-F238E27FC236}">
                <a16:creationId xmlns:a16="http://schemas.microsoft.com/office/drawing/2014/main" id="{410E4437-83AE-60A2-EBB9-374F39478D1D}"/>
              </a:ext>
            </a:extLst>
          </p:cNvPr>
          <p:cNvSpPr txBox="1"/>
          <p:nvPr/>
        </p:nvSpPr>
        <p:spPr>
          <a:xfrm>
            <a:off x="5275679" y="5209277"/>
            <a:ext cx="396262" cy="184666"/>
          </a:xfrm>
          <a:prstGeom prst="rect">
            <a:avLst/>
          </a:prstGeom>
          <a:noFill/>
        </p:spPr>
        <p:txBody>
          <a:bodyPr wrap="none" rtlCol="0">
            <a:spAutoFit/>
          </a:bodyPr>
          <a:lstStyle/>
          <a:p>
            <a:r>
              <a:rPr kumimoji="1" lang="en-US" altLang="ko-KR" sz="600" dirty="0">
                <a:latin typeface="Apple SD Gothic Neo Medium" panose="02000300000000000000" pitchFamily="2" charset="-127"/>
                <a:ea typeface="Apple SD Gothic Neo Medium" panose="02000300000000000000" pitchFamily="2" charset="-127"/>
              </a:rPr>
              <a:t>0/300</a:t>
            </a:r>
            <a:endParaRPr kumimoji="1" lang="ko-Kore-KR" altLang="en-US" sz="600" dirty="0">
              <a:latin typeface="Apple SD Gothic Neo Medium" panose="02000300000000000000" pitchFamily="2" charset="-127"/>
              <a:ea typeface="Apple SD Gothic Neo Medium" panose="02000300000000000000" pitchFamily="2" charset="-127"/>
            </a:endParaRPr>
          </a:p>
        </p:txBody>
      </p:sp>
      <p:sp>
        <p:nvSpPr>
          <p:cNvPr id="56" name="TextBox 55">
            <a:extLst>
              <a:ext uri="{FF2B5EF4-FFF2-40B4-BE49-F238E27FC236}">
                <a16:creationId xmlns:a16="http://schemas.microsoft.com/office/drawing/2014/main" id="{92E90636-4EEE-F215-453B-84EDA7789D6A}"/>
              </a:ext>
            </a:extLst>
          </p:cNvPr>
          <p:cNvSpPr txBox="1"/>
          <p:nvPr/>
        </p:nvSpPr>
        <p:spPr>
          <a:xfrm>
            <a:off x="3621162" y="978924"/>
            <a:ext cx="1144865" cy="307777"/>
          </a:xfrm>
          <a:prstGeom prst="rect">
            <a:avLst/>
          </a:prstGeom>
          <a:noFill/>
        </p:spPr>
        <p:txBody>
          <a:bodyPr wrap="none" rtlCol="0">
            <a:spAutoFit/>
          </a:bodyPr>
          <a:lstStyle/>
          <a:p>
            <a:r>
              <a:rPr kumimoji="1" lang="ko-KR" altLang="en-US" sz="1400" dirty="0"/>
              <a:t>신청서 작성</a:t>
            </a:r>
            <a:endParaRPr kumimoji="1" lang="ko-Kore-KR" altLang="en-US" sz="1400" dirty="0"/>
          </a:p>
        </p:txBody>
      </p:sp>
      <p:grpSp>
        <p:nvGrpSpPr>
          <p:cNvPr id="57" name="그룹 56">
            <a:extLst>
              <a:ext uri="{FF2B5EF4-FFF2-40B4-BE49-F238E27FC236}">
                <a16:creationId xmlns:a16="http://schemas.microsoft.com/office/drawing/2014/main" id="{81FB95F5-DBC7-CA31-BEE8-091F0388E926}"/>
              </a:ext>
            </a:extLst>
          </p:cNvPr>
          <p:cNvGrpSpPr/>
          <p:nvPr/>
        </p:nvGrpSpPr>
        <p:grpSpPr>
          <a:xfrm>
            <a:off x="2703636" y="2169381"/>
            <a:ext cx="2940973" cy="557194"/>
            <a:chOff x="2858528" y="2730226"/>
            <a:chExt cx="2940973" cy="557194"/>
          </a:xfrm>
        </p:grpSpPr>
        <p:sp>
          <p:nvSpPr>
            <p:cNvPr id="58" name="TextBox 57">
              <a:extLst>
                <a:ext uri="{FF2B5EF4-FFF2-40B4-BE49-F238E27FC236}">
                  <a16:creationId xmlns:a16="http://schemas.microsoft.com/office/drawing/2014/main" id="{F84948A0-F893-7567-7F66-9D9B4D59167D}"/>
                </a:ext>
              </a:extLst>
            </p:cNvPr>
            <p:cNvSpPr txBox="1"/>
            <p:nvPr/>
          </p:nvSpPr>
          <p:spPr>
            <a:xfrm>
              <a:off x="2858528" y="2730226"/>
              <a:ext cx="545342" cy="246221"/>
            </a:xfrm>
            <a:prstGeom prst="rect">
              <a:avLst/>
            </a:prstGeom>
            <a:noFill/>
          </p:spPr>
          <p:txBody>
            <a:bodyPr wrap="none" rtlCol="0">
              <a:spAutoFit/>
            </a:bodyPr>
            <a:lstStyle/>
            <a:p>
              <a:r>
                <a:rPr kumimoji="1" lang="ko-Kore-KR" altLang="en-US" sz="1000" dirty="0">
                  <a:latin typeface="NanumGothic" panose="020D0604000000000000" pitchFamily="34" charset="-127"/>
                  <a:ea typeface="NanumGothic" panose="020D0604000000000000" pitchFamily="34" charset="-127"/>
                </a:rPr>
                <a:t>이메일</a:t>
              </a:r>
            </a:p>
          </p:txBody>
        </p:sp>
        <p:sp>
          <p:nvSpPr>
            <p:cNvPr id="59" name="모서리가 둥근 직사각형 58">
              <a:extLst>
                <a:ext uri="{FF2B5EF4-FFF2-40B4-BE49-F238E27FC236}">
                  <a16:creationId xmlns:a16="http://schemas.microsoft.com/office/drawing/2014/main" id="{EB0E2EED-FB61-B94D-502A-2FD22F2228D5}"/>
                </a:ext>
              </a:extLst>
            </p:cNvPr>
            <p:cNvSpPr/>
            <p:nvPr/>
          </p:nvSpPr>
          <p:spPr>
            <a:xfrm>
              <a:off x="2949028" y="3003670"/>
              <a:ext cx="2850473"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kshv02@naver.com</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grpSp>
      <p:sp>
        <p:nvSpPr>
          <p:cNvPr id="60" name="TextBox 59">
            <a:extLst>
              <a:ext uri="{FF2B5EF4-FFF2-40B4-BE49-F238E27FC236}">
                <a16:creationId xmlns:a16="http://schemas.microsoft.com/office/drawing/2014/main" id="{529F726F-840E-F815-BD62-8B6727818028}"/>
              </a:ext>
            </a:extLst>
          </p:cNvPr>
          <p:cNvSpPr txBox="1"/>
          <p:nvPr/>
        </p:nvSpPr>
        <p:spPr>
          <a:xfrm>
            <a:off x="4399340" y="2744982"/>
            <a:ext cx="425116" cy="246221"/>
          </a:xfrm>
          <a:prstGeom prst="rect">
            <a:avLst/>
          </a:prstGeom>
          <a:noFill/>
        </p:spPr>
        <p:txBody>
          <a:bodyPr wrap="none" rtlCol="0">
            <a:spAutoFit/>
          </a:bodyPr>
          <a:lstStyle/>
          <a:p>
            <a:r>
              <a:rPr kumimoji="1" lang="ko-KR" altLang="en-US" sz="1000" dirty="0">
                <a:latin typeface="NanumGothic" panose="020D0604000000000000" pitchFamily="34" charset="-127"/>
                <a:ea typeface="NanumGothic" panose="020D0604000000000000" pitchFamily="34" charset="-127"/>
              </a:rPr>
              <a:t>성별</a:t>
            </a:r>
            <a:endParaRPr kumimoji="1" lang="ko-Kore-KR" altLang="en-US" sz="1000" dirty="0">
              <a:latin typeface="NanumGothic" panose="020D0604000000000000" pitchFamily="34" charset="-127"/>
              <a:ea typeface="NanumGothic" panose="020D0604000000000000" pitchFamily="34" charset="-127"/>
            </a:endParaRPr>
          </a:p>
        </p:txBody>
      </p:sp>
      <p:graphicFrame>
        <p:nvGraphicFramePr>
          <p:cNvPr id="61" name="표 47">
            <a:extLst>
              <a:ext uri="{FF2B5EF4-FFF2-40B4-BE49-F238E27FC236}">
                <a16:creationId xmlns:a16="http://schemas.microsoft.com/office/drawing/2014/main" id="{5E57BA0E-8B6C-1529-0B9A-ABE1D5D0BD14}"/>
              </a:ext>
            </a:extLst>
          </p:cNvPr>
          <p:cNvGraphicFramePr>
            <a:graphicFrameLocks noGrp="1"/>
          </p:cNvGraphicFramePr>
          <p:nvPr>
            <p:extLst>
              <p:ext uri="{D42A27DB-BD31-4B8C-83A1-F6EECF244321}">
                <p14:modId xmlns:p14="http://schemas.microsoft.com/office/powerpoint/2010/main" val="912648889"/>
              </p:ext>
            </p:extLst>
          </p:nvPr>
        </p:nvGraphicFramePr>
        <p:xfrm>
          <a:off x="4479552" y="2992076"/>
          <a:ext cx="1141038" cy="306662"/>
        </p:xfrm>
        <a:graphic>
          <a:graphicData uri="http://schemas.openxmlformats.org/drawingml/2006/table">
            <a:tbl>
              <a:tblPr>
                <a:tableStyleId>{5C22544A-7EE6-4342-B048-85BDC9FD1C3A}</a:tableStyleId>
              </a:tblPr>
              <a:tblGrid>
                <a:gridCol w="570519">
                  <a:extLst>
                    <a:ext uri="{9D8B030D-6E8A-4147-A177-3AD203B41FA5}">
                      <a16:colId xmlns:a16="http://schemas.microsoft.com/office/drawing/2014/main" val="2064728489"/>
                    </a:ext>
                  </a:extLst>
                </a:gridCol>
                <a:gridCol w="570519">
                  <a:extLst>
                    <a:ext uri="{9D8B030D-6E8A-4147-A177-3AD203B41FA5}">
                      <a16:colId xmlns:a16="http://schemas.microsoft.com/office/drawing/2014/main" val="1825884956"/>
                    </a:ext>
                  </a:extLst>
                </a:gridCol>
              </a:tblGrid>
              <a:tr h="306662">
                <a:tc>
                  <a:txBody>
                    <a:bodyPr/>
                    <a:lstStyle/>
                    <a:p>
                      <a:pPr algn="ctr"/>
                      <a:r>
                        <a:rPr lang="ko-Kore-KR" altLang="en-US" sz="1200" dirty="0">
                          <a:solidFill>
                            <a:srgbClr val="DEDEDE"/>
                          </a:solidFill>
                        </a:rPr>
                        <a:t>남</a:t>
                      </a:r>
                    </a:p>
                  </a:txBody>
                  <a:tcPr>
                    <a:solidFill>
                      <a:schemeClr val="tx1"/>
                    </a:solidFill>
                  </a:tcPr>
                </a:tc>
                <a:tc>
                  <a:txBody>
                    <a:bodyPr/>
                    <a:lstStyle/>
                    <a:p>
                      <a:pPr algn="ctr"/>
                      <a:r>
                        <a:rPr lang="ko-Kore-KR" altLang="en-US" sz="1200" dirty="0">
                          <a:solidFill>
                            <a:srgbClr val="DEDEDE"/>
                          </a:solidFill>
                        </a:rPr>
                        <a:t>여</a:t>
                      </a:r>
                    </a:p>
                  </a:txBody>
                  <a:tcPr>
                    <a:solidFill>
                      <a:srgbClr val="FEF9F9"/>
                    </a:solidFill>
                  </a:tcPr>
                </a:tc>
                <a:extLst>
                  <a:ext uri="{0D108BD9-81ED-4DB2-BD59-A6C34878D82A}">
                    <a16:rowId xmlns:a16="http://schemas.microsoft.com/office/drawing/2014/main" val="2914737082"/>
                  </a:ext>
                </a:extLst>
              </a:tr>
            </a:tbl>
          </a:graphicData>
        </a:graphic>
      </p:graphicFrame>
      <p:grpSp>
        <p:nvGrpSpPr>
          <p:cNvPr id="62" name="그룹 61">
            <a:extLst>
              <a:ext uri="{FF2B5EF4-FFF2-40B4-BE49-F238E27FC236}">
                <a16:creationId xmlns:a16="http://schemas.microsoft.com/office/drawing/2014/main" id="{123BAE6C-5483-7332-DF44-74671551ADA4}"/>
              </a:ext>
            </a:extLst>
          </p:cNvPr>
          <p:cNvGrpSpPr/>
          <p:nvPr/>
        </p:nvGrpSpPr>
        <p:grpSpPr>
          <a:xfrm>
            <a:off x="2700748" y="2752900"/>
            <a:ext cx="1551060" cy="522926"/>
            <a:chOff x="2855640" y="4500238"/>
            <a:chExt cx="1551060" cy="522926"/>
          </a:xfrm>
        </p:grpSpPr>
        <p:sp>
          <p:nvSpPr>
            <p:cNvPr id="63" name="TextBox 62">
              <a:extLst>
                <a:ext uri="{FF2B5EF4-FFF2-40B4-BE49-F238E27FC236}">
                  <a16:creationId xmlns:a16="http://schemas.microsoft.com/office/drawing/2014/main" id="{B105F02A-EEB6-4445-BB1A-ADD227BB70E0}"/>
                </a:ext>
              </a:extLst>
            </p:cNvPr>
            <p:cNvSpPr txBox="1"/>
            <p:nvPr/>
          </p:nvSpPr>
          <p:spPr>
            <a:xfrm>
              <a:off x="2855640" y="4500238"/>
              <a:ext cx="425116" cy="246221"/>
            </a:xfrm>
            <a:prstGeom prst="rect">
              <a:avLst/>
            </a:prstGeom>
            <a:noFill/>
          </p:spPr>
          <p:txBody>
            <a:bodyPr wrap="none" rtlCol="0">
              <a:spAutoFit/>
            </a:bodyPr>
            <a:lstStyle/>
            <a:p>
              <a:r>
                <a:rPr kumimoji="1" lang="ko-KR" altLang="en-US" sz="1000" dirty="0">
                  <a:latin typeface="NanumGothic" panose="020D0604000000000000" pitchFamily="34" charset="-127"/>
                  <a:ea typeface="NanumGothic" panose="020D0604000000000000" pitchFamily="34" charset="-127"/>
                </a:rPr>
                <a:t>이름</a:t>
              </a:r>
              <a:endParaRPr kumimoji="1" lang="ko-Kore-KR" altLang="en-US" sz="1000" dirty="0">
                <a:latin typeface="NanumGothic" panose="020D0604000000000000" pitchFamily="34" charset="-127"/>
                <a:ea typeface="NanumGothic" panose="020D0604000000000000" pitchFamily="34" charset="-127"/>
              </a:endParaRPr>
            </a:p>
          </p:txBody>
        </p:sp>
        <p:sp>
          <p:nvSpPr>
            <p:cNvPr id="64" name="모서리가 둥근 직사각형 63">
              <a:extLst>
                <a:ext uri="{FF2B5EF4-FFF2-40B4-BE49-F238E27FC236}">
                  <a16:creationId xmlns:a16="http://schemas.microsoft.com/office/drawing/2014/main" id="{8AD7B450-ACD4-C9C9-9715-0698D528D856}"/>
                </a:ext>
              </a:extLst>
            </p:cNvPr>
            <p:cNvSpPr/>
            <p:nvPr/>
          </p:nvSpPr>
          <p:spPr>
            <a:xfrm>
              <a:off x="2963493" y="4739414"/>
              <a:ext cx="1443207"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강승현</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grpSp>
      <p:grpSp>
        <p:nvGrpSpPr>
          <p:cNvPr id="65" name="그룹 64">
            <a:extLst>
              <a:ext uri="{FF2B5EF4-FFF2-40B4-BE49-F238E27FC236}">
                <a16:creationId xmlns:a16="http://schemas.microsoft.com/office/drawing/2014/main" id="{8C0D8180-DA68-8E9F-82EF-2090085F7D09}"/>
              </a:ext>
            </a:extLst>
          </p:cNvPr>
          <p:cNvGrpSpPr/>
          <p:nvPr/>
        </p:nvGrpSpPr>
        <p:grpSpPr>
          <a:xfrm>
            <a:off x="2739640" y="3321046"/>
            <a:ext cx="2904969" cy="591052"/>
            <a:chOff x="2894532" y="4983900"/>
            <a:chExt cx="2904969" cy="591052"/>
          </a:xfrm>
        </p:grpSpPr>
        <p:sp>
          <p:nvSpPr>
            <p:cNvPr id="66" name="TextBox 65">
              <a:extLst>
                <a:ext uri="{FF2B5EF4-FFF2-40B4-BE49-F238E27FC236}">
                  <a16:creationId xmlns:a16="http://schemas.microsoft.com/office/drawing/2014/main" id="{5D0A8E69-EDAA-3FA5-0163-EA58377B79E0}"/>
                </a:ext>
              </a:extLst>
            </p:cNvPr>
            <p:cNvSpPr txBox="1"/>
            <p:nvPr/>
          </p:nvSpPr>
          <p:spPr>
            <a:xfrm>
              <a:off x="2894532" y="4983900"/>
              <a:ext cx="545342" cy="246221"/>
            </a:xfrm>
            <a:prstGeom prst="rect">
              <a:avLst/>
            </a:prstGeom>
            <a:noFill/>
          </p:spPr>
          <p:txBody>
            <a:bodyPr wrap="none" rtlCol="0">
              <a:spAutoFit/>
            </a:bodyPr>
            <a:lstStyle/>
            <a:p>
              <a:r>
                <a:rPr kumimoji="1" lang="ko-KR" altLang="en-US" sz="1000" dirty="0">
                  <a:latin typeface="NanumGothic" panose="020D0604000000000000" pitchFamily="34" charset="-127"/>
                  <a:ea typeface="NanumGothic" panose="020D0604000000000000" pitchFamily="34" charset="-127"/>
                </a:rPr>
                <a:t>연락처</a:t>
              </a:r>
              <a:endParaRPr kumimoji="1" lang="ko-Kore-KR" altLang="en-US" sz="1000" dirty="0">
                <a:latin typeface="NanumGothic" panose="020D0604000000000000" pitchFamily="34" charset="-127"/>
                <a:ea typeface="NanumGothic" panose="020D0604000000000000" pitchFamily="34" charset="-127"/>
              </a:endParaRPr>
            </a:p>
          </p:txBody>
        </p:sp>
        <p:sp>
          <p:nvSpPr>
            <p:cNvPr id="67" name="모서리가 둥근 직사각형 66">
              <a:extLst>
                <a:ext uri="{FF2B5EF4-FFF2-40B4-BE49-F238E27FC236}">
                  <a16:creationId xmlns:a16="http://schemas.microsoft.com/office/drawing/2014/main" id="{FF74259A-7526-884A-DDEF-52EC47B43BD5}"/>
                </a:ext>
              </a:extLst>
            </p:cNvPr>
            <p:cNvSpPr/>
            <p:nvPr/>
          </p:nvSpPr>
          <p:spPr>
            <a:xfrm>
              <a:off x="2949028" y="5291202"/>
              <a:ext cx="2850473"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010-2680-7453</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grpSp>
      <p:pic>
        <p:nvPicPr>
          <p:cNvPr id="68" name="그림 67">
            <a:extLst>
              <a:ext uri="{FF2B5EF4-FFF2-40B4-BE49-F238E27FC236}">
                <a16:creationId xmlns:a16="http://schemas.microsoft.com/office/drawing/2014/main" id="{80E6B22D-074C-6F50-248D-75D8078948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3931" y="1341389"/>
            <a:ext cx="900000" cy="900000"/>
          </a:xfrm>
          <a:prstGeom prst="rect">
            <a:avLst/>
          </a:prstGeom>
        </p:spPr>
      </p:pic>
      <p:sp>
        <p:nvSpPr>
          <p:cNvPr id="69" name="TextBox 68">
            <a:extLst>
              <a:ext uri="{FF2B5EF4-FFF2-40B4-BE49-F238E27FC236}">
                <a16:creationId xmlns:a16="http://schemas.microsoft.com/office/drawing/2014/main" id="{BA53DA91-4AE5-D37A-8570-BFB0B215865C}"/>
              </a:ext>
            </a:extLst>
          </p:cNvPr>
          <p:cNvSpPr txBox="1"/>
          <p:nvPr/>
        </p:nvSpPr>
        <p:spPr>
          <a:xfrm>
            <a:off x="2739640" y="3959666"/>
            <a:ext cx="665567" cy="246221"/>
          </a:xfrm>
          <a:prstGeom prst="rect">
            <a:avLst/>
          </a:prstGeom>
          <a:noFill/>
        </p:spPr>
        <p:txBody>
          <a:bodyPr wrap="none" rtlCol="0">
            <a:spAutoFit/>
          </a:bodyPr>
          <a:lstStyle/>
          <a:p>
            <a:r>
              <a:rPr kumimoji="1" lang="ko-KR" altLang="en-US" sz="1000" dirty="0">
                <a:latin typeface="NanumGothic" panose="020D0604000000000000" pitchFamily="34" charset="-127"/>
                <a:ea typeface="NanumGothic" panose="020D0604000000000000" pitchFamily="34" charset="-127"/>
              </a:rPr>
              <a:t>자기소개</a:t>
            </a:r>
            <a:endParaRPr kumimoji="1" lang="ko-Kore-KR" altLang="en-US" sz="1000" dirty="0">
              <a:latin typeface="NanumGothic" panose="020D0604000000000000" pitchFamily="34" charset="-127"/>
              <a:ea typeface="NanumGothic" panose="020D0604000000000000" pitchFamily="34" charset="-127"/>
            </a:endParaRPr>
          </a:p>
        </p:txBody>
      </p:sp>
      <p:sp>
        <p:nvSpPr>
          <p:cNvPr id="22" name="타원 21">
            <a:extLst>
              <a:ext uri="{FF2B5EF4-FFF2-40B4-BE49-F238E27FC236}">
                <a16:creationId xmlns:a16="http://schemas.microsoft.com/office/drawing/2014/main" id="{01047652-7823-8B73-2C42-55BE88E8D8E7}"/>
              </a:ext>
            </a:extLst>
          </p:cNvPr>
          <p:cNvSpPr/>
          <p:nvPr/>
        </p:nvSpPr>
        <p:spPr>
          <a:xfrm>
            <a:off x="2671205" y="2099561"/>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1</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23" name="타원 22">
            <a:extLst>
              <a:ext uri="{FF2B5EF4-FFF2-40B4-BE49-F238E27FC236}">
                <a16:creationId xmlns:a16="http://schemas.microsoft.com/office/drawing/2014/main" id="{7A5BFD37-B6C0-CCBB-031A-84B09EA8B774}"/>
              </a:ext>
            </a:extLst>
          </p:cNvPr>
          <p:cNvSpPr/>
          <p:nvPr/>
        </p:nvSpPr>
        <p:spPr>
          <a:xfrm>
            <a:off x="4217448" y="5434407"/>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dirty="0">
                <a:solidFill>
                  <a:prstClr val="white"/>
                </a:solidFill>
                <a:latin typeface="S-Core Dream 7 ExtraBold" panose="020B0503030302020204" pitchFamily="34" charset="-127"/>
                <a:ea typeface="S-Core Dream 7 ExtraBold" panose="020B0503030302020204" pitchFamily="34" charset="-127"/>
                <a:cs typeface="CAFE24 SSURROUND AIR" pitchFamily="2" charset="-127"/>
              </a:rPr>
              <a:t>2</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24" name="타원 23">
            <a:extLst>
              <a:ext uri="{FF2B5EF4-FFF2-40B4-BE49-F238E27FC236}">
                <a16:creationId xmlns:a16="http://schemas.microsoft.com/office/drawing/2014/main" id="{058D7CB5-890F-362F-3A65-CBB94C1465CA}"/>
              </a:ext>
            </a:extLst>
          </p:cNvPr>
          <p:cNvSpPr/>
          <p:nvPr/>
        </p:nvSpPr>
        <p:spPr>
          <a:xfrm>
            <a:off x="2735789" y="5390269"/>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dirty="0">
                <a:solidFill>
                  <a:prstClr val="white"/>
                </a:solidFill>
                <a:latin typeface="S-Core Dream 7 ExtraBold" panose="020B0503030302020204" pitchFamily="34" charset="-127"/>
                <a:ea typeface="S-Core Dream 7 ExtraBold" panose="020B0503030302020204" pitchFamily="34" charset="-127"/>
                <a:cs typeface="CAFE24 SSURROUND AIR" pitchFamily="2" charset="-127"/>
              </a:rPr>
              <a:t>3</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Tree>
    <p:extLst>
      <p:ext uri="{BB962C8B-B14F-4D97-AF65-F5344CB8AC3E}">
        <p14:creationId xmlns:p14="http://schemas.microsoft.com/office/powerpoint/2010/main" val="2584115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3583B41-E084-99EA-2A03-ED25B0EA16D8}"/>
              </a:ext>
            </a:extLst>
          </p:cNvPr>
          <p:cNvSpPr>
            <a:spLocks noGrp="1"/>
          </p:cNvSpPr>
          <p:nvPr>
            <p:ph type="body" sz="quarter" idx="10"/>
          </p:nvPr>
        </p:nvSpPr>
        <p:spPr/>
        <p:txBody>
          <a:bodyPr/>
          <a:lstStyle/>
          <a:p>
            <a:r>
              <a:rPr kumimoji="1" lang="en-US" altLang="ko-Kore-KR" dirty="0"/>
              <a:t>PR-PD-01-0</a:t>
            </a:r>
            <a:r>
              <a:rPr kumimoji="1" lang="en-US" altLang="ko-KR" dirty="0"/>
              <a:t>2</a:t>
            </a:r>
            <a:endParaRPr kumimoji="1" lang="ko-Kore-KR" altLang="en-US" dirty="0"/>
          </a:p>
        </p:txBody>
      </p:sp>
      <p:sp>
        <p:nvSpPr>
          <p:cNvPr id="3" name="텍스트 개체 틀 2">
            <a:extLst>
              <a:ext uri="{FF2B5EF4-FFF2-40B4-BE49-F238E27FC236}">
                <a16:creationId xmlns:a16="http://schemas.microsoft.com/office/drawing/2014/main" id="{525B9EA8-6287-02A1-992D-332F52C6BB0B}"/>
              </a:ext>
            </a:extLst>
          </p:cNvPr>
          <p:cNvSpPr>
            <a:spLocks noGrp="1"/>
          </p:cNvSpPr>
          <p:nvPr>
            <p:ph type="body" sz="quarter" idx="11"/>
          </p:nvPr>
        </p:nvSpPr>
        <p:spPr/>
        <p:txBody>
          <a:bodyPr/>
          <a:lstStyle/>
          <a:p>
            <a:r>
              <a:rPr kumimoji="1" lang="ko-KR" altLang="en-US" dirty="0"/>
              <a:t>프로젝트 신청 완료</a:t>
            </a:r>
            <a:endParaRPr kumimoji="1" lang="ko-Kore-KR" altLang="en-US" dirty="0"/>
          </a:p>
        </p:txBody>
      </p:sp>
      <p:sp>
        <p:nvSpPr>
          <p:cNvPr id="4" name="텍스트 개체 틀 3">
            <a:extLst>
              <a:ext uri="{FF2B5EF4-FFF2-40B4-BE49-F238E27FC236}">
                <a16:creationId xmlns:a16="http://schemas.microsoft.com/office/drawing/2014/main" id="{B0D14D18-735B-0F5B-51D4-FCA7C4819685}"/>
              </a:ext>
            </a:extLst>
          </p:cNvPr>
          <p:cNvSpPr>
            <a:spLocks noGrp="1"/>
          </p:cNvSpPr>
          <p:nvPr>
            <p:ph type="body" sz="quarter" idx="12"/>
          </p:nvPr>
        </p:nvSpPr>
        <p:spPr/>
        <p:txBody>
          <a:bodyPr/>
          <a:lstStyle/>
          <a:p>
            <a:r>
              <a:rPr kumimoji="1" lang="ko-Kore-KR" altLang="en-US" dirty="0"/>
              <a:t>프로젝트 목록</a:t>
            </a:r>
            <a:r>
              <a:rPr kumimoji="1" lang="en-US" altLang="ko-KR" dirty="0"/>
              <a:t>&gt;</a:t>
            </a:r>
            <a:r>
              <a:rPr kumimoji="1" lang="ko-KR" altLang="en-US" dirty="0"/>
              <a:t> 상세 페이지 </a:t>
            </a:r>
            <a:r>
              <a:rPr kumimoji="1" lang="en-US" altLang="ko-KR" dirty="0"/>
              <a:t>&gt;</a:t>
            </a:r>
            <a:r>
              <a:rPr kumimoji="1" lang="ko-KR" altLang="en-US" dirty="0"/>
              <a:t> 신청</a:t>
            </a:r>
            <a:endParaRPr kumimoji="1" lang="ko-Kore-KR" altLang="en-US" dirty="0"/>
          </a:p>
        </p:txBody>
      </p:sp>
      <p:graphicFrame>
        <p:nvGraphicFramePr>
          <p:cNvPr id="6" name="표 5">
            <a:extLst>
              <a:ext uri="{FF2B5EF4-FFF2-40B4-BE49-F238E27FC236}">
                <a16:creationId xmlns:a16="http://schemas.microsoft.com/office/drawing/2014/main" id="{5A475FD8-C264-89A5-3E1F-82DF72C69C96}"/>
              </a:ext>
            </a:extLst>
          </p:cNvPr>
          <p:cNvGraphicFramePr>
            <a:graphicFrameLocks noGrp="1"/>
          </p:cNvGraphicFramePr>
          <p:nvPr>
            <p:extLst>
              <p:ext uri="{D42A27DB-BD31-4B8C-83A1-F6EECF244321}">
                <p14:modId xmlns:p14="http://schemas.microsoft.com/office/powerpoint/2010/main" val="3923361360"/>
              </p:ext>
            </p:extLst>
          </p:nvPr>
        </p:nvGraphicFramePr>
        <p:xfrm>
          <a:off x="8472264"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Summary.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프로젝트 신청 완료 </a:t>
                      </a:r>
                      <a:r>
                        <a:rPr lang="en-US" altLang="ko-KR" sz="800" b="0" dirty="0">
                          <a:solidFill>
                            <a:schemeClr val="tx1"/>
                          </a:solidFill>
                          <a:latin typeface="+mn-ea"/>
                          <a:ea typeface="+mn-ea"/>
                          <a:sym typeface="맑은 고딕"/>
                        </a:rPr>
                        <a:t>Toast</a:t>
                      </a:r>
                      <a:r>
                        <a:rPr lang="ko-KR" altLang="en-US" sz="800" b="0" dirty="0">
                          <a:solidFill>
                            <a:schemeClr val="tx1"/>
                          </a:solidFill>
                          <a:latin typeface="+mn-ea"/>
                          <a:ea typeface="+mn-ea"/>
                          <a:sym typeface="맑은 고딕"/>
                        </a:rPr>
                        <a:t> </a:t>
                      </a:r>
                      <a:r>
                        <a:rPr lang="en-US" altLang="ko-KR" sz="800" b="0" dirty="0">
                          <a:solidFill>
                            <a:schemeClr val="tx1"/>
                          </a:solidFill>
                          <a:latin typeface="+mn-ea"/>
                          <a:ea typeface="+mn-ea"/>
                          <a:sym typeface="맑은 고딕"/>
                        </a:rPr>
                        <a:t>popup</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a:solidFill>
                            <a:schemeClr val="tx1"/>
                          </a:solidFill>
                          <a:latin typeface="+mn-ea"/>
                          <a:ea typeface="+mn-ea"/>
                        </a:rPr>
                        <a:t>1</a:t>
                      </a:r>
                      <a:endParaRPr lang="ko-KR" altLang="en-US" sz="850" b="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a:latin typeface="+mn-ea"/>
                          <a:ea typeface="+mn-ea"/>
                        </a:rPr>
                        <a:t>4</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a:latin typeface="+mn-ea"/>
                          <a:ea typeface="+mn-ea"/>
                        </a:rPr>
                        <a:t>5</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a:latin typeface="+mn-ea"/>
                          <a:ea typeface="+mn-ea"/>
                        </a:rPr>
                        <a:t>7</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26" name="직사각형 25">
            <a:extLst>
              <a:ext uri="{FF2B5EF4-FFF2-40B4-BE49-F238E27FC236}">
                <a16:creationId xmlns:a16="http://schemas.microsoft.com/office/drawing/2014/main" id="{0C3F66C6-5176-D71E-7A5A-75520220CA83}"/>
              </a:ext>
            </a:extLst>
          </p:cNvPr>
          <p:cNvSpPr/>
          <p:nvPr/>
        </p:nvSpPr>
        <p:spPr>
          <a:xfrm>
            <a:off x="1282872" y="1628800"/>
            <a:ext cx="6181280" cy="1728192"/>
          </a:xfrm>
          <a:prstGeom prst="rect">
            <a:avLst/>
          </a:prstGeom>
          <a:solidFill>
            <a:srgbClr val="FEF9F9"/>
          </a:solidFill>
          <a:ln w="9525">
            <a:solidFill>
              <a:schemeClr val="accent4">
                <a:lumMod val="20000"/>
                <a:lumOff val="80000"/>
              </a:schemeClr>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7" name="직사각형 6">
            <a:extLst>
              <a:ext uri="{FF2B5EF4-FFF2-40B4-BE49-F238E27FC236}">
                <a16:creationId xmlns:a16="http://schemas.microsoft.com/office/drawing/2014/main" id="{9D6855DE-6C0E-80EC-863A-80AC9F872190}"/>
              </a:ext>
            </a:extLst>
          </p:cNvPr>
          <p:cNvSpPr/>
          <p:nvPr/>
        </p:nvSpPr>
        <p:spPr>
          <a:xfrm>
            <a:off x="1282872" y="476672"/>
            <a:ext cx="1500760" cy="435377"/>
          </a:xfrm>
          <a:prstGeom prst="rect">
            <a:avLst/>
          </a:prstGeom>
          <a:noFill/>
          <a:ln>
            <a:solidFill>
              <a:srgbClr val="F2F2F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ko-Kore-KR" dirty="0" err="1">
                <a:solidFill>
                  <a:schemeClr val="tx1"/>
                </a:solidFill>
                <a:latin typeface="NanumGothic" panose="020D0604000000000000" pitchFamily="34" charset="-127"/>
                <a:ea typeface="NanumGothic" panose="020D0604000000000000" pitchFamily="34" charset="-127"/>
              </a:rPr>
              <a:t>moizen</a:t>
            </a:r>
            <a:endParaRPr kumimoji="1" lang="ko-Kore-KR" altLang="en-US" dirty="0">
              <a:solidFill>
                <a:schemeClr val="tx1"/>
              </a:solidFill>
              <a:latin typeface="NanumGothic" panose="020D0604000000000000" pitchFamily="34" charset="-127"/>
              <a:ea typeface="NanumGothic" panose="020D0604000000000000" pitchFamily="34" charset="-127"/>
            </a:endParaRPr>
          </a:p>
        </p:txBody>
      </p:sp>
      <p:graphicFrame>
        <p:nvGraphicFramePr>
          <p:cNvPr id="8" name="표 5">
            <a:extLst>
              <a:ext uri="{FF2B5EF4-FFF2-40B4-BE49-F238E27FC236}">
                <a16:creationId xmlns:a16="http://schemas.microsoft.com/office/drawing/2014/main" id="{E12B0424-A883-1299-C007-0E4BD0CC2C8D}"/>
              </a:ext>
            </a:extLst>
          </p:cNvPr>
          <p:cNvGraphicFramePr>
            <a:graphicFrameLocks noGrp="1"/>
          </p:cNvGraphicFramePr>
          <p:nvPr/>
        </p:nvGraphicFramePr>
        <p:xfrm>
          <a:off x="1282872" y="1044407"/>
          <a:ext cx="6134593" cy="374400"/>
        </p:xfrm>
        <a:graphic>
          <a:graphicData uri="http://schemas.openxmlformats.org/drawingml/2006/table">
            <a:tbl>
              <a:tblPr firstRow="1" bandRow="1">
                <a:tableStyleId>{5C22544A-7EE6-4342-B048-85BDC9FD1C3A}</a:tableStyleId>
              </a:tblPr>
              <a:tblGrid>
                <a:gridCol w="6134593">
                  <a:extLst>
                    <a:ext uri="{9D8B030D-6E8A-4147-A177-3AD203B41FA5}">
                      <a16:colId xmlns:a16="http://schemas.microsoft.com/office/drawing/2014/main" val="3500359685"/>
                    </a:ext>
                  </a:extLst>
                </a:gridCol>
              </a:tblGrid>
              <a:tr h="374400">
                <a:tc>
                  <a:txBody>
                    <a:bodyPr/>
                    <a:lstStyle/>
                    <a:p>
                      <a:endParaRPr lang="ko-Kore-KR" altLang="en-US" sz="1200" dirty="0"/>
                    </a:p>
                  </a:txBody>
                  <a:tcPr>
                    <a:lnL w="12700" cmpd="sng">
                      <a:noFill/>
                    </a:lnL>
                    <a:lnR w="12700" cmpd="sng">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3031696"/>
                  </a:ext>
                </a:extLst>
              </a:tr>
            </a:tbl>
          </a:graphicData>
        </a:graphic>
      </p:graphicFrame>
      <p:sp>
        <p:nvSpPr>
          <p:cNvPr id="9" name="TextBox 8">
            <a:extLst>
              <a:ext uri="{FF2B5EF4-FFF2-40B4-BE49-F238E27FC236}">
                <a16:creationId xmlns:a16="http://schemas.microsoft.com/office/drawing/2014/main" id="{EE6FB519-8C9A-A3F9-A543-BCAEA9CB7F30}"/>
              </a:ext>
            </a:extLst>
          </p:cNvPr>
          <p:cNvSpPr txBox="1"/>
          <p:nvPr/>
        </p:nvSpPr>
        <p:spPr>
          <a:xfrm>
            <a:off x="6841401" y="536294"/>
            <a:ext cx="576064" cy="246221"/>
          </a:xfrm>
          <a:prstGeom prst="rect">
            <a:avLst/>
          </a:prstGeom>
          <a:noFill/>
        </p:spPr>
        <p:txBody>
          <a:bodyPr wrap="square" rtlCol="0">
            <a:spAutoFit/>
          </a:bodyPr>
          <a:lstStyle/>
          <a:p>
            <a:r>
              <a:rPr kumimoji="1" lang="ko-Kore-KR" altLang="en-US" sz="1000" dirty="0">
                <a:solidFill>
                  <a:srgbClr val="DDDDDD"/>
                </a:solidFill>
                <a:latin typeface="NanumGothic" panose="020D0604000000000000" pitchFamily="34" charset="-127"/>
                <a:ea typeface="NanumGothic" panose="020D0604000000000000" pitchFamily="34" charset="-127"/>
              </a:rPr>
              <a:t>로그인</a:t>
            </a:r>
          </a:p>
        </p:txBody>
      </p:sp>
      <p:sp>
        <p:nvSpPr>
          <p:cNvPr id="10" name="TextBox 9">
            <a:extLst>
              <a:ext uri="{FF2B5EF4-FFF2-40B4-BE49-F238E27FC236}">
                <a16:creationId xmlns:a16="http://schemas.microsoft.com/office/drawing/2014/main" id="{B5B0B5AF-0EF6-A4AF-F8F3-FA5419D388BE}"/>
              </a:ext>
            </a:extLst>
          </p:cNvPr>
          <p:cNvSpPr txBox="1"/>
          <p:nvPr/>
        </p:nvSpPr>
        <p:spPr>
          <a:xfrm>
            <a:off x="2711624" y="1099120"/>
            <a:ext cx="576064" cy="246221"/>
          </a:xfrm>
          <a:prstGeom prst="rect">
            <a:avLst/>
          </a:prstGeom>
          <a:noFill/>
        </p:spPr>
        <p:txBody>
          <a:bodyPr wrap="square" rtlCol="0">
            <a:spAutoFit/>
          </a:bodyPr>
          <a:lstStyle/>
          <a:p>
            <a:pPr algn="ctr"/>
            <a:r>
              <a:rPr kumimoji="1" lang="en-US" altLang="ko-Kore-KR" sz="1000">
                <a:latin typeface="NanumGothic" panose="020D0604000000000000" pitchFamily="34" charset="-127"/>
                <a:ea typeface="NanumGothic" panose="020D0604000000000000" pitchFamily="34" charset="-127"/>
              </a:rPr>
              <a:t>HOME</a:t>
            </a:r>
            <a:endParaRPr kumimoji="1" lang="ko-Kore-KR" altLang="en-US" sz="1000">
              <a:latin typeface="NanumGothic" panose="020D0604000000000000" pitchFamily="34" charset="-127"/>
              <a:ea typeface="NanumGothic" panose="020D0604000000000000" pitchFamily="34" charset="-127"/>
            </a:endParaRPr>
          </a:p>
        </p:txBody>
      </p:sp>
      <p:sp>
        <p:nvSpPr>
          <p:cNvPr id="11" name="TextBox 10">
            <a:extLst>
              <a:ext uri="{FF2B5EF4-FFF2-40B4-BE49-F238E27FC236}">
                <a16:creationId xmlns:a16="http://schemas.microsoft.com/office/drawing/2014/main" id="{69234119-E8D9-F090-9105-8D803DAA405A}"/>
              </a:ext>
            </a:extLst>
          </p:cNvPr>
          <p:cNvSpPr txBox="1"/>
          <p:nvPr/>
        </p:nvSpPr>
        <p:spPr>
          <a:xfrm>
            <a:off x="3952419" y="1099120"/>
            <a:ext cx="982675" cy="246221"/>
          </a:xfrm>
          <a:prstGeom prst="rect">
            <a:avLst/>
          </a:prstGeom>
          <a:noFill/>
        </p:spPr>
        <p:txBody>
          <a:bodyPr wrap="square" rtlCol="0">
            <a:spAutoFit/>
          </a:bodyPr>
          <a:lstStyle/>
          <a:p>
            <a:pPr algn="ctr"/>
            <a:r>
              <a:rPr kumimoji="1" lang="ko-KR" altLang="en-US" sz="1000" dirty="0" err="1">
                <a:latin typeface="NanumGothic" panose="020D0604000000000000" pitchFamily="34" charset="-127"/>
                <a:ea typeface="NanumGothic" panose="020D0604000000000000" pitchFamily="34" charset="-127"/>
              </a:rPr>
              <a:t>모이젠</a:t>
            </a:r>
            <a:r>
              <a:rPr kumimoji="1" lang="ko-KR" altLang="en-US" sz="1000" dirty="0">
                <a:latin typeface="NanumGothic" panose="020D0604000000000000" pitchFamily="34" charset="-127"/>
                <a:ea typeface="NanumGothic" panose="020D0604000000000000" pitchFamily="34" charset="-127"/>
              </a:rPr>
              <a:t> 게시판</a:t>
            </a:r>
            <a:endParaRPr kumimoji="1" lang="ko-Kore-KR" altLang="en-US" sz="1000" dirty="0">
              <a:latin typeface="NanumGothic" panose="020D0604000000000000" pitchFamily="34" charset="-127"/>
              <a:ea typeface="NanumGothic" panose="020D0604000000000000" pitchFamily="34" charset="-127"/>
            </a:endParaRPr>
          </a:p>
        </p:txBody>
      </p:sp>
      <p:sp>
        <p:nvSpPr>
          <p:cNvPr id="12" name="모서리가 둥근 직사각형 11">
            <a:extLst>
              <a:ext uri="{FF2B5EF4-FFF2-40B4-BE49-F238E27FC236}">
                <a16:creationId xmlns:a16="http://schemas.microsoft.com/office/drawing/2014/main" id="{E1EA86A3-D590-E08E-C905-5584C9AA7FA8}"/>
              </a:ext>
            </a:extLst>
          </p:cNvPr>
          <p:cNvSpPr/>
          <p:nvPr/>
        </p:nvSpPr>
        <p:spPr>
          <a:xfrm>
            <a:off x="2999656" y="490426"/>
            <a:ext cx="3312368" cy="337959"/>
          </a:xfrm>
          <a:prstGeom prst="roundRect">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13" name="그림 12">
            <a:extLst>
              <a:ext uri="{FF2B5EF4-FFF2-40B4-BE49-F238E27FC236}">
                <a16:creationId xmlns:a16="http://schemas.microsoft.com/office/drawing/2014/main" id="{93A859A4-8351-46E8-4527-4286DFBEB3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984" y="511513"/>
            <a:ext cx="304800" cy="304800"/>
          </a:xfrm>
          <a:prstGeom prst="rect">
            <a:avLst/>
          </a:prstGeom>
        </p:spPr>
      </p:pic>
      <p:sp>
        <p:nvSpPr>
          <p:cNvPr id="14" name="TextBox 13">
            <a:extLst>
              <a:ext uri="{FF2B5EF4-FFF2-40B4-BE49-F238E27FC236}">
                <a16:creationId xmlns:a16="http://schemas.microsoft.com/office/drawing/2014/main" id="{27658AF3-6F16-3EC9-84C5-0B45D0EC25E5}"/>
              </a:ext>
            </a:extLst>
          </p:cNvPr>
          <p:cNvSpPr txBox="1"/>
          <p:nvPr/>
        </p:nvSpPr>
        <p:spPr>
          <a:xfrm>
            <a:off x="5433310" y="1099120"/>
            <a:ext cx="797929" cy="246221"/>
          </a:xfrm>
          <a:prstGeom prst="rect">
            <a:avLst/>
          </a:prstGeom>
          <a:noFill/>
        </p:spPr>
        <p:txBody>
          <a:bodyPr wrap="square" rtlCol="0">
            <a:spAutoFit/>
          </a:bodyPr>
          <a:lstStyle/>
          <a:p>
            <a:pPr algn="ctr"/>
            <a:r>
              <a:rPr kumimoji="1" lang="ko-KR" altLang="en-US" sz="1000" dirty="0">
                <a:latin typeface="NanumGothic" panose="020D0604000000000000" pitchFamily="34" charset="-127"/>
                <a:ea typeface="NanumGothic" panose="020D0604000000000000" pitchFamily="34" charset="-127"/>
              </a:rPr>
              <a:t>커뮤니티</a:t>
            </a:r>
            <a:endParaRPr kumimoji="1" lang="ko-Kore-KR" altLang="en-US" sz="1000" dirty="0">
              <a:latin typeface="NanumGothic" panose="020D0604000000000000" pitchFamily="34" charset="-127"/>
              <a:ea typeface="NanumGothic" panose="020D0604000000000000" pitchFamily="34" charset="-127"/>
            </a:endParaRPr>
          </a:p>
        </p:txBody>
      </p:sp>
      <p:sp>
        <p:nvSpPr>
          <p:cNvPr id="54" name="TextBox 53">
            <a:extLst>
              <a:ext uri="{FF2B5EF4-FFF2-40B4-BE49-F238E27FC236}">
                <a16:creationId xmlns:a16="http://schemas.microsoft.com/office/drawing/2014/main" id="{14C33C55-63D3-E958-DC68-AAFAA37C053B}"/>
              </a:ext>
            </a:extLst>
          </p:cNvPr>
          <p:cNvSpPr txBox="1"/>
          <p:nvPr/>
        </p:nvSpPr>
        <p:spPr>
          <a:xfrm>
            <a:off x="7807036" y="5624945"/>
            <a:ext cx="184731" cy="369332"/>
          </a:xfrm>
          <a:prstGeom prst="rect">
            <a:avLst/>
          </a:prstGeom>
          <a:noFill/>
        </p:spPr>
        <p:txBody>
          <a:bodyPr wrap="none" rtlCol="0">
            <a:spAutoFit/>
          </a:bodyPr>
          <a:lstStyle/>
          <a:p>
            <a:endParaRPr kumimoji="1" lang="ko-Kore-KR" altLang="en-US" dirty="0"/>
          </a:p>
        </p:txBody>
      </p:sp>
      <p:grpSp>
        <p:nvGrpSpPr>
          <p:cNvPr id="17" name="그룹 16">
            <a:extLst>
              <a:ext uri="{FF2B5EF4-FFF2-40B4-BE49-F238E27FC236}">
                <a16:creationId xmlns:a16="http://schemas.microsoft.com/office/drawing/2014/main" id="{87408D09-402E-FF63-7391-B50A8BD62670}"/>
              </a:ext>
            </a:extLst>
          </p:cNvPr>
          <p:cNvGrpSpPr/>
          <p:nvPr/>
        </p:nvGrpSpPr>
        <p:grpSpPr>
          <a:xfrm>
            <a:off x="1413515" y="1758334"/>
            <a:ext cx="2020154" cy="1476463"/>
            <a:chOff x="1309194" y="1700808"/>
            <a:chExt cx="2338534" cy="1603673"/>
          </a:xfrm>
        </p:grpSpPr>
        <p:sp>
          <p:nvSpPr>
            <p:cNvPr id="16" name="직사각형 15">
              <a:extLst>
                <a:ext uri="{FF2B5EF4-FFF2-40B4-BE49-F238E27FC236}">
                  <a16:creationId xmlns:a16="http://schemas.microsoft.com/office/drawing/2014/main" id="{0351E173-3325-597B-820D-B710B9662739}"/>
                </a:ext>
              </a:extLst>
            </p:cNvPr>
            <p:cNvSpPr/>
            <p:nvPr/>
          </p:nvSpPr>
          <p:spPr>
            <a:xfrm>
              <a:off x="1309194" y="1700808"/>
              <a:ext cx="2338534" cy="1603673"/>
            </a:xfrm>
            <a:prstGeom prst="rect">
              <a:avLst/>
            </a:prstGeom>
            <a:solidFill>
              <a:srgbClr val="DEDEDE"/>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pic>
          <p:nvPicPr>
            <p:cNvPr id="15" name="그림 14">
              <a:extLst>
                <a:ext uri="{FF2B5EF4-FFF2-40B4-BE49-F238E27FC236}">
                  <a16:creationId xmlns:a16="http://schemas.microsoft.com/office/drawing/2014/main" id="{08E19B68-478C-FA55-7247-51D0DE7A81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9405" y="1773588"/>
              <a:ext cx="1458112" cy="1458112"/>
            </a:xfrm>
            <a:prstGeom prst="rect">
              <a:avLst/>
            </a:prstGeom>
            <a:ln>
              <a:solidFill>
                <a:srgbClr val="DEDEDE"/>
              </a:solidFill>
            </a:ln>
          </p:spPr>
        </p:pic>
      </p:grpSp>
      <p:sp>
        <p:nvSpPr>
          <p:cNvPr id="18" name="직사각형 17">
            <a:extLst>
              <a:ext uri="{FF2B5EF4-FFF2-40B4-BE49-F238E27FC236}">
                <a16:creationId xmlns:a16="http://schemas.microsoft.com/office/drawing/2014/main" id="{18528242-C8A9-1E34-8307-46FA391C0B93}"/>
              </a:ext>
            </a:extLst>
          </p:cNvPr>
          <p:cNvSpPr/>
          <p:nvPr/>
        </p:nvSpPr>
        <p:spPr>
          <a:xfrm>
            <a:off x="3647758" y="1757664"/>
            <a:ext cx="516603" cy="200002"/>
          </a:xfrm>
          <a:prstGeom prst="rect">
            <a:avLst/>
          </a:prstGeom>
          <a:solidFill>
            <a:srgbClr val="3612D2"/>
          </a:solidFill>
          <a:ln w="9525">
            <a:solidFill>
              <a:schemeClr val="accent4">
                <a:lumMod val="60000"/>
                <a:lumOff val="40000"/>
              </a:schemeClr>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r>
              <a:rPr kumimoji="1" lang="ko-Kore-KR" altLang="en-US" sz="800" b="0" i="0" u="none" strike="noStrike" kern="1200" cap="none" spc="0" normalizeH="0" baseline="0" noProof="0" dirty="0">
                <a:ln>
                  <a:noFill/>
                </a:ln>
                <a:solidFill>
                  <a:schemeClr val="bg1"/>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종목명</a:t>
            </a:r>
          </a:p>
        </p:txBody>
      </p:sp>
      <p:sp>
        <p:nvSpPr>
          <p:cNvPr id="19" name="TextBox 18">
            <a:extLst>
              <a:ext uri="{FF2B5EF4-FFF2-40B4-BE49-F238E27FC236}">
                <a16:creationId xmlns:a16="http://schemas.microsoft.com/office/drawing/2014/main" id="{D6F278A3-815C-6395-FD43-C098312BF3F5}"/>
              </a:ext>
            </a:extLst>
          </p:cNvPr>
          <p:cNvSpPr txBox="1"/>
          <p:nvPr/>
        </p:nvSpPr>
        <p:spPr>
          <a:xfrm>
            <a:off x="3694398" y="2062929"/>
            <a:ext cx="1324402" cy="307777"/>
          </a:xfrm>
          <a:prstGeom prst="rect">
            <a:avLst/>
          </a:prstGeom>
          <a:noFill/>
        </p:spPr>
        <p:txBody>
          <a:bodyPr wrap="none" rtlCol="0">
            <a:spAutoFit/>
          </a:bodyPr>
          <a:lstStyle/>
          <a:p>
            <a:r>
              <a:rPr kumimoji="1" lang="ko-Kore-KR" altLang="en-US" sz="1400" dirty="0"/>
              <a:t>프로젝트 제목</a:t>
            </a:r>
          </a:p>
        </p:txBody>
      </p:sp>
      <p:sp>
        <p:nvSpPr>
          <p:cNvPr id="28" name="TextBox 27">
            <a:extLst>
              <a:ext uri="{FF2B5EF4-FFF2-40B4-BE49-F238E27FC236}">
                <a16:creationId xmlns:a16="http://schemas.microsoft.com/office/drawing/2014/main" id="{1FC28584-FC1F-1B33-236F-1E1CBDE5320D}"/>
              </a:ext>
            </a:extLst>
          </p:cNvPr>
          <p:cNvSpPr txBox="1"/>
          <p:nvPr/>
        </p:nvSpPr>
        <p:spPr>
          <a:xfrm>
            <a:off x="1415480" y="3573016"/>
            <a:ext cx="870751" cy="246221"/>
          </a:xfrm>
          <a:prstGeom prst="rect">
            <a:avLst/>
          </a:prstGeom>
          <a:noFill/>
        </p:spPr>
        <p:txBody>
          <a:bodyPr wrap="none" rtlCol="0">
            <a:spAutoFit/>
          </a:bodyPr>
          <a:lstStyle/>
          <a:p>
            <a:r>
              <a:rPr kumimoji="1" lang="ko-Kore-KR" altLang="en-US" sz="1000" dirty="0"/>
              <a:t>작성자 정보</a:t>
            </a:r>
          </a:p>
        </p:txBody>
      </p:sp>
      <p:pic>
        <p:nvPicPr>
          <p:cNvPr id="36" name="그림 35">
            <a:extLst>
              <a:ext uri="{FF2B5EF4-FFF2-40B4-BE49-F238E27FC236}">
                <a16:creationId xmlns:a16="http://schemas.microsoft.com/office/drawing/2014/main" id="{EF920F2B-AA95-F60B-584D-31A9310092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6276" y="3819237"/>
            <a:ext cx="624316" cy="624316"/>
          </a:xfrm>
          <a:prstGeom prst="rect">
            <a:avLst/>
          </a:prstGeom>
        </p:spPr>
      </p:pic>
      <p:sp>
        <p:nvSpPr>
          <p:cNvPr id="39" name="TextBox 38">
            <a:extLst>
              <a:ext uri="{FF2B5EF4-FFF2-40B4-BE49-F238E27FC236}">
                <a16:creationId xmlns:a16="http://schemas.microsoft.com/office/drawing/2014/main" id="{AB66EBC3-4E91-54AB-63CB-65DDA7FB8FB3}"/>
              </a:ext>
            </a:extLst>
          </p:cNvPr>
          <p:cNvSpPr txBox="1"/>
          <p:nvPr/>
        </p:nvSpPr>
        <p:spPr>
          <a:xfrm>
            <a:off x="1421267" y="4443553"/>
            <a:ext cx="1074332" cy="524246"/>
          </a:xfrm>
          <a:prstGeom prst="rect">
            <a:avLst/>
          </a:prstGeom>
          <a:noFill/>
        </p:spPr>
        <p:txBody>
          <a:bodyPr wrap="none" rtlCol="0">
            <a:spAutoFit/>
          </a:bodyPr>
          <a:lstStyle/>
          <a:p>
            <a:pPr algn="ctr">
              <a:lnSpc>
                <a:spcPct val="150000"/>
              </a:lnSpc>
            </a:pPr>
            <a:r>
              <a:rPr kumimoji="1" lang="en-US" altLang="ko-Kore-KR" sz="1000" dirty="0"/>
              <a:t>OOO</a:t>
            </a:r>
          </a:p>
          <a:p>
            <a:pPr algn="ctr">
              <a:lnSpc>
                <a:spcPct val="150000"/>
              </a:lnSpc>
            </a:pPr>
            <a:r>
              <a:rPr kumimoji="1" lang="ko-Kore-KR" altLang="en-US" sz="1000" dirty="0"/>
              <a:t>등급</a:t>
            </a:r>
            <a:r>
              <a:rPr kumimoji="1" lang="en-US" altLang="ko-Kore-KR" sz="1000" dirty="0"/>
              <a:t> </a:t>
            </a:r>
            <a:r>
              <a:rPr kumimoji="1" lang="en-US" altLang="ko-KR" sz="1000" dirty="0"/>
              <a:t>| </a:t>
            </a:r>
            <a:r>
              <a:rPr kumimoji="1" lang="ko-Kore-KR" altLang="en-US" sz="1000" dirty="0"/>
              <a:t>주최횟수</a:t>
            </a:r>
            <a:endParaRPr kumimoji="1" lang="en-US" altLang="ko-Kore-KR" sz="1000" dirty="0"/>
          </a:p>
        </p:txBody>
      </p:sp>
      <p:cxnSp>
        <p:nvCxnSpPr>
          <p:cNvPr id="40" name="직선 연결선[R] 39">
            <a:extLst>
              <a:ext uri="{FF2B5EF4-FFF2-40B4-BE49-F238E27FC236}">
                <a16:creationId xmlns:a16="http://schemas.microsoft.com/office/drawing/2014/main" id="{600A0387-D87A-18D8-DC5B-F8A98377DD8D}"/>
              </a:ext>
            </a:extLst>
          </p:cNvPr>
          <p:cNvCxnSpPr>
            <a:cxnSpLocks/>
          </p:cNvCxnSpPr>
          <p:nvPr/>
        </p:nvCxnSpPr>
        <p:spPr>
          <a:xfrm flipH="1">
            <a:off x="2654506" y="3501009"/>
            <a:ext cx="1" cy="3085877"/>
          </a:xfrm>
          <a:prstGeom prst="line">
            <a:avLst/>
          </a:prstGeom>
          <a:ln>
            <a:solidFill>
              <a:srgbClr val="DEDEDE"/>
            </a:solidFill>
          </a:ln>
        </p:spPr>
        <p:style>
          <a:lnRef idx="1">
            <a:schemeClr val="accent1"/>
          </a:lnRef>
          <a:fillRef idx="0">
            <a:schemeClr val="accent1"/>
          </a:fillRef>
          <a:effectRef idx="0">
            <a:schemeClr val="accent1"/>
          </a:effectRef>
          <a:fontRef idx="minor">
            <a:schemeClr val="tx1"/>
          </a:fontRef>
        </p:style>
      </p:cxnSp>
      <p:graphicFrame>
        <p:nvGraphicFramePr>
          <p:cNvPr id="42" name="표 29">
            <a:extLst>
              <a:ext uri="{FF2B5EF4-FFF2-40B4-BE49-F238E27FC236}">
                <a16:creationId xmlns:a16="http://schemas.microsoft.com/office/drawing/2014/main" id="{BBA2243C-9F1E-6D0E-2EDF-3D9E4995AC34}"/>
              </a:ext>
            </a:extLst>
          </p:cNvPr>
          <p:cNvGraphicFramePr>
            <a:graphicFrameLocks noGrp="1"/>
          </p:cNvGraphicFramePr>
          <p:nvPr/>
        </p:nvGraphicFramePr>
        <p:xfrm>
          <a:off x="2957431" y="3789044"/>
          <a:ext cx="4506721" cy="2808308"/>
        </p:xfrm>
        <a:graphic>
          <a:graphicData uri="http://schemas.openxmlformats.org/drawingml/2006/table">
            <a:tbl>
              <a:tblPr>
                <a:tableStyleId>{5C22544A-7EE6-4342-B048-85BDC9FD1C3A}</a:tableStyleId>
              </a:tblPr>
              <a:tblGrid>
                <a:gridCol w="1103459">
                  <a:extLst>
                    <a:ext uri="{9D8B030D-6E8A-4147-A177-3AD203B41FA5}">
                      <a16:colId xmlns:a16="http://schemas.microsoft.com/office/drawing/2014/main" val="2069976393"/>
                    </a:ext>
                  </a:extLst>
                </a:gridCol>
                <a:gridCol w="1103459">
                  <a:extLst>
                    <a:ext uri="{9D8B030D-6E8A-4147-A177-3AD203B41FA5}">
                      <a16:colId xmlns:a16="http://schemas.microsoft.com/office/drawing/2014/main" val="2112143634"/>
                    </a:ext>
                  </a:extLst>
                </a:gridCol>
                <a:gridCol w="766601">
                  <a:extLst>
                    <a:ext uri="{9D8B030D-6E8A-4147-A177-3AD203B41FA5}">
                      <a16:colId xmlns:a16="http://schemas.microsoft.com/office/drawing/2014/main" val="2707625452"/>
                    </a:ext>
                  </a:extLst>
                </a:gridCol>
                <a:gridCol w="766601">
                  <a:extLst>
                    <a:ext uri="{9D8B030D-6E8A-4147-A177-3AD203B41FA5}">
                      <a16:colId xmlns:a16="http://schemas.microsoft.com/office/drawing/2014/main" val="1131503441"/>
                    </a:ext>
                  </a:extLst>
                </a:gridCol>
                <a:gridCol w="766601">
                  <a:extLst>
                    <a:ext uri="{9D8B030D-6E8A-4147-A177-3AD203B41FA5}">
                      <a16:colId xmlns:a16="http://schemas.microsoft.com/office/drawing/2014/main" val="3351449867"/>
                    </a:ext>
                  </a:extLst>
                </a:gridCol>
              </a:tblGrid>
              <a:tr h="370840">
                <a:tc>
                  <a:txBody>
                    <a:bodyPr/>
                    <a:lstStyle/>
                    <a:p>
                      <a:pPr algn="ctr"/>
                      <a:r>
                        <a:rPr lang="ko-Kore-KR" altLang="en-US" sz="1000" dirty="0">
                          <a:solidFill>
                            <a:schemeClr val="tx1"/>
                          </a:solidFill>
                        </a:rPr>
                        <a:t>신청 마감일자</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EF9F9"/>
                    </a:solidFill>
                  </a:tcPr>
                </a:tc>
                <a:tc>
                  <a:txBody>
                    <a:bodyPr/>
                    <a:lstStyle/>
                    <a:p>
                      <a:pPr algn="ctr"/>
                      <a:r>
                        <a:rPr lang="ko-Kore-KR" altLang="en-US" sz="1000" dirty="0">
                          <a:solidFill>
                            <a:schemeClr val="tx1"/>
                          </a:solidFill>
                        </a:rPr>
                        <a:t>경기일자</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EF9F9"/>
                    </a:solidFill>
                  </a:tcPr>
                </a:tc>
                <a:tc>
                  <a:txBody>
                    <a:bodyPr/>
                    <a:lstStyle/>
                    <a:p>
                      <a:pPr algn="ctr"/>
                      <a:r>
                        <a:rPr lang="ko-Kore-KR" altLang="en-US" sz="1000" dirty="0">
                          <a:solidFill>
                            <a:schemeClr val="tx1"/>
                          </a:solidFill>
                        </a:rPr>
                        <a:t>필요 인원</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EF9F9"/>
                    </a:solidFill>
                  </a:tcPr>
                </a:tc>
                <a:tc>
                  <a:txBody>
                    <a:bodyPr/>
                    <a:lstStyle/>
                    <a:p>
                      <a:pPr algn="ctr"/>
                      <a:r>
                        <a:rPr lang="ko-Kore-KR" altLang="en-US" sz="1000" dirty="0">
                          <a:solidFill>
                            <a:schemeClr val="tx1"/>
                          </a:solidFill>
                        </a:rPr>
                        <a:t>신청 인원</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EF9F9"/>
                    </a:solidFill>
                  </a:tcPr>
                </a:tc>
                <a:tc>
                  <a:txBody>
                    <a:bodyPr/>
                    <a:lstStyle/>
                    <a:p>
                      <a:pPr algn="ctr"/>
                      <a:r>
                        <a:rPr lang="ko-Kore-KR" altLang="en-US" sz="1000" dirty="0">
                          <a:solidFill>
                            <a:schemeClr val="tx1"/>
                          </a:solidFill>
                        </a:rPr>
                        <a:t>매칭 인원</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EF9F9"/>
                    </a:solidFill>
                  </a:tcPr>
                </a:tc>
                <a:extLst>
                  <a:ext uri="{0D108BD9-81ED-4DB2-BD59-A6C34878D82A}">
                    <a16:rowId xmlns:a16="http://schemas.microsoft.com/office/drawing/2014/main" val="1497955400"/>
                  </a:ext>
                </a:extLst>
              </a:tr>
              <a:tr h="370840">
                <a:tc>
                  <a:txBody>
                    <a:bodyPr/>
                    <a:lstStyle/>
                    <a:p>
                      <a:pPr algn="ctr"/>
                      <a:r>
                        <a:rPr lang="en-US" altLang="ko-Kore-KR" sz="1000" dirty="0">
                          <a:solidFill>
                            <a:schemeClr val="tx1"/>
                          </a:solidFill>
                        </a:rPr>
                        <a:t>~ </a:t>
                      </a:r>
                      <a:r>
                        <a:rPr lang="en-US" altLang="ko-KR" sz="1000" dirty="0">
                          <a:solidFill>
                            <a:schemeClr val="tx1"/>
                          </a:solidFill>
                        </a:rPr>
                        <a:t>2022.00.00</a:t>
                      </a:r>
                      <a:endParaRPr lang="ko-Kore-KR" altLang="en-US" sz="1000" dirty="0">
                        <a:solidFill>
                          <a:schemeClr val="tx1"/>
                        </a:solidFill>
                      </a:endParaRP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chemeClr val="bg1"/>
                    </a:solidFill>
                  </a:tcPr>
                </a:tc>
                <a:tc>
                  <a:txBody>
                    <a:bodyPr/>
                    <a:lstStyle/>
                    <a:p>
                      <a:pPr algn="ctr"/>
                      <a:r>
                        <a:rPr lang="en-US" altLang="ko-Kore-KR" sz="1000" dirty="0">
                          <a:solidFill>
                            <a:schemeClr val="tx1"/>
                          </a:solidFill>
                        </a:rPr>
                        <a:t>2</a:t>
                      </a:r>
                      <a:r>
                        <a:rPr lang="en-US" altLang="ko-KR" sz="1000" dirty="0">
                          <a:solidFill>
                            <a:schemeClr val="tx1"/>
                          </a:solidFill>
                        </a:rPr>
                        <a:t>022.00.00</a:t>
                      </a:r>
                      <a:endParaRPr lang="ko-Kore-KR" altLang="en-US" sz="1000" dirty="0">
                        <a:solidFill>
                          <a:schemeClr val="tx1"/>
                        </a:solidFill>
                      </a:endParaRP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chemeClr val="bg1"/>
                    </a:solidFill>
                  </a:tcPr>
                </a:tc>
                <a:tc>
                  <a:txBody>
                    <a:bodyPr/>
                    <a:lstStyle/>
                    <a:p>
                      <a:pPr algn="ctr"/>
                      <a:r>
                        <a:rPr lang="en-US" altLang="ko-KR" sz="1000" dirty="0">
                          <a:solidFill>
                            <a:schemeClr val="tx1"/>
                          </a:solidFill>
                        </a:rPr>
                        <a:t>3</a:t>
                      </a:r>
                      <a:endParaRPr lang="ko-Kore-KR" altLang="en-US" sz="1000" dirty="0">
                        <a:solidFill>
                          <a:schemeClr val="tx1"/>
                        </a:solidFill>
                      </a:endParaRP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chemeClr val="bg1"/>
                    </a:solidFill>
                  </a:tcPr>
                </a:tc>
                <a:tc>
                  <a:txBody>
                    <a:bodyPr/>
                    <a:lstStyle/>
                    <a:p>
                      <a:pPr algn="ctr"/>
                      <a:r>
                        <a:rPr lang="en-US" altLang="ko-KR" sz="1000" dirty="0">
                          <a:solidFill>
                            <a:schemeClr val="tx1"/>
                          </a:solidFill>
                        </a:rPr>
                        <a:t>5</a:t>
                      </a:r>
                      <a:endParaRPr lang="ko-Kore-KR" altLang="en-US" sz="1000" dirty="0">
                        <a:solidFill>
                          <a:schemeClr val="tx1"/>
                        </a:solidFill>
                      </a:endParaRP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chemeClr val="bg1"/>
                    </a:solidFill>
                  </a:tcPr>
                </a:tc>
                <a:tc>
                  <a:txBody>
                    <a:bodyPr/>
                    <a:lstStyle/>
                    <a:p>
                      <a:pPr algn="ctr"/>
                      <a:r>
                        <a:rPr lang="en-US" altLang="ko-Kore-KR" sz="1000" dirty="0">
                          <a:solidFill>
                            <a:schemeClr val="tx1"/>
                          </a:solidFill>
                        </a:rPr>
                        <a:t>3</a:t>
                      </a:r>
                      <a:endParaRPr lang="ko-Kore-KR" altLang="en-US" sz="1000" dirty="0">
                        <a:solidFill>
                          <a:schemeClr val="tx1"/>
                        </a:solidFill>
                      </a:endParaRP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chemeClr val="bg1"/>
                    </a:solidFill>
                  </a:tcPr>
                </a:tc>
                <a:extLst>
                  <a:ext uri="{0D108BD9-81ED-4DB2-BD59-A6C34878D82A}">
                    <a16:rowId xmlns:a16="http://schemas.microsoft.com/office/drawing/2014/main" val="1250840018"/>
                  </a:ext>
                </a:extLst>
              </a:tr>
              <a:tr h="370840">
                <a:tc gridSpan="5">
                  <a:txBody>
                    <a:bodyPr/>
                    <a:lstStyle/>
                    <a:p>
                      <a:pPr algn="ctr"/>
                      <a:r>
                        <a:rPr lang="ko-Kore-KR" altLang="en-US" sz="1000" dirty="0">
                          <a:solidFill>
                            <a:schemeClr val="tx1"/>
                          </a:solidFill>
                        </a:rPr>
                        <a:t>주소 및 지도</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extLst>
                  <a:ext uri="{0D108BD9-81ED-4DB2-BD59-A6C34878D82A}">
                    <a16:rowId xmlns:a16="http://schemas.microsoft.com/office/drawing/2014/main" val="2031395901"/>
                  </a:ext>
                </a:extLst>
              </a:tr>
              <a:tr h="1695788">
                <a:tc gridSpan="5">
                  <a:txBody>
                    <a:bodyPr/>
                    <a:lstStyle/>
                    <a:p>
                      <a:pPr algn="ctr"/>
                      <a:r>
                        <a:rPr lang="ko-Kore-KR" altLang="en-US" sz="1000" dirty="0">
                          <a:solidFill>
                            <a:schemeClr val="tx1"/>
                          </a:solidFill>
                        </a:rPr>
                        <a:t>지도 </a:t>
                      </a:r>
                      <a:r>
                        <a:rPr lang="en-US" altLang="ko-Kore-KR" sz="1000" dirty="0">
                          <a:solidFill>
                            <a:schemeClr val="tx1"/>
                          </a:solidFill>
                        </a:rPr>
                        <a:t>html </a:t>
                      </a:r>
                      <a:r>
                        <a:rPr lang="ko-Kore-KR" altLang="en-US" sz="1000" dirty="0">
                          <a:solidFill>
                            <a:schemeClr val="tx1"/>
                          </a:solidFill>
                        </a:rPr>
                        <a:t>출력</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chemeClr val="bg1"/>
                    </a:solidFill>
                  </a:tcPr>
                </a:tc>
                <a:tc hMerge="1">
                  <a:txBody>
                    <a:bodyPr/>
                    <a:lstStyle/>
                    <a:p>
                      <a:pPr algn="ctr"/>
                      <a:endParaRPr lang="ko-Kore-KR" altLang="en-US" sz="1000">
                        <a:solidFill>
                          <a:schemeClr val="tx1"/>
                        </a:solidFill>
                      </a:endParaRPr>
                    </a:p>
                  </a:txBody>
                  <a:tcPr anchor="ctr">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extLst>
                  <a:ext uri="{0D108BD9-81ED-4DB2-BD59-A6C34878D82A}">
                    <a16:rowId xmlns:a16="http://schemas.microsoft.com/office/drawing/2014/main" val="3681297818"/>
                  </a:ext>
                </a:extLst>
              </a:tr>
            </a:tbl>
          </a:graphicData>
        </a:graphic>
      </p:graphicFrame>
      <p:sp>
        <p:nvSpPr>
          <p:cNvPr id="43" name="TextBox 42">
            <a:extLst>
              <a:ext uri="{FF2B5EF4-FFF2-40B4-BE49-F238E27FC236}">
                <a16:creationId xmlns:a16="http://schemas.microsoft.com/office/drawing/2014/main" id="{BA0A546D-8B01-28FE-77F4-62D2025FDF6E}"/>
              </a:ext>
            </a:extLst>
          </p:cNvPr>
          <p:cNvSpPr txBox="1"/>
          <p:nvPr/>
        </p:nvSpPr>
        <p:spPr>
          <a:xfrm>
            <a:off x="2865015" y="3491785"/>
            <a:ext cx="854721" cy="276999"/>
          </a:xfrm>
          <a:prstGeom prst="rect">
            <a:avLst/>
          </a:prstGeom>
          <a:noFill/>
        </p:spPr>
        <p:txBody>
          <a:bodyPr wrap="none" rtlCol="0">
            <a:spAutoFit/>
          </a:bodyPr>
          <a:lstStyle/>
          <a:p>
            <a:r>
              <a:rPr kumimoji="1" lang="ko-Kore-KR" altLang="en-US" sz="1200" dirty="0"/>
              <a:t>경기 정보</a:t>
            </a:r>
          </a:p>
        </p:txBody>
      </p:sp>
      <p:sp>
        <p:nvSpPr>
          <p:cNvPr id="45" name="모서리가 둥근 직사각형 44">
            <a:extLst>
              <a:ext uri="{FF2B5EF4-FFF2-40B4-BE49-F238E27FC236}">
                <a16:creationId xmlns:a16="http://schemas.microsoft.com/office/drawing/2014/main" id="{5E0182CA-25A4-B3F5-BE69-A116DFE88F92}"/>
              </a:ext>
            </a:extLst>
          </p:cNvPr>
          <p:cNvSpPr/>
          <p:nvPr/>
        </p:nvSpPr>
        <p:spPr>
          <a:xfrm>
            <a:off x="1531860" y="5013176"/>
            <a:ext cx="870750" cy="246222"/>
          </a:xfrm>
          <a:prstGeom prst="roundRect">
            <a:avLst>
              <a:gd name="adj" fmla="val 3810"/>
            </a:avLst>
          </a:prstGeom>
          <a:solidFill>
            <a:srgbClr val="DFEEFE"/>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rPr>
              <a:t>프로필 보기</a:t>
            </a:r>
            <a:endParaRPr kumimoji="1" lang="ko-Kore-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endParaRPr>
          </a:p>
        </p:txBody>
      </p:sp>
      <p:sp>
        <p:nvSpPr>
          <p:cNvPr id="46" name="모서리가 둥근 직사각형 45">
            <a:extLst>
              <a:ext uri="{FF2B5EF4-FFF2-40B4-BE49-F238E27FC236}">
                <a16:creationId xmlns:a16="http://schemas.microsoft.com/office/drawing/2014/main" id="{58EC7736-6151-C4A6-B5C5-327CEBAD4474}"/>
              </a:ext>
            </a:extLst>
          </p:cNvPr>
          <p:cNvSpPr/>
          <p:nvPr/>
        </p:nvSpPr>
        <p:spPr>
          <a:xfrm>
            <a:off x="6019432" y="2971324"/>
            <a:ext cx="1325864" cy="274339"/>
          </a:xfrm>
          <a:prstGeom prst="roundRect">
            <a:avLst>
              <a:gd name="adj" fmla="val 3810"/>
            </a:avLst>
          </a:prstGeom>
          <a:solidFill>
            <a:srgbClr val="DFEEFE"/>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rPr>
              <a:t>신청하기</a:t>
            </a:r>
            <a:endParaRPr kumimoji="1" lang="ko-Kore-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endParaRPr>
          </a:p>
        </p:txBody>
      </p:sp>
      <p:sp>
        <p:nvSpPr>
          <p:cNvPr id="5" name="타원 4">
            <a:extLst>
              <a:ext uri="{FF2B5EF4-FFF2-40B4-BE49-F238E27FC236}">
                <a16:creationId xmlns:a16="http://schemas.microsoft.com/office/drawing/2014/main" id="{D7F0C094-5F4A-C39F-0148-F1D2D84B978A}"/>
              </a:ext>
            </a:extLst>
          </p:cNvPr>
          <p:cNvSpPr/>
          <p:nvPr/>
        </p:nvSpPr>
        <p:spPr>
          <a:xfrm>
            <a:off x="5903906" y="2849365"/>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1</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20" name="타원 19">
            <a:extLst>
              <a:ext uri="{FF2B5EF4-FFF2-40B4-BE49-F238E27FC236}">
                <a16:creationId xmlns:a16="http://schemas.microsoft.com/office/drawing/2014/main" id="{2ABC5A7F-07DE-D87D-E02F-0BF77C34B79C}"/>
              </a:ext>
            </a:extLst>
          </p:cNvPr>
          <p:cNvSpPr/>
          <p:nvPr/>
        </p:nvSpPr>
        <p:spPr>
          <a:xfrm>
            <a:off x="1324274" y="3488540"/>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2</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21" name="직사각형 20">
            <a:extLst>
              <a:ext uri="{FF2B5EF4-FFF2-40B4-BE49-F238E27FC236}">
                <a16:creationId xmlns:a16="http://schemas.microsoft.com/office/drawing/2014/main" id="{82192F80-E3DF-608E-6999-190FC10C64A5}"/>
              </a:ext>
            </a:extLst>
          </p:cNvPr>
          <p:cNvSpPr/>
          <p:nvPr/>
        </p:nvSpPr>
        <p:spPr>
          <a:xfrm>
            <a:off x="60000" y="404664"/>
            <a:ext cx="8268248" cy="6341705"/>
          </a:xfrm>
          <a:prstGeom prst="rect">
            <a:avLst/>
          </a:prstGeom>
          <a:solidFill>
            <a:schemeClr val="tx1">
              <a:alpha val="4313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29" name="그림 28">
            <a:extLst>
              <a:ext uri="{FF2B5EF4-FFF2-40B4-BE49-F238E27FC236}">
                <a16:creationId xmlns:a16="http://schemas.microsoft.com/office/drawing/2014/main" id="{4B0FE729-B15B-C3A0-F6F1-F0B2766408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2028" y="631811"/>
            <a:ext cx="2297318" cy="469739"/>
          </a:xfrm>
          <a:prstGeom prst="rect">
            <a:avLst/>
          </a:prstGeom>
        </p:spPr>
      </p:pic>
    </p:spTree>
    <p:extLst>
      <p:ext uri="{BB962C8B-B14F-4D97-AF65-F5344CB8AC3E}">
        <p14:creationId xmlns:p14="http://schemas.microsoft.com/office/powerpoint/2010/main" val="4222098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3583B41-E084-99EA-2A03-ED25B0EA16D8}"/>
              </a:ext>
            </a:extLst>
          </p:cNvPr>
          <p:cNvSpPr>
            <a:spLocks noGrp="1"/>
          </p:cNvSpPr>
          <p:nvPr>
            <p:ph type="body" sz="quarter" idx="10"/>
          </p:nvPr>
        </p:nvSpPr>
        <p:spPr/>
        <p:txBody>
          <a:bodyPr/>
          <a:lstStyle/>
          <a:p>
            <a:r>
              <a:rPr kumimoji="1" lang="en-US" altLang="ko-Kore-KR" dirty="0"/>
              <a:t>PR-PD-01-0</a:t>
            </a:r>
            <a:r>
              <a:rPr kumimoji="1" lang="en-US" altLang="ko-KR" dirty="0"/>
              <a:t>2</a:t>
            </a:r>
            <a:endParaRPr kumimoji="1" lang="ko-Kore-KR" altLang="en-US" dirty="0"/>
          </a:p>
        </p:txBody>
      </p:sp>
      <p:sp>
        <p:nvSpPr>
          <p:cNvPr id="3" name="텍스트 개체 틀 2">
            <a:extLst>
              <a:ext uri="{FF2B5EF4-FFF2-40B4-BE49-F238E27FC236}">
                <a16:creationId xmlns:a16="http://schemas.microsoft.com/office/drawing/2014/main" id="{525B9EA8-6287-02A1-992D-332F52C6BB0B}"/>
              </a:ext>
            </a:extLst>
          </p:cNvPr>
          <p:cNvSpPr>
            <a:spLocks noGrp="1"/>
          </p:cNvSpPr>
          <p:nvPr>
            <p:ph type="body" sz="quarter" idx="11"/>
          </p:nvPr>
        </p:nvSpPr>
        <p:spPr/>
        <p:txBody>
          <a:bodyPr/>
          <a:lstStyle/>
          <a:p>
            <a:r>
              <a:rPr kumimoji="1" lang="ko-KR" altLang="en-US" dirty="0"/>
              <a:t>작성자 정보</a:t>
            </a:r>
            <a:endParaRPr kumimoji="1" lang="ko-Kore-KR" altLang="en-US" dirty="0"/>
          </a:p>
        </p:txBody>
      </p:sp>
      <p:sp>
        <p:nvSpPr>
          <p:cNvPr id="4" name="텍스트 개체 틀 3">
            <a:extLst>
              <a:ext uri="{FF2B5EF4-FFF2-40B4-BE49-F238E27FC236}">
                <a16:creationId xmlns:a16="http://schemas.microsoft.com/office/drawing/2014/main" id="{B0D14D18-735B-0F5B-51D4-FCA7C4819685}"/>
              </a:ext>
            </a:extLst>
          </p:cNvPr>
          <p:cNvSpPr>
            <a:spLocks noGrp="1"/>
          </p:cNvSpPr>
          <p:nvPr>
            <p:ph type="body" sz="quarter" idx="12"/>
          </p:nvPr>
        </p:nvSpPr>
        <p:spPr/>
        <p:txBody>
          <a:bodyPr/>
          <a:lstStyle/>
          <a:p>
            <a:r>
              <a:rPr kumimoji="1" lang="ko-Kore-KR" altLang="en-US" dirty="0"/>
              <a:t>프로젝트 목록</a:t>
            </a:r>
            <a:r>
              <a:rPr kumimoji="1" lang="en-US" altLang="ko-KR" dirty="0"/>
              <a:t>&gt;</a:t>
            </a:r>
            <a:r>
              <a:rPr kumimoji="1" lang="ko-KR" altLang="en-US" dirty="0"/>
              <a:t> 상세 페이지 </a:t>
            </a:r>
            <a:r>
              <a:rPr kumimoji="1" lang="en-US" altLang="ko-KR" dirty="0"/>
              <a:t>&gt;</a:t>
            </a:r>
            <a:r>
              <a:rPr kumimoji="1" lang="ko-KR" altLang="en-US" dirty="0"/>
              <a:t> 프로필 보기</a:t>
            </a:r>
            <a:endParaRPr kumimoji="1" lang="ko-Kore-KR" altLang="en-US" dirty="0"/>
          </a:p>
        </p:txBody>
      </p:sp>
      <p:graphicFrame>
        <p:nvGraphicFramePr>
          <p:cNvPr id="6" name="표 5">
            <a:extLst>
              <a:ext uri="{FF2B5EF4-FFF2-40B4-BE49-F238E27FC236}">
                <a16:creationId xmlns:a16="http://schemas.microsoft.com/office/drawing/2014/main" id="{5A475FD8-C264-89A5-3E1F-82DF72C69C96}"/>
              </a:ext>
            </a:extLst>
          </p:cNvPr>
          <p:cNvGraphicFramePr>
            <a:graphicFrameLocks noGrp="1"/>
          </p:cNvGraphicFramePr>
          <p:nvPr>
            <p:extLst>
              <p:ext uri="{D42A27DB-BD31-4B8C-83A1-F6EECF244321}">
                <p14:modId xmlns:p14="http://schemas.microsoft.com/office/powerpoint/2010/main" val="2245898591"/>
              </p:ext>
            </p:extLst>
          </p:nvPr>
        </p:nvGraphicFramePr>
        <p:xfrm>
          <a:off x="8472264"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Summary.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프로젝트 신청 </a:t>
                      </a:r>
                      <a:r>
                        <a:rPr lang="ko-KR" altLang="en-US" sz="800" b="0" dirty="0" err="1">
                          <a:solidFill>
                            <a:schemeClr val="tx1"/>
                          </a:solidFill>
                          <a:latin typeface="+mn-ea"/>
                          <a:ea typeface="+mn-ea"/>
                          <a:sym typeface="맑은 고딕"/>
                        </a:rPr>
                        <a:t>모달</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추후 기획</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a:solidFill>
                            <a:schemeClr val="tx1"/>
                          </a:solidFill>
                          <a:latin typeface="+mn-ea"/>
                          <a:ea typeface="+mn-ea"/>
                        </a:rPr>
                        <a:t>1</a:t>
                      </a:r>
                      <a:endParaRPr lang="ko-KR" altLang="en-US" sz="850" b="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a:latin typeface="+mn-ea"/>
                          <a:ea typeface="+mn-ea"/>
                        </a:rPr>
                        <a:t>4</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a:latin typeface="+mn-ea"/>
                          <a:ea typeface="+mn-ea"/>
                        </a:rPr>
                        <a:t>5</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a:latin typeface="+mn-ea"/>
                          <a:ea typeface="+mn-ea"/>
                        </a:rPr>
                        <a:t>7</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26" name="직사각형 25">
            <a:extLst>
              <a:ext uri="{FF2B5EF4-FFF2-40B4-BE49-F238E27FC236}">
                <a16:creationId xmlns:a16="http://schemas.microsoft.com/office/drawing/2014/main" id="{0C3F66C6-5176-D71E-7A5A-75520220CA83}"/>
              </a:ext>
            </a:extLst>
          </p:cNvPr>
          <p:cNvSpPr/>
          <p:nvPr/>
        </p:nvSpPr>
        <p:spPr>
          <a:xfrm>
            <a:off x="1282872" y="1628800"/>
            <a:ext cx="6181280" cy="1728192"/>
          </a:xfrm>
          <a:prstGeom prst="rect">
            <a:avLst/>
          </a:prstGeom>
          <a:solidFill>
            <a:srgbClr val="FEF9F9"/>
          </a:solidFill>
          <a:ln w="9525">
            <a:solidFill>
              <a:schemeClr val="accent4">
                <a:lumMod val="20000"/>
                <a:lumOff val="80000"/>
              </a:schemeClr>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7" name="직사각형 6">
            <a:extLst>
              <a:ext uri="{FF2B5EF4-FFF2-40B4-BE49-F238E27FC236}">
                <a16:creationId xmlns:a16="http://schemas.microsoft.com/office/drawing/2014/main" id="{9D6855DE-6C0E-80EC-863A-80AC9F872190}"/>
              </a:ext>
            </a:extLst>
          </p:cNvPr>
          <p:cNvSpPr/>
          <p:nvPr/>
        </p:nvSpPr>
        <p:spPr>
          <a:xfrm>
            <a:off x="1282872" y="476672"/>
            <a:ext cx="1500760" cy="435377"/>
          </a:xfrm>
          <a:prstGeom prst="rect">
            <a:avLst/>
          </a:prstGeom>
          <a:noFill/>
          <a:ln>
            <a:solidFill>
              <a:srgbClr val="F2F2F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ko-Kore-KR" dirty="0" err="1">
                <a:solidFill>
                  <a:schemeClr val="tx1"/>
                </a:solidFill>
                <a:latin typeface="NanumGothic" panose="020D0604000000000000" pitchFamily="34" charset="-127"/>
                <a:ea typeface="NanumGothic" panose="020D0604000000000000" pitchFamily="34" charset="-127"/>
              </a:rPr>
              <a:t>moizen</a:t>
            </a:r>
            <a:endParaRPr kumimoji="1" lang="ko-Kore-KR" altLang="en-US" dirty="0">
              <a:solidFill>
                <a:schemeClr val="tx1"/>
              </a:solidFill>
              <a:latin typeface="NanumGothic" panose="020D0604000000000000" pitchFamily="34" charset="-127"/>
              <a:ea typeface="NanumGothic" panose="020D0604000000000000" pitchFamily="34" charset="-127"/>
            </a:endParaRPr>
          </a:p>
        </p:txBody>
      </p:sp>
      <p:graphicFrame>
        <p:nvGraphicFramePr>
          <p:cNvPr id="8" name="표 5">
            <a:extLst>
              <a:ext uri="{FF2B5EF4-FFF2-40B4-BE49-F238E27FC236}">
                <a16:creationId xmlns:a16="http://schemas.microsoft.com/office/drawing/2014/main" id="{E12B0424-A883-1299-C007-0E4BD0CC2C8D}"/>
              </a:ext>
            </a:extLst>
          </p:cNvPr>
          <p:cNvGraphicFramePr>
            <a:graphicFrameLocks noGrp="1"/>
          </p:cNvGraphicFramePr>
          <p:nvPr/>
        </p:nvGraphicFramePr>
        <p:xfrm>
          <a:off x="1282872" y="1044407"/>
          <a:ext cx="6134593" cy="374400"/>
        </p:xfrm>
        <a:graphic>
          <a:graphicData uri="http://schemas.openxmlformats.org/drawingml/2006/table">
            <a:tbl>
              <a:tblPr firstRow="1" bandRow="1">
                <a:tableStyleId>{5C22544A-7EE6-4342-B048-85BDC9FD1C3A}</a:tableStyleId>
              </a:tblPr>
              <a:tblGrid>
                <a:gridCol w="6134593">
                  <a:extLst>
                    <a:ext uri="{9D8B030D-6E8A-4147-A177-3AD203B41FA5}">
                      <a16:colId xmlns:a16="http://schemas.microsoft.com/office/drawing/2014/main" val="3500359685"/>
                    </a:ext>
                  </a:extLst>
                </a:gridCol>
              </a:tblGrid>
              <a:tr h="374400">
                <a:tc>
                  <a:txBody>
                    <a:bodyPr/>
                    <a:lstStyle/>
                    <a:p>
                      <a:endParaRPr lang="ko-Kore-KR" altLang="en-US" sz="1200" dirty="0"/>
                    </a:p>
                  </a:txBody>
                  <a:tcPr>
                    <a:lnL w="12700" cmpd="sng">
                      <a:noFill/>
                    </a:lnL>
                    <a:lnR w="12700" cmpd="sng">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3031696"/>
                  </a:ext>
                </a:extLst>
              </a:tr>
            </a:tbl>
          </a:graphicData>
        </a:graphic>
      </p:graphicFrame>
      <p:sp>
        <p:nvSpPr>
          <p:cNvPr id="9" name="TextBox 8">
            <a:extLst>
              <a:ext uri="{FF2B5EF4-FFF2-40B4-BE49-F238E27FC236}">
                <a16:creationId xmlns:a16="http://schemas.microsoft.com/office/drawing/2014/main" id="{EE6FB519-8C9A-A3F9-A543-BCAEA9CB7F30}"/>
              </a:ext>
            </a:extLst>
          </p:cNvPr>
          <p:cNvSpPr txBox="1"/>
          <p:nvPr/>
        </p:nvSpPr>
        <p:spPr>
          <a:xfrm>
            <a:off x="6841401" y="536294"/>
            <a:ext cx="576064" cy="246221"/>
          </a:xfrm>
          <a:prstGeom prst="rect">
            <a:avLst/>
          </a:prstGeom>
          <a:noFill/>
        </p:spPr>
        <p:txBody>
          <a:bodyPr wrap="square" rtlCol="0">
            <a:spAutoFit/>
          </a:bodyPr>
          <a:lstStyle/>
          <a:p>
            <a:r>
              <a:rPr kumimoji="1" lang="ko-Kore-KR" altLang="en-US" sz="1000" dirty="0">
                <a:solidFill>
                  <a:srgbClr val="DDDDDD"/>
                </a:solidFill>
                <a:latin typeface="NanumGothic" panose="020D0604000000000000" pitchFamily="34" charset="-127"/>
                <a:ea typeface="NanumGothic" panose="020D0604000000000000" pitchFamily="34" charset="-127"/>
              </a:rPr>
              <a:t>로그인</a:t>
            </a:r>
          </a:p>
        </p:txBody>
      </p:sp>
      <p:sp>
        <p:nvSpPr>
          <p:cNvPr id="10" name="TextBox 9">
            <a:extLst>
              <a:ext uri="{FF2B5EF4-FFF2-40B4-BE49-F238E27FC236}">
                <a16:creationId xmlns:a16="http://schemas.microsoft.com/office/drawing/2014/main" id="{B5B0B5AF-0EF6-A4AF-F8F3-FA5419D388BE}"/>
              </a:ext>
            </a:extLst>
          </p:cNvPr>
          <p:cNvSpPr txBox="1"/>
          <p:nvPr/>
        </p:nvSpPr>
        <p:spPr>
          <a:xfrm>
            <a:off x="2711624" y="1099120"/>
            <a:ext cx="576064" cy="246221"/>
          </a:xfrm>
          <a:prstGeom prst="rect">
            <a:avLst/>
          </a:prstGeom>
          <a:noFill/>
        </p:spPr>
        <p:txBody>
          <a:bodyPr wrap="square" rtlCol="0">
            <a:spAutoFit/>
          </a:bodyPr>
          <a:lstStyle/>
          <a:p>
            <a:pPr algn="ctr"/>
            <a:r>
              <a:rPr kumimoji="1" lang="en-US" altLang="ko-Kore-KR" sz="1000">
                <a:latin typeface="NanumGothic" panose="020D0604000000000000" pitchFamily="34" charset="-127"/>
                <a:ea typeface="NanumGothic" panose="020D0604000000000000" pitchFamily="34" charset="-127"/>
              </a:rPr>
              <a:t>HOME</a:t>
            </a:r>
            <a:endParaRPr kumimoji="1" lang="ko-Kore-KR" altLang="en-US" sz="1000">
              <a:latin typeface="NanumGothic" panose="020D0604000000000000" pitchFamily="34" charset="-127"/>
              <a:ea typeface="NanumGothic" panose="020D0604000000000000" pitchFamily="34" charset="-127"/>
            </a:endParaRPr>
          </a:p>
        </p:txBody>
      </p:sp>
      <p:sp>
        <p:nvSpPr>
          <p:cNvPr id="11" name="TextBox 10">
            <a:extLst>
              <a:ext uri="{FF2B5EF4-FFF2-40B4-BE49-F238E27FC236}">
                <a16:creationId xmlns:a16="http://schemas.microsoft.com/office/drawing/2014/main" id="{69234119-E8D9-F090-9105-8D803DAA405A}"/>
              </a:ext>
            </a:extLst>
          </p:cNvPr>
          <p:cNvSpPr txBox="1"/>
          <p:nvPr/>
        </p:nvSpPr>
        <p:spPr>
          <a:xfrm>
            <a:off x="3952419" y="1099120"/>
            <a:ext cx="982675" cy="246221"/>
          </a:xfrm>
          <a:prstGeom prst="rect">
            <a:avLst/>
          </a:prstGeom>
          <a:noFill/>
        </p:spPr>
        <p:txBody>
          <a:bodyPr wrap="square" rtlCol="0">
            <a:spAutoFit/>
          </a:bodyPr>
          <a:lstStyle/>
          <a:p>
            <a:pPr algn="ctr"/>
            <a:r>
              <a:rPr kumimoji="1" lang="ko-KR" altLang="en-US" sz="1000" dirty="0" err="1">
                <a:latin typeface="NanumGothic" panose="020D0604000000000000" pitchFamily="34" charset="-127"/>
                <a:ea typeface="NanumGothic" panose="020D0604000000000000" pitchFamily="34" charset="-127"/>
              </a:rPr>
              <a:t>모이젠</a:t>
            </a:r>
            <a:r>
              <a:rPr kumimoji="1" lang="ko-KR" altLang="en-US" sz="1000" dirty="0">
                <a:latin typeface="NanumGothic" panose="020D0604000000000000" pitchFamily="34" charset="-127"/>
                <a:ea typeface="NanumGothic" panose="020D0604000000000000" pitchFamily="34" charset="-127"/>
              </a:rPr>
              <a:t> 게시판</a:t>
            </a:r>
            <a:endParaRPr kumimoji="1" lang="ko-Kore-KR" altLang="en-US" sz="1000" dirty="0">
              <a:latin typeface="NanumGothic" panose="020D0604000000000000" pitchFamily="34" charset="-127"/>
              <a:ea typeface="NanumGothic" panose="020D0604000000000000" pitchFamily="34" charset="-127"/>
            </a:endParaRPr>
          </a:p>
        </p:txBody>
      </p:sp>
      <p:sp>
        <p:nvSpPr>
          <p:cNvPr id="12" name="모서리가 둥근 직사각형 11">
            <a:extLst>
              <a:ext uri="{FF2B5EF4-FFF2-40B4-BE49-F238E27FC236}">
                <a16:creationId xmlns:a16="http://schemas.microsoft.com/office/drawing/2014/main" id="{E1EA86A3-D590-E08E-C905-5584C9AA7FA8}"/>
              </a:ext>
            </a:extLst>
          </p:cNvPr>
          <p:cNvSpPr/>
          <p:nvPr/>
        </p:nvSpPr>
        <p:spPr>
          <a:xfrm>
            <a:off x="2999656" y="490426"/>
            <a:ext cx="3312368" cy="337959"/>
          </a:xfrm>
          <a:prstGeom prst="roundRect">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13" name="그림 12">
            <a:extLst>
              <a:ext uri="{FF2B5EF4-FFF2-40B4-BE49-F238E27FC236}">
                <a16:creationId xmlns:a16="http://schemas.microsoft.com/office/drawing/2014/main" id="{93A859A4-8351-46E8-4527-4286DFBEB3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984" y="511513"/>
            <a:ext cx="304800" cy="304800"/>
          </a:xfrm>
          <a:prstGeom prst="rect">
            <a:avLst/>
          </a:prstGeom>
        </p:spPr>
      </p:pic>
      <p:sp>
        <p:nvSpPr>
          <p:cNvPr id="14" name="TextBox 13">
            <a:extLst>
              <a:ext uri="{FF2B5EF4-FFF2-40B4-BE49-F238E27FC236}">
                <a16:creationId xmlns:a16="http://schemas.microsoft.com/office/drawing/2014/main" id="{27658AF3-6F16-3EC9-84C5-0B45D0EC25E5}"/>
              </a:ext>
            </a:extLst>
          </p:cNvPr>
          <p:cNvSpPr txBox="1"/>
          <p:nvPr/>
        </p:nvSpPr>
        <p:spPr>
          <a:xfrm>
            <a:off x="5433310" y="1099120"/>
            <a:ext cx="797929" cy="246221"/>
          </a:xfrm>
          <a:prstGeom prst="rect">
            <a:avLst/>
          </a:prstGeom>
          <a:noFill/>
        </p:spPr>
        <p:txBody>
          <a:bodyPr wrap="square" rtlCol="0">
            <a:spAutoFit/>
          </a:bodyPr>
          <a:lstStyle/>
          <a:p>
            <a:pPr algn="ctr"/>
            <a:r>
              <a:rPr kumimoji="1" lang="ko-KR" altLang="en-US" sz="1000" dirty="0">
                <a:latin typeface="NanumGothic" panose="020D0604000000000000" pitchFamily="34" charset="-127"/>
                <a:ea typeface="NanumGothic" panose="020D0604000000000000" pitchFamily="34" charset="-127"/>
              </a:rPr>
              <a:t>커뮤니티</a:t>
            </a:r>
            <a:endParaRPr kumimoji="1" lang="ko-Kore-KR" altLang="en-US" sz="1000" dirty="0">
              <a:latin typeface="NanumGothic" panose="020D0604000000000000" pitchFamily="34" charset="-127"/>
              <a:ea typeface="NanumGothic" panose="020D0604000000000000" pitchFamily="34" charset="-127"/>
            </a:endParaRPr>
          </a:p>
        </p:txBody>
      </p:sp>
      <p:sp>
        <p:nvSpPr>
          <p:cNvPr id="54" name="TextBox 53">
            <a:extLst>
              <a:ext uri="{FF2B5EF4-FFF2-40B4-BE49-F238E27FC236}">
                <a16:creationId xmlns:a16="http://schemas.microsoft.com/office/drawing/2014/main" id="{14C33C55-63D3-E958-DC68-AAFAA37C053B}"/>
              </a:ext>
            </a:extLst>
          </p:cNvPr>
          <p:cNvSpPr txBox="1"/>
          <p:nvPr/>
        </p:nvSpPr>
        <p:spPr>
          <a:xfrm>
            <a:off x="7807036" y="5624945"/>
            <a:ext cx="184731" cy="369332"/>
          </a:xfrm>
          <a:prstGeom prst="rect">
            <a:avLst/>
          </a:prstGeom>
          <a:noFill/>
        </p:spPr>
        <p:txBody>
          <a:bodyPr wrap="none" rtlCol="0">
            <a:spAutoFit/>
          </a:bodyPr>
          <a:lstStyle/>
          <a:p>
            <a:endParaRPr kumimoji="1" lang="ko-Kore-KR" altLang="en-US" dirty="0"/>
          </a:p>
        </p:txBody>
      </p:sp>
      <p:grpSp>
        <p:nvGrpSpPr>
          <p:cNvPr id="17" name="그룹 16">
            <a:extLst>
              <a:ext uri="{FF2B5EF4-FFF2-40B4-BE49-F238E27FC236}">
                <a16:creationId xmlns:a16="http://schemas.microsoft.com/office/drawing/2014/main" id="{87408D09-402E-FF63-7391-B50A8BD62670}"/>
              </a:ext>
            </a:extLst>
          </p:cNvPr>
          <p:cNvGrpSpPr/>
          <p:nvPr/>
        </p:nvGrpSpPr>
        <p:grpSpPr>
          <a:xfrm>
            <a:off x="1413515" y="1758334"/>
            <a:ext cx="2020154" cy="1476463"/>
            <a:chOff x="1309194" y="1700808"/>
            <a:chExt cx="2338534" cy="1603673"/>
          </a:xfrm>
        </p:grpSpPr>
        <p:sp>
          <p:nvSpPr>
            <p:cNvPr id="16" name="직사각형 15">
              <a:extLst>
                <a:ext uri="{FF2B5EF4-FFF2-40B4-BE49-F238E27FC236}">
                  <a16:creationId xmlns:a16="http://schemas.microsoft.com/office/drawing/2014/main" id="{0351E173-3325-597B-820D-B710B9662739}"/>
                </a:ext>
              </a:extLst>
            </p:cNvPr>
            <p:cNvSpPr/>
            <p:nvPr/>
          </p:nvSpPr>
          <p:spPr>
            <a:xfrm>
              <a:off x="1309194" y="1700808"/>
              <a:ext cx="2338534" cy="1603673"/>
            </a:xfrm>
            <a:prstGeom prst="rect">
              <a:avLst/>
            </a:prstGeom>
            <a:solidFill>
              <a:srgbClr val="DEDEDE"/>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pic>
          <p:nvPicPr>
            <p:cNvPr id="15" name="그림 14">
              <a:extLst>
                <a:ext uri="{FF2B5EF4-FFF2-40B4-BE49-F238E27FC236}">
                  <a16:creationId xmlns:a16="http://schemas.microsoft.com/office/drawing/2014/main" id="{08E19B68-478C-FA55-7247-51D0DE7A81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9405" y="1773588"/>
              <a:ext cx="1458112" cy="1458112"/>
            </a:xfrm>
            <a:prstGeom prst="rect">
              <a:avLst/>
            </a:prstGeom>
            <a:ln>
              <a:solidFill>
                <a:srgbClr val="DEDEDE"/>
              </a:solidFill>
            </a:ln>
          </p:spPr>
        </p:pic>
      </p:grpSp>
      <p:sp>
        <p:nvSpPr>
          <p:cNvPr id="18" name="직사각형 17">
            <a:extLst>
              <a:ext uri="{FF2B5EF4-FFF2-40B4-BE49-F238E27FC236}">
                <a16:creationId xmlns:a16="http://schemas.microsoft.com/office/drawing/2014/main" id="{18528242-C8A9-1E34-8307-46FA391C0B93}"/>
              </a:ext>
            </a:extLst>
          </p:cNvPr>
          <p:cNvSpPr/>
          <p:nvPr/>
        </p:nvSpPr>
        <p:spPr>
          <a:xfrm>
            <a:off x="3647758" y="1757664"/>
            <a:ext cx="516603" cy="200002"/>
          </a:xfrm>
          <a:prstGeom prst="rect">
            <a:avLst/>
          </a:prstGeom>
          <a:solidFill>
            <a:srgbClr val="3612D2"/>
          </a:solidFill>
          <a:ln w="9525">
            <a:solidFill>
              <a:schemeClr val="accent4">
                <a:lumMod val="60000"/>
                <a:lumOff val="40000"/>
              </a:schemeClr>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r>
              <a:rPr kumimoji="1" lang="ko-Kore-KR" altLang="en-US" sz="800" b="0" i="0" u="none" strike="noStrike" kern="1200" cap="none" spc="0" normalizeH="0" baseline="0" noProof="0" dirty="0">
                <a:ln>
                  <a:noFill/>
                </a:ln>
                <a:solidFill>
                  <a:schemeClr val="bg1"/>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종목명</a:t>
            </a:r>
          </a:p>
        </p:txBody>
      </p:sp>
      <p:sp>
        <p:nvSpPr>
          <p:cNvPr id="19" name="TextBox 18">
            <a:extLst>
              <a:ext uri="{FF2B5EF4-FFF2-40B4-BE49-F238E27FC236}">
                <a16:creationId xmlns:a16="http://schemas.microsoft.com/office/drawing/2014/main" id="{D6F278A3-815C-6395-FD43-C098312BF3F5}"/>
              </a:ext>
            </a:extLst>
          </p:cNvPr>
          <p:cNvSpPr txBox="1"/>
          <p:nvPr/>
        </p:nvSpPr>
        <p:spPr>
          <a:xfrm>
            <a:off x="3694398" y="2062929"/>
            <a:ext cx="1324402" cy="307777"/>
          </a:xfrm>
          <a:prstGeom prst="rect">
            <a:avLst/>
          </a:prstGeom>
          <a:noFill/>
        </p:spPr>
        <p:txBody>
          <a:bodyPr wrap="none" rtlCol="0">
            <a:spAutoFit/>
          </a:bodyPr>
          <a:lstStyle/>
          <a:p>
            <a:r>
              <a:rPr kumimoji="1" lang="ko-Kore-KR" altLang="en-US" sz="1400" dirty="0"/>
              <a:t>프로젝트 제목</a:t>
            </a:r>
          </a:p>
        </p:txBody>
      </p:sp>
      <p:sp>
        <p:nvSpPr>
          <p:cNvPr id="28" name="TextBox 27">
            <a:extLst>
              <a:ext uri="{FF2B5EF4-FFF2-40B4-BE49-F238E27FC236}">
                <a16:creationId xmlns:a16="http://schemas.microsoft.com/office/drawing/2014/main" id="{1FC28584-FC1F-1B33-236F-1E1CBDE5320D}"/>
              </a:ext>
            </a:extLst>
          </p:cNvPr>
          <p:cNvSpPr txBox="1"/>
          <p:nvPr/>
        </p:nvSpPr>
        <p:spPr>
          <a:xfrm>
            <a:off x="1415480" y="3573016"/>
            <a:ext cx="870751" cy="246221"/>
          </a:xfrm>
          <a:prstGeom prst="rect">
            <a:avLst/>
          </a:prstGeom>
          <a:noFill/>
        </p:spPr>
        <p:txBody>
          <a:bodyPr wrap="none" rtlCol="0">
            <a:spAutoFit/>
          </a:bodyPr>
          <a:lstStyle/>
          <a:p>
            <a:r>
              <a:rPr kumimoji="1" lang="ko-Kore-KR" altLang="en-US" sz="1000" dirty="0"/>
              <a:t>작성자 정보</a:t>
            </a:r>
          </a:p>
        </p:txBody>
      </p:sp>
      <p:pic>
        <p:nvPicPr>
          <p:cNvPr id="36" name="그림 35">
            <a:extLst>
              <a:ext uri="{FF2B5EF4-FFF2-40B4-BE49-F238E27FC236}">
                <a16:creationId xmlns:a16="http://schemas.microsoft.com/office/drawing/2014/main" id="{EF920F2B-AA95-F60B-584D-31A9310092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6276" y="3819237"/>
            <a:ext cx="624316" cy="624316"/>
          </a:xfrm>
          <a:prstGeom prst="rect">
            <a:avLst/>
          </a:prstGeom>
        </p:spPr>
      </p:pic>
      <p:sp>
        <p:nvSpPr>
          <p:cNvPr id="39" name="TextBox 38">
            <a:extLst>
              <a:ext uri="{FF2B5EF4-FFF2-40B4-BE49-F238E27FC236}">
                <a16:creationId xmlns:a16="http://schemas.microsoft.com/office/drawing/2014/main" id="{AB66EBC3-4E91-54AB-63CB-65DDA7FB8FB3}"/>
              </a:ext>
            </a:extLst>
          </p:cNvPr>
          <p:cNvSpPr txBox="1"/>
          <p:nvPr/>
        </p:nvSpPr>
        <p:spPr>
          <a:xfrm>
            <a:off x="1421267" y="4443553"/>
            <a:ext cx="1074332" cy="524246"/>
          </a:xfrm>
          <a:prstGeom prst="rect">
            <a:avLst/>
          </a:prstGeom>
          <a:noFill/>
        </p:spPr>
        <p:txBody>
          <a:bodyPr wrap="none" rtlCol="0">
            <a:spAutoFit/>
          </a:bodyPr>
          <a:lstStyle/>
          <a:p>
            <a:pPr algn="ctr">
              <a:lnSpc>
                <a:spcPct val="150000"/>
              </a:lnSpc>
            </a:pPr>
            <a:r>
              <a:rPr kumimoji="1" lang="en-US" altLang="ko-Kore-KR" sz="1000" dirty="0"/>
              <a:t>OOO</a:t>
            </a:r>
          </a:p>
          <a:p>
            <a:pPr algn="ctr">
              <a:lnSpc>
                <a:spcPct val="150000"/>
              </a:lnSpc>
            </a:pPr>
            <a:r>
              <a:rPr kumimoji="1" lang="ko-Kore-KR" altLang="en-US" sz="1000" dirty="0"/>
              <a:t>등급</a:t>
            </a:r>
            <a:r>
              <a:rPr kumimoji="1" lang="en-US" altLang="ko-Kore-KR" sz="1000" dirty="0"/>
              <a:t> </a:t>
            </a:r>
            <a:r>
              <a:rPr kumimoji="1" lang="en-US" altLang="ko-KR" sz="1000" dirty="0"/>
              <a:t>| </a:t>
            </a:r>
            <a:r>
              <a:rPr kumimoji="1" lang="ko-Kore-KR" altLang="en-US" sz="1000" dirty="0"/>
              <a:t>주최횟수</a:t>
            </a:r>
            <a:endParaRPr kumimoji="1" lang="en-US" altLang="ko-Kore-KR" sz="1000" dirty="0"/>
          </a:p>
        </p:txBody>
      </p:sp>
      <p:cxnSp>
        <p:nvCxnSpPr>
          <p:cNvPr id="40" name="직선 연결선[R] 39">
            <a:extLst>
              <a:ext uri="{FF2B5EF4-FFF2-40B4-BE49-F238E27FC236}">
                <a16:creationId xmlns:a16="http://schemas.microsoft.com/office/drawing/2014/main" id="{600A0387-D87A-18D8-DC5B-F8A98377DD8D}"/>
              </a:ext>
            </a:extLst>
          </p:cNvPr>
          <p:cNvCxnSpPr>
            <a:cxnSpLocks/>
          </p:cNvCxnSpPr>
          <p:nvPr/>
        </p:nvCxnSpPr>
        <p:spPr>
          <a:xfrm flipH="1">
            <a:off x="2654506" y="3501009"/>
            <a:ext cx="1" cy="3085877"/>
          </a:xfrm>
          <a:prstGeom prst="line">
            <a:avLst/>
          </a:prstGeom>
          <a:ln>
            <a:solidFill>
              <a:srgbClr val="DEDEDE"/>
            </a:solidFill>
          </a:ln>
        </p:spPr>
        <p:style>
          <a:lnRef idx="1">
            <a:schemeClr val="accent1"/>
          </a:lnRef>
          <a:fillRef idx="0">
            <a:schemeClr val="accent1"/>
          </a:fillRef>
          <a:effectRef idx="0">
            <a:schemeClr val="accent1"/>
          </a:effectRef>
          <a:fontRef idx="minor">
            <a:schemeClr val="tx1"/>
          </a:fontRef>
        </p:style>
      </p:cxnSp>
      <p:graphicFrame>
        <p:nvGraphicFramePr>
          <p:cNvPr id="42" name="표 29">
            <a:extLst>
              <a:ext uri="{FF2B5EF4-FFF2-40B4-BE49-F238E27FC236}">
                <a16:creationId xmlns:a16="http://schemas.microsoft.com/office/drawing/2014/main" id="{BBA2243C-9F1E-6D0E-2EDF-3D9E4995AC34}"/>
              </a:ext>
            </a:extLst>
          </p:cNvPr>
          <p:cNvGraphicFramePr>
            <a:graphicFrameLocks noGrp="1"/>
          </p:cNvGraphicFramePr>
          <p:nvPr/>
        </p:nvGraphicFramePr>
        <p:xfrm>
          <a:off x="2957431" y="3789044"/>
          <a:ext cx="4506721" cy="2808308"/>
        </p:xfrm>
        <a:graphic>
          <a:graphicData uri="http://schemas.openxmlformats.org/drawingml/2006/table">
            <a:tbl>
              <a:tblPr>
                <a:tableStyleId>{5C22544A-7EE6-4342-B048-85BDC9FD1C3A}</a:tableStyleId>
              </a:tblPr>
              <a:tblGrid>
                <a:gridCol w="1103459">
                  <a:extLst>
                    <a:ext uri="{9D8B030D-6E8A-4147-A177-3AD203B41FA5}">
                      <a16:colId xmlns:a16="http://schemas.microsoft.com/office/drawing/2014/main" val="2069976393"/>
                    </a:ext>
                  </a:extLst>
                </a:gridCol>
                <a:gridCol w="1103459">
                  <a:extLst>
                    <a:ext uri="{9D8B030D-6E8A-4147-A177-3AD203B41FA5}">
                      <a16:colId xmlns:a16="http://schemas.microsoft.com/office/drawing/2014/main" val="2112143634"/>
                    </a:ext>
                  </a:extLst>
                </a:gridCol>
                <a:gridCol w="766601">
                  <a:extLst>
                    <a:ext uri="{9D8B030D-6E8A-4147-A177-3AD203B41FA5}">
                      <a16:colId xmlns:a16="http://schemas.microsoft.com/office/drawing/2014/main" val="2707625452"/>
                    </a:ext>
                  </a:extLst>
                </a:gridCol>
                <a:gridCol w="766601">
                  <a:extLst>
                    <a:ext uri="{9D8B030D-6E8A-4147-A177-3AD203B41FA5}">
                      <a16:colId xmlns:a16="http://schemas.microsoft.com/office/drawing/2014/main" val="1131503441"/>
                    </a:ext>
                  </a:extLst>
                </a:gridCol>
                <a:gridCol w="766601">
                  <a:extLst>
                    <a:ext uri="{9D8B030D-6E8A-4147-A177-3AD203B41FA5}">
                      <a16:colId xmlns:a16="http://schemas.microsoft.com/office/drawing/2014/main" val="3351449867"/>
                    </a:ext>
                  </a:extLst>
                </a:gridCol>
              </a:tblGrid>
              <a:tr h="370840">
                <a:tc>
                  <a:txBody>
                    <a:bodyPr/>
                    <a:lstStyle/>
                    <a:p>
                      <a:pPr algn="ctr"/>
                      <a:r>
                        <a:rPr lang="ko-Kore-KR" altLang="en-US" sz="1000" dirty="0">
                          <a:solidFill>
                            <a:schemeClr val="tx1"/>
                          </a:solidFill>
                        </a:rPr>
                        <a:t>신청 마감일자</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EF9F9"/>
                    </a:solidFill>
                  </a:tcPr>
                </a:tc>
                <a:tc>
                  <a:txBody>
                    <a:bodyPr/>
                    <a:lstStyle/>
                    <a:p>
                      <a:pPr algn="ctr"/>
                      <a:r>
                        <a:rPr lang="ko-Kore-KR" altLang="en-US" sz="1000" dirty="0">
                          <a:solidFill>
                            <a:schemeClr val="tx1"/>
                          </a:solidFill>
                        </a:rPr>
                        <a:t>경기일자</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EF9F9"/>
                    </a:solidFill>
                  </a:tcPr>
                </a:tc>
                <a:tc>
                  <a:txBody>
                    <a:bodyPr/>
                    <a:lstStyle/>
                    <a:p>
                      <a:pPr algn="ctr"/>
                      <a:r>
                        <a:rPr lang="ko-Kore-KR" altLang="en-US" sz="1000" dirty="0">
                          <a:solidFill>
                            <a:schemeClr val="tx1"/>
                          </a:solidFill>
                        </a:rPr>
                        <a:t>필요 인원</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EF9F9"/>
                    </a:solidFill>
                  </a:tcPr>
                </a:tc>
                <a:tc>
                  <a:txBody>
                    <a:bodyPr/>
                    <a:lstStyle/>
                    <a:p>
                      <a:pPr algn="ctr"/>
                      <a:r>
                        <a:rPr lang="ko-Kore-KR" altLang="en-US" sz="1000" dirty="0">
                          <a:solidFill>
                            <a:schemeClr val="tx1"/>
                          </a:solidFill>
                        </a:rPr>
                        <a:t>신청 인원</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EF9F9"/>
                    </a:solidFill>
                  </a:tcPr>
                </a:tc>
                <a:tc>
                  <a:txBody>
                    <a:bodyPr/>
                    <a:lstStyle/>
                    <a:p>
                      <a:pPr algn="ctr"/>
                      <a:r>
                        <a:rPr lang="ko-Kore-KR" altLang="en-US" sz="1000" dirty="0">
                          <a:solidFill>
                            <a:schemeClr val="tx1"/>
                          </a:solidFill>
                        </a:rPr>
                        <a:t>매칭 인원</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EF9F9"/>
                    </a:solidFill>
                  </a:tcPr>
                </a:tc>
                <a:extLst>
                  <a:ext uri="{0D108BD9-81ED-4DB2-BD59-A6C34878D82A}">
                    <a16:rowId xmlns:a16="http://schemas.microsoft.com/office/drawing/2014/main" val="1497955400"/>
                  </a:ext>
                </a:extLst>
              </a:tr>
              <a:tr h="370840">
                <a:tc>
                  <a:txBody>
                    <a:bodyPr/>
                    <a:lstStyle/>
                    <a:p>
                      <a:pPr algn="ctr"/>
                      <a:r>
                        <a:rPr lang="en-US" altLang="ko-Kore-KR" sz="1000" dirty="0">
                          <a:solidFill>
                            <a:schemeClr val="tx1"/>
                          </a:solidFill>
                        </a:rPr>
                        <a:t>~ </a:t>
                      </a:r>
                      <a:r>
                        <a:rPr lang="en-US" altLang="ko-KR" sz="1000" dirty="0">
                          <a:solidFill>
                            <a:schemeClr val="tx1"/>
                          </a:solidFill>
                        </a:rPr>
                        <a:t>2022.00.00</a:t>
                      </a:r>
                      <a:endParaRPr lang="ko-Kore-KR" altLang="en-US" sz="1000" dirty="0">
                        <a:solidFill>
                          <a:schemeClr val="tx1"/>
                        </a:solidFill>
                      </a:endParaRP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chemeClr val="bg1"/>
                    </a:solidFill>
                  </a:tcPr>
                </a:tc>
                <a:tc>
                  <a:txBody>
                    <a:bodyPr/>
                    <a:lstStyle/>
                    <a:p>
                      <a:pPr algn="ctr"/>
                      <a:r>
                        <a:rPr lang="en-US" altLang="ko-Kore-KR" sz="1000" dirty="0">
                          <a:solidFill>
                            <a:schemeClr val="tx1"/>
                          </a:solidFill>
                        </a:rPr>
                        <a:t>2</a:t>
                      </a:r>
                      <a:r>
                        <a:rPr lang="en-US" altLang="ko-KR" sz="1000" dirty="0">
                          <a:solidFill>
                            <a:schemeClr val="tx1"/>
                          </a:solidFill>
                        </a:rPr>
                        <a:t>022.00.00</a:t>
                      </a:r>
                      <a:endParaRPr lang="ko-Kore-KR" altLang="en-US" sz="1000" dirty="0">
                        <a:solidFill>
                          <a:schemeClr val="tx1"/>
                        </a:solidFill>
                      </a:endParaRP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chemeClr val="bg1"/>
                    </a:solidFill>
                  </a:tcPr>
                </a:tc>
                <a:tc>
                  <a:txBody>
                    <a:bodyPr/>
                    <a:lstStyle/>
                    <a:p>
                      <a:pPr algn="ctr"/>
                      <a:r>
                        <a:rPr lang="en-US" altLang="ko-KR" sz="1000" dirty="0">
                          <a:solidFill>
                            <a:schemeClr val="tx1"/>
                          </a:solidFill>
                        </a:rPr>
                        <a:t>3</a:t>
                      </a:r>
                      <a:endParaRPr lang="ko-Kore-KR" altLang="en-US" sz="1000" dirty="0">
                        <a:solidFill>
                          <a:schemeClr val="tx1"/>
                        </a:solidFill>
                      </a:endParaRP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chemeClr val="bg1"/>
                    </a:solidFill>
                  </a:tcPr>
                </a:tc>
                <a:tc>
                  <a:txBody>
                    <a:bodyPr/>
                    <a:lstStyle/>
                    <a:p>
                      <a:pPr algn="ctr"/>
                      <a:r>
                        <a:rPr lang="en-US" altLang="ko-KR" sz="1000" dirty="0">
                          <a:solidFill>
                            <a:schemeClr val="tx1"/>
                          </a:solidFill>
                        </a:rPr>
                        <a:t>5</a:t>
                      </a:r>
                      <a:endParaRPr lang="ko-Kore-KR" altLang="en-US" sz="1000" dirty="0">
                        <a:solidFill>
                          <a:schemeClr val="tx1"/>
                        </a:solidFill>
                      </a:endParaRP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chemeClr val="bg1"/>
                    </a:solidFill>
                  </a:tcPr>
                </a:tc>
                <a:tc>
                  <a:txBody>
                    <a:bodyPr/>
                    <a:lstStyle/>
                    <a:p>
                      <a:pPr algn="ctr"/>
                      <a:r>
                        <a:rPr lang="en-US" altLang="ko-Kore-KR" sz="1000" dirty="0">
                          <a:solidFill>
                            <a:schemeClr val="tx1"/>
                          </a:solidFill>
                        </a:rPr>
                        <a:t>3</a:t>
                      </a:r>
                      <a:endParaRPr lang="ko-Kore-KR" altLang="en-US" sz="1000" dirty="0">
                        <a:solidFill>
                          <a:schemeClr val="tx1"/>
                        </a:solidFill>
                      </a:endParaRP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chemeClr val="bg1"/>
                    </a:solidFill>
                  </a:tcPr>
                </a:tc>
                <a:extLst>
                  <a:ext uri="{0D108BD9-81ED-4DB2-BD59-A6C34878D82A}">
                    <a16:rowId xmlns:a16="http://schemas.microsoft.com/office/drawing/2014/main" val="1250840018"/>
                  </a:ext>
                </a:extLst>
              </a:tr>
              <a:tr h="370840">
                <a:tc gridSpan="5">
                  <a:txBody>
                    <a:bodyPr/>
                    <a:lstStyle/>
                    <a:p>
                      <a:pPr algn="ctr"/>
                      <a:r>
                        <a:rPr lang="ko-Kore-KR" altLang="en-US" sz="1000" dirty="0">
                          <a:solidFill>
                            <a:schemeClr val="tx1"/>
                          </a:solidFill>
                        </a:rPr>
                        <a:t>주소 및 지도</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extLst>
                  <a:ext uri="{0D108BD9-81ED-4DB2-BD59-A6C34878D82A}">
                    <a16:rowId xmlns:a16="http://schemas.microsoft.com/office/drawing/2014/main" val="2031395901"/>
                  </a:ext>
                </a:extLst>
              </a:tr>
              <a:tr h="1695788">
                <a:tc gridSpan="5">
                  <a:txBody>
                    <a:bodyPr/>
                    <a:lstStyle/>
                    <a:p>
                      <a:pPr algn="ctr"/>
                      <a:r>
                        <a:rPr lang="ko-Kore-KR" altLang="en-US" sz="1000" dirty="0">
                          <a:solidFill>
                            <a:schemeClr val="tx1"/>
                          </a:solidFill>
                        </a:rPr>
                        <a:t>지도 </a:t>
                      </a:r>
                      <a:r>
                        <a:rPr lang="en-US" altLang="ko-Kore-KR" sz="1000" dirty="0">
                          <a:solidFill>
                            <a:schemeClr val="tx1"/>
                          </a:solidFill>
                        </a:rPr>
                        <a:t>html </a:t>
                      </a:r>
                      <a:r>
                        <a:rPr lang="ko-Kore-KR" altLang="en-US" sz="1000" dirty="0">
                          <a:solidFill>
                            <a:schemeClr val="tx1"/>
                          </a:solidFill>
                        </a:rPr>
                        <a:t>출력</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chemeClr val="bg1"/>
                    </a:solidFill>
                  </a:tcPr>
                </a:tc>
                <a:tc hMerge="1">
                  <a:txBody>
                    <a:bodyPr/>
                    <a:lstStyle/>
                    <a:p>
                      <a:pPr algn="ctr"/>
                      <a:endParaRPr lang="ko-Kore-KR" altLang="en-US" sz="1000">
                        <a:solidFill>
                          <a:schemeClr val="tx1"/>
                        </a:solidFill>
                      </a:endParaRPr>
                    </a:p>
                  </a:txBody>
                  <a:tcPr anchor="ctr">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extLst>
                  <a:ext uri="{0D108BD9-81ED-4DB2-BD59-A6C34878D82A}">
                    <a16:rowId xmlns:a16="http://schemas.microsoft.com/office/drawing/2014/main" val="3681297818"/>
                  </a:ext>
                </a:extLst>
              </a:tr>
            </a:tbl>
          </a:graphicData>
        </a:graphic>
      </p:graphicFrame>
      <p:sp>
        <p:nvSpPr>
          <p:cNvPr id="43" name="TextBox 42">
            <a:extLst>
              <a:ext uri="{FF2B5EF4-FFF2-40B4-BE49-F238E27FC236}">
                <a16:creationId xmlns:a16="http://schemas.microsoft.com/office/drawing/2014/main" id="{BA0A546D-8B01-28FE-77F4-62D2025FDF6E}"/>
              </a:ext>
            </a:extLst>
          </p:cNvPr>
          <p:cNvSpPr txBox="1"/>
          <p:nvPr/>
        </p:nvSpPr>
        <p:spPr>
          <a:xfrm>
            <a:off x="2865015" y="3491785"/>
            <a:ext cx="854721" cy="276999"/>
          </a:xfrm>
          <a:prstGeom prst="rect">
            <a:avLst/>
          </a:prstGeom>
          <a:noFill/>
        </p:spPr>
        <p:txBody>
          <a:bodyPr wrap="none" rtlCol="0">
            <a:spAutoFit/>
          </a:bodyPr>
          <a:lstStyle/>
          <a:p>
            <a:r>
              <a:rPr kumimoji="1" lang="ko-Kore-KR" altLang="en-US" sz="1200" dirty="0"/>
              <a:t>경기 정보</a:t>
            </a:r>
          </a:p>
        </p:txBody>
      </p:sp>
      <p:sp>
        <p:nvSpPr>
          <p:cNvPr id="45" name="모서리가 둥근 직사각형 44">
            <a:extLst>
              <a:ext uri="{FF2B5EF4-FFF2-40B4-BE49-F238E27FC236}">
                <a16:creationId xmlns:a16="http://schemas.microsoft.com/office/drawing/2014/main" id="{5E0182CA-25A4-B3F5-BE69-A116DFE88F92}"/>
              </a:ext>
            </a:extLst>
          </p:cNvPr>
          <p:cNvSpPr/>
          <p:nvPr/>
        </p:nvSpPr>
        <p:spPr>
          <a:xfrm>
            <a:off x="1531860" y="5013176"/>
            <a:ext cx="870750" cy="246222"/>
          </a:xfrm>
          <a:prstGeom prst="roundRect">
            <a:avLst>
              <a:gd name="adj" fmla="val 3810"/>
            </a:avLst>
          </a:prstGeom>
          <a:solidFill>
            <a:srgbClr val="DFEEFE"/>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rPr>
              <a:t>프로필 보기</a:t>
            </a:r>
            <a:endParaRPr kumimoji="1" lang="ko-Kore-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endParaRPr>
          </a:p>
        </p:txBody>
      </p:sp>
      <p:sp>
        <p:nvSpPr>
          <p:cNvPr id="46" name="모서리가 둥근 직사각형 45">
            <a:extLst>
              <a:ext uri="{FF2B5EF4-FFF2-40B4-BE49-F238E27FC236}">
                <a16:creationId xmlns:a16="http://schemas.microsoft.com/office/drawing/2014/main" id="{58EC7736-6151-C4A6-B5C5-327CEBAD4474}"/>
              </a:ext>
            </a:extLst>
          </p:cNvPr>
          <p:cNvSpPr/>
          <p:nvPr/>
        </p:nvSpPr>
        <p:spPr>
          <a:xfrm>
            <a:off x="6019432" y="2971324"/>
            <a:ext cx="1325864" cy="274339"/>
          </a:xfrm>
          <a:prstGeom prst="roundRect">
            <a:avLst>
              <a:gd name="adj" fmla="val 3810"/>
            </a:avLst>
          </a:prstGeom>
          <a:solidFill>
            <a:srgbClr val="DFEEFE"/>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rPr>
              <a:t>신청하기</a:t>
            </a:r>
            <a:endParaRPr kumimoji="1" lang="ko-Kore-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endParaRPr>
          </a:p>
        </p:txBody>
      </p:sp>
      <p:sp>
        <p:nvSpPr>
          <p:cNvPr id="5" name="타원 4">
            <a:extLst>
              <a:ext uri="{FF2B5EF4-FFF2-40B4-BE49-F238E27FC236}">
                <a16:creationId xmlns:a16="http://schemas.microsoft.com/office/drawing/2014/main" id="{D7F0C094-5F4A-C39F-0148-F1D2D84B978A}"/>
              </a:ext>
            </a:extLst>
          </p:cNvPr>
          <p:cNvSpPr/>
          <p:nvPr/>
        </p:nvSpPr>
        <p:spPr>
          <a:xfrm>
            <a:off x="5903906" y="2849365"/>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1</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20" name="타원 19">
            <a:extLst>
              <a:ext uri="{FF2B5EF4-FFF2-40B4-BE49-F238E27FC236}">
                <a16:creationId xmlns:a16="http://schemas.microsoft.com/office/drawing/2014/main" id="{2ABC5A7F-07DE-D87D-E02F-0BF77C34B79C}"/>
              </a:ext>
            </a:extLst>
          </p:cNvPr>
          <p:cNvSpPr/>
          <p:nvPr/>
        </p:nvSpPr>
        <p:spPr>
          <a:xfrm>
            <a:off x="1324274" y="3488540"/>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2</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21" name="직사각형 20">
            <a:extLst>
              <a:ext uri="{FF2B5EF4-FFF2-40B4-BE49-F238E27FC236}">
                <a16:creationId xmlns:a16="http://schemas.microsoft.com/office/drawing/2014/main" id="{82192F80-E3DF-608E-6999-190FC10C64A5}"/>
              </a:ext>
            </a:extLst>
          </p:cNvPr>
          <p:cNvSpPr/>
          <p:nvPr/>
        </p:nvSpPr>
        <p:spPr>
          <a:xfrm>
            <a:off x="60000" y="404664"/>
            <a:ext cx="8268248" cy="6341705"/>
          </a:xfrm>
          <a:prstGeom prst="rect">
            <a:avLst/>
          </a:prstGeom>
          <a:solidFill>
            <a:schemeClr val="tx1">
              <a:alpha val="4313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graphicFrame>
        <p:nvGraphicFramePr>
          <p:cNvPr id="23" name="표 15">
            <a:extLst>
              <a:ext uri="{FF2B5EF4-FFF2-40B4-BE49-F238E27FC236}">
                <a16:creationId xmlns:a16="http://schemas.microsoft.com/office/drawing/2014/main" id="{A7759A6E-5384-EA4D-5D3F-D86546311397}"/>
              </a:ext>
            </a:extLst>
          </p:cNvPr>
          <p:cNvGraphicFramePr>
            <a:graphicFrameLocks noGrp="1"/>
          </p:cNvGraphicFramePr>
          <p:nvPr>
            <p:extLst>
              <p:ext uri="{D42A27DB-BD31-4B8C-83A1-F6EECF244321}">
                <p14:modId xmlns:p14="http://schemas.microsoft.com/office/powerpoint/2010/main" val="1077173101"/>
              </p:ext>
            </p:extLst>
          </p:nvPr>
        </p:nvGraphicFramePr>
        <p:xfrm>
          <a:off x="2532329" y="1473520"/>
          <a:ext cx="3635680" cy="4331744"/>
        </p:xfrm>
        <a:graphic>
          <a:graphicData uri="http://schemas.openxmlformats.org/drawingml/2006/table">
            <a:tbl>
              <a:tblPr>
                <a:tableStyleId>{5C22544A-7EE6-4342-B048-85BDC9FD1C3A}</a:tableStyleId>
              </a:tblPr>
              <a:tblGrid>
                <a:gridCol w="3635680">
                  <a:extLst>
                    <a:ext uri="{9D8B030D-6E8A-4147-A177-3AD203B41FA5}">
                      <a16:colId xmlns:a16="http://schemas.microsoft.com/office/drawing/2014/main" val="86699059"/>
                    </a:ext>
                  </a:extLst>
                </a:gridCol>
              </a:tblGrid>
              <a:tr h="4331744">
                <a:tc>
                  <a:txBody>
                    <a:bodyPr/>
                    <a:lstStyle/>
                    <a:p>
                      <a:endParaRPr lang="ko-Kore-KR" altLang="en-US" sz="1000" dirty="0"/>
                    </a:p>
                  </a:txBody>
                  <a:tcPr>
                    <a:solidFill>
                      <a:srgbClr val="FEF9F9"/>
                    </a:solidFill>
                  </a:tcPr>
                </a:tc>
                <a:extLst>
                  <a:ext uri="{0D108BD9-81ED-4DB2-BD59-A6C34878D82A}">
                    <a16:rowId xmlns:a16="http://schemas.microsoft.com/office/drawing/2014/main" val="2921697212"/>
                  </a:ext>
                </a:extLst>
              </a:tr>
            </a:tbl>
          </a:graphicData>
        </a:graphic>
      </p:graphicFrame>
      <p:sp>
        <p:nvSpPr>
          <p:cNvPr id="24" name="모서리가 둥근 직사각형 23">
            <a:extLst>
              <a:ext uri="{FF2B5EF4-FFF2-40B4-BE49-F238E27FC236}">
                <a16:creationId xmlns:a16="http://schemas.microsoft.com/office/drawing/2014/main" id="{0C6EA9A8-C10C-6A5B-3CC0-ED426A4655A9}"/>
              </a:ext>
            </a:extLst>
          </p:cNvPr>
          <p:cNvSpPr/>
          <p:nvPr/>
        </p:nvSpPr>
        <p:spPr>
          <a:xfrm>
            <a:off x="3653484" y="5355271"/>
            <a:ext cx="1325864" cy="274339"/>
          </a:xfrm>
          <a:prstGeom prst="roundRect">
            <a:avLst>
              <a:gd name="adj" fmla="val 3810"/>
            </a:avLst>
          </a:prstGeom>
          <a:solidFill>
            <a:srgbClr val="DFEEFE"/>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rPr>
              <a:t>확인</a:t>
            </a:r>
            <a:endParaRPr kumimoji="1" lang="ko-Kore-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endParaRPr>
          </a:p>
        </p:txBody>
      </p:sp>
      <p:sp>
        <p:nvSpPr>
          <p:cNvPr id="25" name="TextBox 24">
            <a:extLst>
              <a:ext uri="{FF2B5EF4-FFF2-40B4-BE49-F238E27FC236}">
                <a16:creationId xmlns:a16="http://schemas.microsoft.com/office/drawing/2014/main" id="{ADFEA922-600F-5275-96AF-390735556FB7}"/>
              </a:ext>
            </a:extLst>
          </p:cNvPr>
          <p:cNvSpPr txBox="1"/>
          <p:nvPr/>
        </p:nvSpPr>
        <p:spPr>
          <a:xfrm>
            <a:off x="3776054" y="1518463"/>
            <a:ext cx="1144865" cy="307777"/>
          </a:xfrm>
          <a:prstGeom prst="rect">
            <a:avLst/>
          </a:prstGeom>
          <a:noFill/>
        </p:spPr>
        <p:txBody>
          <a:bodyPr wrap="none" rtlCol="0">
            <a:spAutoFit/>
          </a:bodyPr>
          <a:lstStyle/>
          <a:p>
            <a:r>
              <a:rPr kumimoji="1" lang="ko-KR" altLang="en-US" sz="1400" dirty="0"/>
              <a:t>작성자 정보</a:t>
            </a:r>
            <a:endParaRPr kumimoji="1" lang="ko-Kore-KR" altLang="en-US" sz="1400" dirty="0"/>
          </a:p>
        </p:txBody>
      </p:sp>
      <p:grpSp>
        <p:nvGrpSpPr>
          <p:cNvPr id="27" name="그룹 26">
            <a:extLst>
              <a:ext uri="{FF2B5EF4-FFF2-40B4-BE49-F238E27FC236}">
                <a16:creationId xmlns:a16="http://schemas.microsoft.com/office/drawing/2014/main" id="{3312455F-B4B0-9B7B-4EBD-EEE6464C4AA3}"/>
              </a:ext>
            </a:extLst>
          </p:cNvPr>
          <p:cNvGrpSpPr/>
          <p:nvPr/>
        </p:nvGrpSpPr>
        <p:grpSpPr>
          <a:xfrm>
            <a:off x="2858528" y="2708920"/>
            <a:ext cx="2940973" cy="557194"/>
            <a:chOff x="2858528" y="2730226"/>
            <a:chExt cx="2940973" cy="557194"/>
          </a:xfrm>
        </p:grpSpPr>
        <p:sp>
          <p:nvSpPr>
            <p:cNvPr id="29" name="TextBox 28">
              <a:extLst>
                <a:ext uri="{FF2B5EF4-FFF2-40B4-BE49-F238E27FC236}">
                  <a16:creationId xmlns:a16="http://schemas.microsoft.com/office/drawing/2014/main" id="{CF1C68EC-B706-4CBC-DA38-8BF7651A9BBF}"/>
                </a:ext>
              </a:extLst>
            </p:cNvPr>
            <p:cNvSpPr txBox="1"/>
            <p:nvPr/>
          </p:nvSpPr>
          <p:spPr>
            <a:xfrm>
              <a:off x="2858528" y="2730226"/>
              <a:ext cx="545342" cy="246221"/>
            </a:xfrm>
            <a:prstGeom prst="rect">
              <a:avLst/>
            </a:prstGeom>
            <a:noFill/>
          </p:spPr>
          <p:txBody>
            <a:bodyPr wrap="none" rtlCol="0">
              <a:spAutoFit/>
            </a:bodyPr>
            <a:lstStyle/>
            <a:p>
              <a:r>
                <a:rPr kumimoji="1" lang="ko-Kore-KR" altLang="en-US" sz="1000" dirty="0">
                  <a:latin typeface="NanumGothic" panose="020D0604000000000000" pitchFamily="34" charset="-127"/>
                  <a:ea typeface="NanumGothic" panose="020D0604000000000000" pitchFamily="34" charset="-127"/>
                </a:rPr>
                <a:t>이메일</a:t>
              </a:r>
            </a:p>
          </p:txBody>
        </p:sp>
        <p:sp>
          <p:nvSpPr>
            <p:cNvPr id="30" name="모서리가 둥근 직사각형 29">
              <a:extLst>
                <a:ext uri="{FF2B5EF4-FFF2-40B4-BE49-F238E27FC236}">
                  <a16:creationId xmlns:a16="http://schemas.microsoft.com/office/drawing/2014/main" id="{69BA359A-88F5-740A-4A87-C590BE08CDDC}"/>
                </a:ext>
              </a:extLst>
            </p:cNvPr>
            <p:cNvSpPr/>
            <p:nvPr/>
          </p:nvSpPr>
          <p:spPr>
            <a:xfrm>
              <a:off x="2949028" y="3003670"/>
              <a:ext cx="2850473"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kshv02@naver.com</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grpSp>
      <p:sp>
        <p:nvSpPr>
          <p:cNvPr id="31" name="TextBox 30">
            <a:extLst>
              <a:ext uri="{FF2B5EF4-FFF2-40B4-BE49-F238E27FC236}">
                <a16:creationId xmlns:a16="http://schemas.microsoft.com/office/drawing/2014/main" id="{54B6380D-29AF-70DD-EEE0-382F00782313}"/>
              </a:ext>
            </a:extLst>
          </p:cNvPr>
          <p:cNvSpPr txBox="1"/>
          <p:nvPr/>
        </p:nvSpPr>
        <p:spPr>
          <a:xfrm>
            <a:off x="4554232" y="3284521"/>
            <a:ext cx="425116" cy="246221"/>
          </a:xfrm>
          <a:prstGeom prst="rect">
            <a:avLst/>
          </a:prstGeom>
          <a:noFill/>
        </p:spPr>
        <p:txBody>
          <a:bodyPr wrap="none" rtlCol="0">
            <a:spAutoFit/>
          </a:bodyPr>
          <a:lstStyle/>
          <a:p>
            <a:r>
              <a:rPr kumimoji="1" lang="ko-KR" altLang="en-US" sz="1000" dirty="0">
                <a:latin typeface="NanumGothic" panose="020D0604000000000000" pitchFamily="34" charset="-127"/>
                <a:ea typeface="NanumGothic" panose="020D0604000000000000" pitchFamily="34" charset="-127"/>
              </a:rPr>
              <a:t>성별</a:t>
            </a:r>
            <a:endParaRPr kumimoji="1" lang="ko-Kore-KR" altLang="en-US" sz="1000" dirty="0">
              <a:latin typeface="NanumGothic" panose="020D0604000000000000" pitchFamily="34" charset="-127"/>
              <a:ea typeface="NanumGothic" panose="020D0604000000000000" pitchFamily="34" charset="-127"/>
            </a:endParaRPr>
          </a:p>
        </p:txBody>
      </p:sp>
      <p:graphicFrame>
        <p:nvGraphicFramePr>
          <p:cNvPr id="32" name="표 47">
            <a:extLst>
              <a:ext uri="{FF2B5EF4-FFF2-40B4-BE49-F238E27FC236}">
                <a16:creationId xmlns:a16="http://schemas.microsoft.com/office/drawing/2014/main" id="{BECFFFB8-13DE-621E-32DC-5D7C162261AF}"/>
              </a:ext>
            </a:extLst>
          </p:cNvPr>
          <p:cNvGraphicFramePr>
            <a:graphicFrameLocks noGrp="1"/>
          </p:cNvGraphicFramePr>
          <p:nvPr/>
        </p:nvGraphicFramePr>
        <p:xfrm>
          <a:off x="4634444" y="3531615"/>
          <a:ext cx="1141038" cy="306662"/>
        </p:xfrm>
        <a:graphic>
          <a:graphicData uri="http://schemas.openxmlformats.org/drawingml/2006/table">
            <a:tbl>
              <a:tblPr>
                <a:tableStyleId>{5C22544A-7EE6-4342-B048-85BDC9FD1C3A}</a:tableStyleId>
              </a:tblPr>
              <a:tblGrid>
                <a:gridCol w="570519">
                  <a:extLst>
                    <a:ext uri="{9D8B030D-6E8A-4147-A177-3AD203B41FA5}">
                      <a16:colId xmlns:a16="http://schemas.microsoft.com/office/drawing/2014/main" val="2064728489"/>
                    </a:ext>
                  </a:extLst>
                </a:gridCol>
                <a:gridCol w="570519">
                  <a:extLst>
                    <a:ext uri="{9D8B030D-6E8A-4147-A177-3AD203B41FA5}">
                      <a16:colId xmlns:a16="http://schemas.microsoft.com/office/drawing/2014/main" val="1825884956"/>
                    </a:ext>
                  </a:extLst>
                </a:gridCol>
              </a:tblGrid>
              <a:tr h="306662">
                <a:tc>
                  <a:txBody>
                    <a:bodyPr/>
                    <a:lstStyle/>
                    <a:p>
                      <a:pPr algn="ctr"/>
                      <a:r>
                        <a:rPr lang="ko-Kore-KR" altLang="en-US" sz="1200" dirty="0">
                          <a:solidFill>
                            <a:srgbClr val="DEDEDE"/>
                          </a:solidFill>
                        </a:rPr>
                        <a:t>남</a:t>
                      </a:r>
                    </a:p>
                  </a:txBody>
                  <a:tcPr>
                    <a:solidFill>
                      <a:schemeClr val="tx1"/>
                    </a:solidFill>
                  </a:tcPr>
                </a:tc>
                <a:tc>
                  <a:txBody>
                    <a:bodyPr/>
                    <a:lstStyle/>
                    <a:p>
                      <a:pPr algn="ctr"/>
                      <a:r>
                        <a:rPr lang="ko-Kore-KR" altLang="en-US" sz="1200" dirty="0">
                          <a:solidFill>
                            <a:srgbClr val="DEDEDE"/>
                          </a:solidFill>
                        </a:rPr>
                        <a:t>여</a:t>
                      </a:r>
                    </a:p>
                  </a:txBody>
                  <a:tcPr>
                    <a:solidFill>
                      <a:srgbClr val="FEF9F9"/>
                    </a:solidFill>
                  </a:tcPr>
                </a:tc>
                <a:extLst>
                  <a:ext uri="{0D108BD9-81ED-4DB2-BD59-A6C34878D82A}">
                    <a16:rowId xmlns:a16="http://schemas.microsoft.com/office/drawing/2014/main" val="2914737082"/>
                  </a:ext>
                </a:extLst>
              </a:tr>
            </a:tbl>
          </a:graphicData>
        </a:graphic>
      </p:graphicFrame>
      <p:grpSp>
        <p:nvGrpSpPr>
          <p:cNvPr id="33" name="그룹 32">
            <a:extLst>
              <a:ext uri="{FF2B5EF4-FFF2-40B4-BE49-F238E27FC236}">
                <a16:creationId xmlns:a16="http://schemas.microsoft.com/office/drawing/2014/main" id="{286AF98D-1366-2841-9113-032B0EF44441}"/>
              </a:ext>
            </a:extLst>
          </p:cNvPr>
          <p:cNvGrpSpPr/>
          <p:nvPr/>
        </p:nvGrpSpPr>
        <p:grpSpPr>
          <a:xfrm>
            <a:off x="2855640" y="3292439"/>
            <a:ext cx="1551060" cy="522926"/>
            <a:chOff x="2855640" y="4500238"/>
            <a:chExt cx="1551060" cy="522926"/>
          </a:xfrm>
        </p:grpSpPr>
        <p:sp>
          <p:nvSpPr>
            <p:cNvPr id="34" name="TextBox 33">
              <a:extLst>
                <a:ext uri="{FF2B5EF4-FFF2-40B4-BE49-F238E27FC236}">
                  <a16:creationId xmlns:a16="http://schemas.microsoft.com/office/drawing/2014/main" id="{A9157DCC-83E7-7B14-66EF-5B5E5938466E}"/>
                </a:ext>
              </a:extLst>
            </p:cNvPr>
            <p:cNvSpPr txBox="1"/>
            <p:nvPr/>
          </p:nvSpPr>
          <p:spPr>
            <a:xfrm>
              <a:off x="2855640" y="4500238"/>
              <a:ext cx="425116" cy="246221"/>
            </a:xfrm>
            <a:prstGeom prst="rect">
              <a:avLst/>
            </a:prstGeom>
            <a:noFill/>
          </p:spPr>
          <p:txBody>
            <a:bodyPr wrap="none" rtlCol="0">
              <a:spAutoFit/>
            </a:bodyPr>
            <a:lstStyle/>
            <a:p>
              <a:r>
                <a:rPr kumimoji="1" lang="ko-KR" altLang="en-US" sz="1000" dirty="0">
                  <a:latin typeface="NanumGothic" panose="020D0604000000000000" pitchFamily="34" charset="-127"/>
                  <a:ea typeface="NanumGothic" panose="020D0604000000000000" pitchFamily="34" charset="-127"/>
                </a:rPr>
                <a:t>이름</a:t>
              </a:r>
              <a:endParaRPr kumimoji="1" lang="ko-Kore-KR" altLang="en-US" sz="1000" dirty="0">
                <a:latin typeface="NanumGothic" panose="020D0604000000000000" pitchFamily="34" charset="-127"/>
                <a:ea typeface="NanumGothic" panose="020D0604000000000000" pitchFamily="34" charset="-127"/>
              </a:endParaRPr>
            </a:p>
          </p:txBody>
        </p:sp>
        <p:sp>
          <p:nvSpPr>
            <p:cNvPr id="35" name="모서리가 둥근 직사각형 34">
              <a:extLst>
                <a:ext uri="{FF2B5EF4-FFF2-40B4-BE49-F238E27FC236}">
                  <a16:creationId xmlns:a16="http://schemas.microsoft.com/office/drawing/2014/main" id="{E3A67A9C-9D83-ECE9-30CC-CF3DC7A28BB7}"/>
                </a:ext>
              </a:extLst>
            </p:cNvPr>
            <p:cNvSpPr/>
            <p:nvPr/>
          </p:nvSpPr>
          <p:spPr>
            <a:xfrm>
              <a:off x="2963493" y="4739414"/>
              <a:ext cx="1443207"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강승현</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grpSp>
      <p:pic>
        <p:nvPicPr>
          <p:cNvPr id="37" name="그림 36">
            <a:extLst>
              <a:ext uri="{FF2B5EF4-FFF2-40B4-BE49-F238E27FC236}">
                <a16:creationId xmlns:a16="http://schemas.microsoft.com/office/drawing/2014/main" id="{39EA4B8A-E67D-4294-D014-51FE7B2DD7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8823" y="1880928"/>
            <a:ext cx="900000" cy="900000"/>
          </a:xfrm>
          <a:prstGeom prst="rect">
            <a:avLst/>
          </a:prstGeom>
        </p:spPr>
      </p:pic>
      <p:graphicFrame>
        <p:nvGraphicFramePr>
          <p:cNvPr id="38" name="표 26">
            <a:extLst>
              <a:ext uri="{FF2B5EF4-FFF2-40B4-BE49-F238E27FC236}">
                <a16:creationId xmlns:a16="http://schemas.microsoft.com/office/drawing/2014/main" id="{8B4B5ACA-5243-8530-9C21-28CFF61CC091}"/>
              </a:ext>
            </a:extLst>
          </p:cNvPr>
          <p:cNvGraphicFramePr>
            <a:graphicFrameLocks noGrp="1"/>
          </p:cNvGraphicFramePr>
          <p:nvPr>
            <p:extLst>
              <p:ext uri="{D42A27DB-BD31-4B8C-83A1-F6EECF244321}">
                <p14:modId xmlns:p14="http://schemas.microsoft.com/office/powerpoint/2010/main" val="531221765"/>
              </p:ext>
            </p:extLst>
          </p:nvPr>
        </p:nvGraphicFramePr>
        <p:xfrm>
          <a:off x="2918693" y="4255533"/>
          <a:ext cx="2840260" cy="766888"/>
        </p:xfrm>
        <a:graphic>
          <a:graphicData uri="http://schemas.openxmlformats.org/drawingml/2006/table">
            <a:tbl>
              <a:tblPr>
                <a:tableStyleId>{5C22544A-7EE6-4342-B048-85BDC9FD1C3A}</a:tableStyleId>
              </a:tblPr>
              <a:tblGrid>
                <a:gridCol w="710065">
                  <a:extLst>
                    <a:ext uri="{9D8B030D-6E8A-4147-A177-3AD203B41FA5}">
                      <a16:colId xmlns:a16="http://schemas.microsoft.com/office/drawing/2014/main" val="731233147"/>
                    </a:ext>
                  </a:extLst>
                </a:gridCol>
                <a:gridCol w="710065">
                  <a:extLst>
                    <a:ext uri="{9D8B030D-6E8A-4147-A177-3AD203B41FA5}">
                      <a16:colId xmlns:a16="http://schemas.microsoft.com/office/drawing/2014/main" val="2784646783"/>
                    </a:ext>
                  </a:extLst>
                </a:gridCol>
                <a:gridCol w="710065">
                  <a:extLst>
                    <a:ext uri="{9D8B030D-6E8A-4147-A177-3AD203B41FA5}">
                      <a16:colId xmlns:a16="http://schemas.microsoft.com/office/drawing/2014/main" val="2563919938"/>
                    </a:ext>
                  </a:extLst>
                </a:gridCol>
                <a:gridCol w="710065">
                  <a:extLst>
                    <a:ext uri="{9D8B030D-6E8A-4147-A177-3AD203B41FA5}">
                      <a16:colId xmlns:a16="http://schemas.microsoft.com/office/drawing/2014/main" val="2946717523"/>
                    </a:ext>
                  </a:extLst>
                </a:gridCol>
              </a:tblGrid>
              <a:tr h="541619">
                <a:tc>
                  <a:txBody>
                    <a:bodyPr/>
                    <a:lstStyle/>
                    <a:p>
                      <a:pPr algn="ctr"/>
                      <a:r>
                        <a:rPr lang="en-US" altLang="ko-KR" sz="1800" dirty="0"/>
                        <a:t>1</a:t>
                      </a:r>
                      <a:endParaRPr lang="ko-Kore-KR" altLang="en-US" sz="1800" dirty="0"/>
                    </a:p>
                  </a:txBody>
                  <a:tcPr anchor="ctr">
                    <a:solidFill>
                      <a:srgbClr val="FEF9F9"/>
                    </a:solidFill>
                  </a:tcPr>
                </a:tc>
                <a:tc>
                  <a:txBody>
                    <a:bodyPr/>
                    <a:lstStyle/>
                    <a:p>
                      <a:pPr algn="ctr"/>
                      <a:r>
                        <a:rPr lang="en-US" altLang="ko-Kore-KR" sz="1800" dirty="0"/>
                        <a:t>1</a:t>
                      </a:r>
                      <a:endParaRPr lang="ko-Kore-KR" altLang="en-US" sz="1800" dirty="0"/>
                    </a:p>
                  </a:txBody>
                  <a:tcPr anchor="ctr">
                    <a:solidFill>
                      <a:srgbClr val="FEF9F9"/>
                    </a:solidFill>
                  </a:tcPr>
                </a:tc>
                <a:tc>
                  <a:txBody>
                    <a:bodyPr/>
                    <a:lstStyle/>
                    <a:p>
                      <a:pPr algn="ctr"/>
                      <a:r>
                        <a:rPr lang="en-US" altLang="ko-KR" sz="1800" dirty="0"/>
                        <a:t>1</a:t>
                      </a:r>
                      <a:endParaRPr lang="ko-Kore-KR" altLang="en-US" sz="1800" dirty="0"/>
                    </a:p>
                  </a:txBody>
                  <a:tcPr anchor="ctr">
                    <a:solidFill>
                      <a:srgbClr val="FEF9F9"/>
                    </a:solidFill>
                  </a:tcPr>
                </a:tc>
                <a:tc>
                  <a:txBody>
                    <a:bodyPr/>
                    <a:lstStyle/>
                    <a:p>
                      <a:pPr algn="ctr"/>
                      <a:r>
                        <a:rPr lang="en-US" altLang="ko-KR" sz="1800" dirty="0"/>
                        <a:t>1</a:t>
                      </a:r>
                      <a:endParaRPr lang="ko-Kore-KR" altLang="en-US" sz="1800" dirty="0"/>
                    </a:p>
                  </a:txBody>
                  <a:tcPr anchor="ctr">
                    <a:solidFill>
                      <a:srgbClr val="FEF9F9"/>
                    </a:solidFill>
                  </a:tcPr>
                </a:tc>
                <a:extLst>
                  <a:ext uri="{0D108BD9-81ED-4DB2-BD59-A6C34878D82A}">
                    <a16:rowId xmlns:a16="http://schemas.microsoft.com/office/drawing/2014/main" val="3321780628"/>
                  </a:ext>
                </a:extLst>
              </a:tr>
              <a:tr h="225269">
                <a:tc>
                  <a:txBody>
                    <a:bodyPr/>
                    <a:lstStyle/>
                    <a:p>
                      <a:pPr algn="ctr"/>
                      <a:r>
                        <a:rPr lang="ko-Kore-KR" altLang="en-US" sz="800" dirty="0"/>
                        <a:t>주최</a:t>
                      </a:r>
                    </a:p>
                  </a:txBody>
                  <a:tcPr>
                    <a:solidFill>
                      <a:srgbClr val="FEF9F9"/>
                    </a:solidFill>
                  </a:tcPr>
                </a:tc>
                <a:tc>
                  <a:txBody>
                    <a:bodyPr/>
                    <a:lstStyle/>
                    <a:p>
                      <a:pPr algn="ctr"/>
                      <a:r>
                        <a:rPr lang="ko-Kore-KR" altLang="en-US" sz="800" dirty="0"/>
                        <a:t>신청</a:t>
                      </a:r>
                    </a:p>
                  </a:txBody>
                  <a:tcPr>
                    <a:solidFill>
                      <a:srgbClr val="FEF9F9"/>
                    </a:solidFill>
                  </a:tcPr>
                </a:tc>
                <a:tc>
                  <a:txBody>
                    <a:bodyPr/>
                    <a:lstStyle/>
                    <a:p>
                      <a:pPr algn="ctr"/>
                      <a:r>
                        <a:rPr lang="ko-Kore-KR" altLang="en-US" sz="800" dirty="0"/>
                        <a:t>매칭</a:t>
                      </a:r>
                      <a:r>
                        <a:rPr lang="ko-KR" altLang="en-US" sz="800" dirty="0"/>
                        <a:t> 실패</a:t>
                      </a:r>
                      <a:endParaRPr lang="ko-Kore-KR" altLang="en-US" sz="800" dirty="0"/>
                    </a:p>
                  </a:txBody>
                  <a:tcPr>
                    <a:solidFill>
                      <a:srgbClr val="FEF9F9"/>
                    </a:solidFill>
                  </a:tcPr>
                </a:tc>
                <a:tc>
                  <a:txBody>
                    <a:bodyPr/>
                    <a:lstStyle/>
                    <a:p>
                      <a:pPr algn="ctr"/>
                      <a:r>
                        <a:rPr lang="ko-Kore-KR" altLang="en-US" sz="800" dirty="0"/>
                        <a:t>경기</a:t>
                      </a:r>
                      <a:r>
                        <a:rPr lang="ko-KR" altLang="en-US" sz="800" dirty="0"/>
                        <a:t> 완료</a:t>
                      </a:r>
                      <a:endParaRPr lang="ko-Kore-KR" altLang="en-US" sz="800" dirty="0"/>
                    </a:p>
                  </a:txBody>
                  <a:tcPr>
                    <a:solidFill>
                      <a:srgbClr val="FEF9F9"/>
                    </a:solidFill>
                  </a:tcPr>
                </a:tc>
                <a:extLst>
                  <a:ext uri="{0D108BD9-81ED-4DB2-BD59-A6C34878D82A}">
                    <a16:rowId xmlns:a16="http://schemas.microsoft.com/office/drawing/2014/main" val="1996784137"/>
                  </a:ext>
                </a:extLst>
              </a:tr>
            </a:tbl>
          </a:graphicData>
        </a:graphic>
      </p:graphicFrame>
      <p:sp>
        <p:nvSpPr>
          <p:cNvPr id="41" name="TextBox 40">
            <a:extLst>
              <a:ext uri="{FF2B5EF4-FFF2-40B4-BE49-F238E27FC236}">
                <a16:creationId xmlns:a16="http://schemas.microsoft.com/office/drawing/2014/main" id="{5BC7ED3C-5B34-A90D-2E96-AF7EC414C978}"/>
              </a:ext>
            </a:extLst>
          </p:cNvPr>
          <p:cNvSpPr txBox="1"/>
          <p:nvPr/>
        </p:nvSpPr>
        <p:spPr>
          <a:xfrm>
            <a:off x="2855640" y="3946989"/>
            <a:ext cx="665567" cy="246221"/>
          </a:xfrm>
          <a:prstGeom prst="rect">
            <a:avLst/>
          </a:prstGeom>
          <a:noFill/>
        </p:spPr>
        <p:txBody>
          <a:bodyPr wrap="none" rtlCol="0">
            <a:spAutoFit/>
          </a:bodyPr>
          <a:lstStyle/>
          <a:p>
            <a:r>
              <a:rPr kumimoji="1" lang="ko-Kore-KR" altLang="en-US" sz="1000" dirty="0">
                <a:latin typeface="NanumGothic" panose="020D0604000000000000" pitchFamily="34" charset="-127"/>
                <a:ea typeface="NanumGothic" panose="020D0604000000000000" pitchFamily="34" charset="-127"/>
              </a:rPr>
              <a:t>활동현황</a:t>
            </a:r>
          </a:p>
        </p:txBody>
      </p:sp>
    </p:spTree>
    <p:extLst>
      <p:ext uri="{BB962C8B-B14F-4D97-AF65-F5344CB8AC3E}">
        <p14:creationId xmlns:p14="http://schemas.microsoft.com/office/powerpoint/2010/main" val="3737254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3583B41-E084-99EA-2A03-ED25B0EA16D8}"/>
              </a:ext>
            </a:extLst>
          </p:cNvPr>
          <p:cNvSpPr>
            <a:spLocks noGrp="1"/>
          </p:cNvSpPr>
          <p:nvPr>
            <p:ph type="body" sz="quarter" idx="10"/>
          </p:nvPr>
        </p:nvSpPr>
        <p:spPr/>
        <p:txBody>
          <a:bodyPr/>
          <a:lstStyle/>
          <a:p>
            <a:r>
              <a:rPr kumimoji="1" lang="en-US" altLang="ko-Kore-KR" dirty="0"/>
              <a:t>PR-PA-0</a:t>
            </a:r>
            <a:r>
              <a:rPr kumimoji="1" lang="en-US" altLang="ko-KR" dirty="0"/>
              <a:t>2</a:t>
            </a:r>
            <a:endParaRPr kumimoji="1" lang="ko-Kore-KR" altLang="en-US" dirty="0"/>
          </a:p>
        </p:txBody>
      </p:sp>
      <p:sp>
        <p:nvSpPr>
          <p:cNvPr id="3" name="텍스트 개체 틀 2">
            <a:extLst>
              <a:ext uri="{FF2B5EF4-FFF2-40B4-BE49-F238E27FC236}">
                <a16:creationId xmlns:a16="http://schemas.microsoft.com/office/drawing/2014/main" id="{525B9EA8-6287-02A1-992D-332F52C6BB0B}"/>
              </a:ext>
            </a:extLst>
          </p:cNvPr>
          <p:cNvSpPr>
            <a:spLocks noGrp="1"/>
          </p:cNvSpPr>
          <p:nvPr>
            <p:ph type="body" sz="quarter" idx="11"/>
          </p:nvPr>
        </p:nvSpPr>
        <p:spPr/>
        <p:txBody>
          <a:bodyPr/>
          <a:lstStyle/>
          <a:p>
            <a:r>
              <a:rPr kumimoji="1" lang="ko-KR" altLang="en-US" dirty="0"/>
              <a:t>프로젝트 신청 확인</a:t>
            </a:r>
            <a:endParaRPr kumimoji="1" lang="en-US" altLang="ko-KR" dirty="0"/>
          </a:p>
        </p:txBody>
      </p:sp>
      <p:sp>
        <p:nvSpPr>
          <p:cNvPr id="4" name="텍스트 개체 틀 3">
            <a:extLst>
              <a:ext uri="{FF2B5EF4-FFF2-40B4-BE49-F238E27FC236}">
                <a16:creationId xmlns:a16="http://schemas.microsoft.com/office/drawing/2014/main" id="{B0D14D18-735B-0F5B-51D4-FCA7C4819685}"/>
              </a:ext>
            </a:extLst>
          </p:cNvPr>
          <p:cNvSpPr>
            <a:spLocks noGrp="1"/>
          </p:cNvSpPr>
          <p:nvPr>
            <p:ph type="body" sz="quarter" idx="12"/>
          </p:nvPr>
        </p:nvSpPr>
        <p:spPr/>
        <p:txBody>
          <a:bodyPr/>
          <a:lstStyle/>
          <a:p>
            <a:r>
              <a:rPr kumimoji="1" lang="ko-Kore-KR" altLang="en-US" dirty="0"/>
              <a:t>프로젝트 리스트</a:t>
            </a:r>
            <a:r>
              <a:rPr kumimoji="1" lang="ko-KR" altLang="en-US" dirty="0"/>
              <a:t> </a:t>
            </a:r>
            <a:r>
              <a:rPr kumimoji="1" lang="en-US" altLang="ko-KR" dirty="0"/>
              <a:t>&gt;</a:t>
            </a:r>
            <a:r>
              <a:rPr kumimoji="1" lang="ko-KR" altLang="en-US" dirty="0"/>
              <a:t> 상세페이지 </a:t>
            </a:r>
            <a:r>
              <a:rPr kumimoji="1" lang="en-US" altLang="ko-KR" dirty="0"/>
              <a:t>&gt; </a:t>
            </a:r>
            <a:r>
              <a:rPr kumimoji="1" lang="ko-KR" altLang="en-US" dirty="0"/>
              <a:t>신청 확인</a:t>
            </a:r>
            <a:endParaRPr kumimoji="1" lang="ko-Kore-KR" altLang="en-US" dirty="0"/>
          </a:p>
        </p:txBody>
      </p:sp>
      <p:graphicFrame>
        <p:nvGraphicFramePr>
          <p:cNvPr id="6" name="표 5">
            <a:extLst>
              <a:ext uri="{FF2B5EF4-FFF2-40B4-BE49-F238E27FC236}">
                <a16:creationId xmlns:a16="http://schemas.microsoft.com/office/drawing/2014/main" id="{5A475FD8-C264-89A5-3E1F-82DF72C69C96}"/>
              </a:ext>
            </a:extLst>
          </p:cNvPr>
          <p:cNvGraphicFramePr>
            <a:graphicFrameLocks noGrp="1"/>
          </p:cNvGraphicFramePr>
          <p:nvPr>
            <p:extLst>
              <p:ext uri="{D42A27DB-BD31-4B8C-83A1-F6EECF244321}">
                <p14:modId xmlns:p14="http://schemas.microsoft.com/office/powerpoint/2010/main" val="1089620404"/>
              </p:ext>
            </p:extLst>
          </p:nvPr>
        </p:nvGraphicFramePr>
        <p:xfrm>
          <a:off x="8472264" y="476672"/>
          <a:ext cx="3384376" cy="297789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Summary.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승인을 할 경우 번호 확인</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a:solidFill>
                            <a:schemeClr val="tx1"/>
                          </a:solidFill>
                          <a:latin typeface="+mn-ea"/>
                          <a:ea typeface="+mn-ea"/>
                        </a:rPr>
                        <a:t>1</a:t>
                      </a:r>
                      <a:endParaRPr lang="ko-KR" altLang="en-US" sz="850" b="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a:latin typeface="+mn-ea"/>
                          <a:ea typeface="+mn-ea"/>
                        </a:rPr>
                        <a:t>4</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a:latin typeface="+mn-ea"/>
                          <a:ea typeface="+mn-ea"/>
                        </a:rPr>
                        <a:t>5</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a:latin typeface="+mn-ea"/>
                          <a:ea typeface="+mn-ea"/>
                        </a:rPr>
                        <a:t>6</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941223377"/>
                  </a:ext>
                </a:extLst>
              </a:tr>
            </a:tbl>
          </a:graphicData>
        </a:graphic>
      </p:graphicFrame>
      <p:sp>
        <p:nvSpPr>
          <p:cNvPr id="7" name="직사각형 6">
            <a:extLst>
              <a:ext uri="{FF2B5EF4-FFF2-40B4-BE49-F238E27FC236}">
                <a16:creationId xmlns:a16="http://schemas.microsoft.com/office/drawing/2014/main" id="{9D6855DE-6C0E-80EC-863A-80AC9F872190}"/>
              </a:ext>
            </a:extLst>
          </p:cNvPr>
          <p:cNvSpPr/>
          <p:nvPr/>
        </p:nvSpPr>
        <p:spPr>
          <a:xfrm>
            <a:off x="1282872" y="476672"/>
            <a:ext cx="1500760" cy="435377"/>
          </a:xfrm>
          <a:prstGeom prst="rect">
            <a:avLst/>
          </a:prstGeom>
          <a:noFill/>
          <a:ln>
            <a:solidFill>
              <a:srgbClr val="F2F2F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err="1">
                <a:solidFill>
                  <a:schemeClr val="tx1"/>
                </a:solidFill>
                <a:latin typeface="NanumGothic" panose="020D0604000000000000" pitchFamily="34" charset="-127"/>
                <a:ea typeface="NanumGothic" panose="020D0604000000000000" pitchFamily="34" charset="-127"/>
              </a:rPr>
              <a:t>moizen</a:t>
            </a:r>
            <a:endParaRPr kumimoji="1" lang="ko-Kore-KR" altLang="en-US" dirty="0">
              <a:solidFill>
                <a:schemeClr val="tx1"/>
              </a:solidFill>
              <a:latin typeface="NanumGothic" panose="020D0604000000000000" pitchFamily="34" charset="-127"/>
              <a:ea typeface="NanumGothic" panose="020D0604000000000000" pitchFamily="34" charset="-127"/>
            </a:endParaRPr>
          </a:p>
        </p:txBody>
      </p:sp>
      <p:graphicFrame>
        <p:nvGraphicFramePr>
          <p:cNvPr id="8" name="표 5">
            <a:extLst>
              <a:ext uri="{FF2B5EF4-FFF2-40B4-BE49-F238E27FC236}">
                <a16:creationId xmlns:a16="http://schemas.microsoft.com/office/drawing/2014/main" id="{E12B0424-A883-1299-C007-0E4BD0CC2C8D}"/>
              </a:ext>
            </a:extLst>
          </p:cNvPr>
          <p:cNvGraphicFramePr>
            <a:graphicFrameLocks noGrp="1"/>
          </p:cNvGraphicFramePr>
          <p:nvPr/>
        </p:nvGraphicFramePr>
        <p:xfrm>
          <a:off x="1282872" y="1044407"/>
          <a:ext cx="6134593" cy="374400"/>
        </p:xfrm>
        <a:graphic>
          <a:graphicData uri="http://schemas.openxmlformats.org/drawingml/2006/table">
            <a:tbl>
              <a:tblPr firstRow="1" bandRow="1">
                <a:tableStyleId>{5C22544A-7EE6-4342-B048-85BDC9FD1C3A}</a:tableStyleId>
              </a:tblPr>
              <a:tblGrid>
                <a:gridCol w="6134593">
                  <a:extLst>
                    <a:ext uri="{9D8B030D-6E8A-4147-A177-3AD203B41FA5}">
                      <a16:colId xmlns:a16="http://schemas.microsoft.com/office/drawing/2014/main" val="3500359685"/>
                    </a:ext>
                  </a:extLst>
                </a:gridCol>
              </a:tblGrid>
              <a:tr h="374400">
                <a:tc>
                  <a:txBody>
                    <a:bodyPr/>
                    <a:lstStyle/>
                    <a:p>
                      <a:endParaRPr lang="ko-Kore-KR" altLang="en-US" sz="1200" dirty="0"/>
                    </a:p>
                  </a:txBody>
                  <a:tcPr>
                    <a:lnL w="12700" cmpd="sng">
                      <a:noFill/>
                    </a:lnL>
                    <a:lnR w="12700" cmpd="sng">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3031696"/>
                  </a:ext>
                </a:extLst>
              </a:tr>
            </a:tbl>
          </a:graphicData>
        </a:graphic>
      </p:graphicFrame>
      <p:sp>
        <p:nvSpPr>
          <p:cNvPr id="9" name="TextBox 8">
            <a:extLst>
              <a:ext uri="{FF2B5EF4-FFF2-40B4-BE49-F238E27FC236}">
                <a16:creationId xmlns:a16="http://schemas.microsoft.com/office/drawing/2014/main" id="{EE6FB519-8C9A-A3F9-A543-BCAEA9CB7F30}"/>
              </a:ext>
            </a:extLst>
          </p:cNvPr>
          <p:cNvSpPr txBox="1"/>
          <p:nvPr/>
        </p:nvSpPr>
        <p:spPr>
          <a:xfrm>
            <a:off x="6841401" y="536294"/>
            <a:ext cx="576064" cy="246221"/>
          </a:xfrm>
          <a:prstGeom prst="rect">
            <a:avLst/>
          </a:prstGeom>
          <a:noFill/>
        </p:spPr>
        <p:txBody>
          <a:bodyPr wrap="square" rtlCol="0">
            <a:spAutoFit/>
          </a:bodyPr>
          <a:lstStyle/>
          <a:p>
            <a:r>
              <a:rPr kumimoji="1" lang="ko-Kore-KR" altLang="en-US" sz="1000" dirty="0">
                <a:solidFill>
                  <a:srgbClr val="DDDDDD"/>
                </a:solidFill>
                <a:latin typeface="NanumGothic" panose="020D0604000000000000" pitchFamily="34" charset="-127"/>
                <a:ea typeface="NanumGothic" panose="020D0604000000000000" pitchFamily="34" charset="-127"/>
              </a:rPr>
              <a:t>로그인</a:t>
            </a:r>
          </a:p>
        </p:txBody>
      </p:sp>
      <p:sp>
        <p:nvSpPr>
          <p:cNvPr id="10" name="TextBox 9">
            <a:extLst>
              <a:ext uri="{FF2B5EF4-FFF2-40B4-BE49-F238E27FC236}">
                <a16:creationId xmlns:a16="http://schemas.microsoft.com/office/drawing/2014/main" id="{B5B0B5AF-0EF6-A4AF-F8F3-FA5419D388BE}"/>
              </a:ext>
            </a:extLst>
          </p:cNvPr>
          <p:cNvSpPr txBox="1"/>
          <p:nvPr/>
        </p:nvSpPr>
        <p:spPr>
          <a:xfrm>
            <a:off x="2711624" y="1099120"/>
            <a:ext cx="576064" cy="246221"/>
          </a:xfrm>
          <a:prstGeom prst="rect">
            <a:avLst/>
          </a:prstGeom>
          <a:noFill/>
        </p:spPr>
        <p:txBody>
          <a:bodyPr wrap="square" rtlCol="0">
            <a:spAutoFit/>
          </a:bodyPr>
          <a:lstStyle/>
          <a:p>
            <a:pPr algn="ctr"/>
            <a:r>
              <a:rPr kumimoji="1" lang="en-US" altLang="ko-Kore-KR" sz="1000">
                <a:latin typeface="NanumGothic" panose="020D0604000000000000" pitchFamily="34" charset="-127"/>
                <a:ea typeface="NanumGothic" panose="020D0604000000000000" pitchFamily="34" charset="-127"/>
              </a:rPr>
              <a:t>HOME</a:t>
            </a:r>
            <a:endParaRPr kumimoji="1" lang="ko-Kore-KR" altLang="en-US" sz="1000">
              <a:latin typeface="NanumGothic" panose="020D0604000000000000" pitchFamily="34" charset="-127"/>
              <a:ea typeface="NanumGothic" panose="020D0604000000000000" pitchFamily="34" charset="-127"/>
            </a:endParaRPr>
          </a:p>
        </p:txBody>
      </p:sp>
      <p:sp>
        <p:nvSpPr>
          <p:cNvPr id="11" name="TextBox 10">
            <a:extLst>
              <a:ext uri="{FF2B5EF4-FFF2-40B4-BE49-F238E27FC236}">
                <a16:creationId xmlns:a16="http://schemas.microsoft.com/office/drawing/2014/main" id="{69234119-E8D9-F090-9105-8D803DAA405A}"/>
              </a:ext>
            </a:extLst>
          </p:cNvPr>
          <p:cNvSpPr txBox="1"/>
          <p:nvPr/>
        </p:nvSpPr>
        <p:spPr>
          <a:xfrm>
            <a:off x="3952419" y="1099120"/>
            <a:ext cx="982675" cy="246221"/>
          </a:xfrm>
          <a:prstGeom prst="rect">
            <a:avLst/>
          </a:prstGeom>
          <a:noFill/>
        </p:spPr>
        <p:txBody>
          <a:bodyPr wrap="square" rtlCol="0">
            <a:spAutoFit/>
          </a:bodyPr>
          <a:lstStyle/>
          <a:p>
            <a:pPr algn="ctr"/>
            <a:r>
              <a:rPr kumimoji="1" lang="ko-KR" altLang="en-US" sz="1000" dirty="0" err="1">
                <a:latin typeface="NanumGothic" panose="020D0604000000000000" pitchFamily="34" charset="-127"/>
                <a:ea typeface="NanumGothic" panose="020D0604000000000000" pitchFamily="34" charset="-127"/>
              </a:rPr>
              <a:t>모이젠</a:t>
            </a:r>
            <a:r>
              <a:rPr kumimoji="1" lang="ko-KR" altLang="en-US" sz="1000" dirty="0">
                <a:latin typeface="NanumGothic" panose="020D0604000000000000" pitchFamily="34" charset="-127"/>
                <a:ea typeface="NanumGothic" panose="020D0604000000000000" pitchFamily="34" charset="-127"/>
              </a:rPr>
              <a:t> 게시판</a:t>
            </a:r>
            <a:endParaRPr kumimoji="1" lang="ko-Kore-KR" altLang="en-US" sz="1000" dirty="0">
              <a:latin typeface="NanumGothic" panose="020D0604000000000000" pitchFamily="34" charset="-127"/>
              <a:ea typeface="NanumGothic" panose="020D0604000000000000" pitchFamily="34" charset="-127"/>
            </a:endParaRPr>
          </a:p>
        </p:txBody>
      </p:sp>
      <p:sp>
        <p:nvSpPr>
          <p:cNvPr id="12" name="모서리가 둥근 직사각형 11">
            <a:extLst>
              <a:ext uri="{FF2B5EF4-FFF2-40B4-BE49-F238E27FC236}">
                <a16:creationId xmlns:a16="http://schemas.microsoft.com/office/drawing/2014/main" id="{E1EA86A3-D590-E08E-C905-5584C9AA7FA8}"/>
              </a:ext>
            </a:extLst>
          </p:cNvPr>
          <p:cNvSpPr/>
          <p:nvPr/>
        </p:nvSpPr>
        <p:spPr>
          <a:xfrm>
            <a:off x="2999656" y="490426"/>
            <a:ext cx="3312368" cy="337959"/>
          </a:xfrm>
          <a:prstGeom prst="roundRect">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13" name="그림 12">
            <a:extLst>
              <a:ext uri="{FF2B5EF4-FFF2-40B4-BE49-F238E27FC236}">
                <a16:creationId xmlns:a16="http://schemas.microsoft.com/office/drawing/2014/main" id="{93A859A4-8351-46E8-4527-4286DFBEB3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984" y="511513"/>
            <a:ext cx="304800" cy="304800"/>
          </a:xfrm>
          <a:prstGeom prst="rect">
            <a:avLst/>
          </a:prstGeom>
        </p:spPr>
      </p:pic>
      <p:sp>
        <p:nvSpPr>
          <p:cNvPr id="14" name="TextBox 13">
            <a:extLst>
              <a:ext uri="{FF2B5EF4-FFF2-40B4-BE49-F238E27FC236}">
                <a16:creationId xmlns:a16="http://schemas.microsoft.com/office/drawing/2014/main" id="{27658AF3-6F16-3EC9-84C5-0B45D0EC25E5}"/>
              </a:ext>
            </a:extLst>
          </p:cNvPr>
          <p:cNvSpPr txBox="1"/>
          <p:nvPr/>
        </p:nvSpPr>
        <p:spPr>
          <a:xfrm>
            <a:off x="5433310" y="1099120"/>
            <a:ext cx="797929" cy="246221"/>
          </a:xfrm>
          <a:prstGeom prst="rect">
            <a:avLst/>
          </a:prstGeom>
          <a:noFill/>
        </p:spPr>
        <p:txBody>
          <a:bodyPr wrap="square" rtlCol="0">
            <a:spAutoFit/>
          </a:bodyPr>
          <a:lstStyle/>
          <a:p>
            <a:pPr algn="ctr"/>
            <a:r>
              <a:rPr kumimoji="1" lang="ko-KR" altLang="en-US" sz="1000" dirty="0">
                <a:latin typeface="NanumGothic" panose="020D0604000000000000" pitchFamily="34" charset="-127"/>
                <a:ea typeface="NanumGothic" panose="020D0604000000000000" pitchFamily="34" charset="-127"/>
              </a:rPr>
              <a:t>커뮤니티</a:t>
            </a:r>
            <a:endParaRPr kumimoji="1" lang="ko-Kore-KR" altLang="en-US" sz="1000" dirty="0">
              <a:latin typeface="NanumGothic" panose="020D0604000000000000" pitchFamily="34" charset="-127"/>
              <a:ea typeface="NanumGothic" panose="020D0604000000000000" pitchFamily="34" charset="-127"/>
            </a:endParaRPr>
          </a:p>
        </p:txBody>
      </p:sp>
      <p:graphicFrame>
        <p:nvGraphicFramePr>
          <p:cNvPr id="15" name="표 15">
            <a:extLst>
              <a:ext uri="{FF2B5EF4-FFF2-40B4-BE49-F238E27FC236}">
                <a16:creationId xmlns:a16="http://schemas.microsoft.com/office/drawing/2014/main" id="{B80FF38F-78BD-677C-0D76-24C12C254FE3}"/>
              </a:ext>
            </a:extLst>
          </p:cNvPr>
          <p:cNvGraphicFramePr>
            <a:graphicFrameLocks noGrp="1"/>
          </p:cNvGraphicFramePr>
          <p:nvPr/>
        </p:nvGraphicFramePr>
        <p:xfrm>
          <a:off x="2532329" y="1473520"/>
          <a:ext cx="3635680" cy="5195841"/>
        </p:xfrm>
        <a:graphic>
          <a:graphicData uri="http://schemas.openxmlformats.org/drawingml/2006/table">
            <a:tbl>
              <a:tblPr>
                <a:tableStyleId>{5C22544A-7EE6-4342-B048-85BDC9FD1C3A}</a:tableStyleId>
              </a:tblPr>
              <a:tblGrid>
                <a:gridCol w="3635680">
                  <a:extLst>
                    <a:ext uri="{9D8B030D-6E8A-4147-A177-3AD203B41FA5}">
                      <a16:colId xmlns:a16="http://schemas.microsoft.com/office/drawing/2014/main" val="86699059"/>
                    </a:ext>
                  </a:extLst>
                </a:gridCol>
              </a:tblGrid>
              <a:tr h="5195841">
                <a:tc>
                  <a:txBody>
                    <a:bodyPr/>
                    <a:lstStyle/>
                    <a:p>
                      <a:endParaRPr lang="ko-Kore-KR" altLang="en-US" sz="1000" dirty="0"/>
                    </a:p>
                  </a:txBody>
                  <a:tcPr>
                    <a:solidFill>
                      <a:srgbClr val="FEF9F9"/>
                    </a:solidFill>
                  </a:tcPr>
                </a:tc>
                <a:extLst>
                  <a:ext uri="{0D108BD9-81ED-4DB2-BD59-A6C34878D82A}">
                    <a16:rowId xmlns:a16="http://schemas.microsoft.com/office/drawing/2014/main" val="2921697212"/>
                  </a:ext>
                </a:extLst>
              </a:tr>
            </a:tbl>
          </a:graphicData>
        </a:graphic>
      </p:graphicFrame>
      <p:sp>
        <p:nvSpPr>
          <p:cNvPr id="51" name="모서리가 둥근 직사각형 50">
            <a:extLst>
              <a:ext uri="{FF2B5EF4-FFF2-40B4-BE49-F238E27FC236}">
                <a16:creationId xmlns:a16="http://schemas.microsoft.com/office/drawing/2014/main" id="{8518F0DC-30C8-FDE5-EE2F-21FF086B87C7}"/>
              </a:ext>
            </a:extLst>
          </p:cNvPr>
          <p:cNvSpPr/>
          <p:nvPr/>
        </p:nvSpPr>
        <p:spPr>
          <a:xfrm>
            <a:off x="4485663" y="6086399"/>
            <a:ext cx="1325864" cy="274339"/>
          </a:xfrm>
          <a:prstGeom prst="roundRect">
            <a:avLst>
              <a:gd name="adj" fmla="val 3810"/>
            </a:avLst>
          </a:prstGeom>
          <a:solidFill>
            <a:srgbClr val="DFEEFE"/>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rPr>
              <a:t>승인</a:t>
            </a:r>
            <a:endParaRPr kumimoji="1" lang="ko-Kore-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endParaRPr>
          </a:p>
        </p:txBody>
      </p:sp>
      <p:sp>
        <p:nvSpPr>
          <p:cNvPr id="52" name="모서리가 둥근 직사각형 51">
            <a:extLst>
              <a:ext uri="{FF2B5EF4-FFF2-40B4-BE49-F238E27FC236}">
                <a16:creationId xmlns:a16="http://schemas.microsoft.com/office/drawing/2014/main" id="{4A4087B7-A7C1-90CF-B884-78B1BCB67A47}"/>
              </a:ext>
            </a:extLst>
          </p:cNvPr>
          <p:cNvSpPr/>
          <p:nvPr/>
        </p:nvSpPr>
        <p:spPr>
          <a:xfrm>
            <a:off x="3022623" y="6086399"/>
            <a:ext cx="1325864" cy="274339"/>
          </a:xfrm>
          <a:prstGeom prst="roundRect">
            <a:avLst>
              <a:gd name="adj" fmla="val 3810"/>
            </a:avLst>
          </a:prstGeom>
          <a:solidFill>
            <a:schemeClr val="bg1">
              <a:lumMod val="95000"/>
            </a:schemeClr>
          </a:solid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dirty="0">
                <a:solidFill>
                  <a:schemeClr val="tx1">
                    <a:lumMod val="50000"/>
                    <a:lumOff val="50000"/>
                  </a:schemeClr>
                </a:solidFill>
                <a:latin typeface="S-Core Dream 5 Medium" panose="020B0503030302020204" pitchFamily="34" charset="-127"/>
                <a:ea typeface="S-Core Dream 5 Medium" panose="020B0503030302020204" pitchFamily="34" charset="-127"/>
                <a:cs typeface="CAFE24 SSURROUND AIR" pitchFamily="2" charset="-127"/>
              </a:rPr>
              <a:t>반려</a:t>
            </a:r>
            <a:endParaRPr kumimoji="1" lang="ko-Kore-KR" altLang="en-US" sz="600" dirty="0">
              <a:solidFill>
                <a:schemeClr val="tx1">
                  <a:lumMod val="50000"/>
                  <a:lumOff val="50000"/>
                </a:schemeClr>
              </a:solidFill>
              <a:latin typeface="S-Core Dream 5 Medium" panose="020B0503030302020204" pitchFamily="34" charset="-127"/>
              <a:ea typeface="S-Core Dream 5 Medium" panose="020B0503030302020204" pitchFamily="34" charset="-127"/>
              <a:cs typeface="CAFE24 SSURROUND AIR" pitchFamily="2" charset="-127"/>
            </a:endParaRPr>
          </a:p>
        </p:txBody>
      </p:sp>
      <p:sp>
        <p:nvSpPr>
          <p:cNvPr id="106" name="모서리가 둥근 직사각형 105">
            <a:extLst>
              <a:ext uri="{FF2B5EF4-FFF2-40B4-BE49-F238E27FC236}">
                <a16:creationId xmlns:a16="http://schemas.microsoft.com/office/drawing/2014/main" id="{D88DA59A-D1F7-2FA4-BD10-B0EB94FC81F8}"/>
              </a:ext>
            </a:extLst>
          </p:cNvPr>
          <p:cNvSpPr/>
          <p:nvPr/>
        </p:nvSpPr>
        <p:spPr>
          <a:xfrm>
            <a:off x="2953601" y="4758567"/>
            <a:ext cx="2857926" cy="998856"/>
          </a:xfrm>
          <a:prstGeom prst="roundRect">
            <a:avLst>
              <a:gd name="adj" fmla="val 4540"/>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t"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ore-KR" altLang="en-US"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자기소개</a:t>
            </a:r>
            <a:r>
              <a:rPr kumimoji="1" lang="en-US" altLang="ko-Kore-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a:t>
            </a: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 </a:t>
            </a:r>
            <a:r>
              <a:rPr kumimoji="1" lang="ko-KR" altLang="en-US"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자기소개</a:t>
            </a: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 </a:t>
            </a:r>
            <a:r>
              <a:rPr kumimoji="1" lang="ko-KR" altLang="en-US"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자기소개</a:t>
            </a: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sp>
        <p:nvSpPr>
          <p:cNvPr id="18" name="TextBox 17">
            <a:extLst>
              <a:ext uri="{FF2B5EF4-FFF2-40B4-BE49-F238E27FC236}">
                <a16:creationId xmlns:a16="http://schemas.microsoft.com/office/drawing/2014/main" id="{C87F92B0-D164-90D3-4FB4-145606BDD1F9}"/>
              </a:ext>
            </a:extLst>
          </p:cNvPr>
          <p:cNvSpPr txBox="1"/>
          <p:nvPr/>
        </p:nvSpPr>
        <p:spPr>
          <a:xfrm>
            <a:off x="5430571" y="5748816"/>
            <a:ext cx="396262" cy="184666"/>
          </a:xfrm>
          <a:prstGeom prst="rect">
            <a:avLst/>
          </a:prstGeom>
          <a:noFill/>
        </p:spPr>
        <p:txBody>
          <a:bodyPr wrap="none" rtlCol="0">
            <a:spAutoFit/>
          </a:bodyPr>
          <a:lstStyle/>
          <a:p>
            <a:r>
              <a:rPr kumimoji="1" lang="en-US" altLang="ko-KR" sz="600" dirty="0">
                <a:latin typeface="Apple SD Gothic Neo Medium" panose="02000300000000000000" pitchFamily="2" charset="-127"/>
                <a:ea typeface="Apple SD Gothic Neo Medium" panose="02000300000000000000" pitchFamily="2" charset="-127"/>
              </a:rPr>
              <a:t>0/300</a:t>
            </a:r>
            <a:endParaRPr kumimoji="1" lang="ko-Kore-KR" altLang="en-US" sz="600" dirty="0">
              <a:latin typeface="Apple SD Gothic Neo Medium" panose="02000300000000000000" pitchFamily="2" charset="-127"/>
              <a:ea typeface="Apple SD Gothic Neo Medium" panose="02000300000000000000" pitchFamily="2" charset="-127"/>
            </a:endParaRPr>
          </a:p>
        </p:txBody>
      </p:sp>
      <p:sp>
        <p:nvSpPr>
          <p:cNvPr id="19" name="TextBox 18">
            <a:extLst>
              <a:ext uri="{FF2B5EF4-FFF2-40B4-BE49-F238E27FC236}">
                <a16:creationId xmlns:a16="http://schemas.microsoft.com/office/drawing/2014/main" id="{7E56A895-A803-F82B-C0A8-3E9B9D5D1D9B}"/>
              </a:ext>
            </a:extLst>
          </p:cNvPr>
          <p:cNvSpPr txBox="1"/>
          <p:nvPr/>
        </p:nvSpPr>
        <p:spPr>
          <a:xfrm>
            <a:off x="3776054" y="1518463"/>
            <a:ext cx="1144865" cy="307777"/>
          </a:xfrm>
          <a:prstGeom prst="rect">
            <a:avLst/>
          </a:prstGeom>
          <a:noFill/>
        </p:spPr>
        <p:txBody>
          <a:bodyPr wrap="none" rtlCol="0">
            <a:spAutoFit/>
          </a:bodyPr>
          <a:lstStyle/>
          <a:p>
            <a:r>
              <a:rPr kumimoji="1" lang="ko-KR" altLang="en-US" sz="1400" dirty="0"/>
              <a:t>신청서 확인</a:t>
            </a:r>
            <a:endParaRPr kumimoji="1" lang="ko-Kore-KR" altLang="en-US" sz="1400" dirty="0"/>
          </a:p>
        </p:txBody>
      </p:sp>
      <p:grpSp>
        <p:nvGrpSpPr>
          <p:cNvPr id="48" name="그룹 47">
            <a:extLst>
              <a:ext uri="{FF2B5EF4-FFF2-40B4-BE49-F238E27FC236}">
                <a16:creationId xmlns:a16="http://schemas.microsoft.com/office/drawing/2014/main" id="{FA66447E-D248-4996-4AE1-FD88CE3FEE30}"/>
              </a:ext>
            </a:extLst>
          </p:cNvPr>
          <p:cNvGrpSpPr/>
          <p:nvPr/>
        </p:nvGrpSpPr>
        <p:grpSpPr>
          <a:xfrm>
            <a:off x="2858528" y="2708920"/>
            <a:ext cx="2940973" cy="557194"/>
            <a:chOff x="2858528" y="2730226"/>
            <a:chExt cx="2940973" cy="557194"/>
          </a:xfrm>
        </p:grpSpPr>
        <p:sp>
          <p:nvSpPr>
            <p:cNvPr id="49" name="TextBox 48">
              <a:extLst>
                <a:ext uri="{FF2B5EF4-FFF2-40B4-BE49-F238E27FC236}">
                  <a16:creationId xmlns:a16="http://schemas.microsoft.com/office/drawing/2014/main" id="{32C54CB3-D082-D93D-CECE-9E9536A19745}"/>
                </a:ext>
              </a:extLst>
            </p:cNvPr>
            <p:cNvSpPr txBox="1"/>
            <p:nvPr/>
          </p:nvSpPr>
          <p:spPr>
            <a:xfrm>
              <a:off x="2858528" y="2730226"/>
              <a:ext cx="545342" cy="246221"/>
            </a:xfrm>
            <a:prstGeom prst="rect">
              <a:avLst/>
            </a:prstGeom>
            <a:noFill/>
          </p:spPr>
          <p:txBody>
            <a:bodyPr wrap="none" rtlCol="0">
              <a:spAutoFit/>
            </a:bodyPr>
            <a:lstStyle/>
            <a:p>
              <a:r>
                <a:rPr kumimoji="1" lang="ko-Kore-KR" altLang="en-US" sz="1000" dirty="0">
                  <a:latin typeface="NanumGothic" panose="020D0604000000000000" pitchFamily="34" charset="-127"/>
                  <a:ea typeface="NanumGothic" panose="020D0604000000000000" pitchFamily="34" charset="-127"/>
                </a:rPr>
                <a:t>이메일</a:t>
              </a:r>
            </a:p>
          </p:txBody>
        </p:sp>
        <p:sp>
          <p:nvSpPr>
            <p:cNvPr id="50" name="모서리가 둥근 직사각형 49">
              <a:extLst>
                <a:ext uri="{FF2B5EF4-FFF2-40B4-BE49-F238E27FC236}">
                  <a16:creationId xmlns:a16="http://schemas.microsoft.com/office/drawing/2014/main" id="{96547C53-A6C4-F7EA-AB2F-8733DB134DB3}"/>
                </a:ext>
              </a:extLst>
            </p:cNvPr>
            <p:cNvSpPr/>
            <p:nvPr/>
          </p:nvSpPr>
          <p:spPr>
            <a:xfrm>
              <a:off x="2949028" y="3003670"/>
              <a:ext cx="2850473"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kshv02@naver.com</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grpSp>
      <p:sp>
        <p:nvSpPr>
          <p:cNvPr id="53" name="TextBox 52">
            <a:extLst>
              <a:ext uri="{FF2B5EF4-FFF2-40B4-BE49-F238E27FC236}">
                <a16:creationId xmlns:a16="http://schemas.microsoft.com/office/drawing/2014/main" id="{611858E3-24F8-E54D-2D81-F9CFEF961296}"/>
              </a:ext>
            </a:extLst>
          </p:cNvPr>
          <p:cNvSpPr txBox="1"/>
          <p:nvPr/>
        </p:nvSpPr>
        <p:spPr>
          <a:xfrm>
            <a:off x="4554232" y="3284521"/>
            <a:ext cx="425116" cy="246221"/>
          </a:xfrm>
          <a:prstGeom prst="rect">
            <a:avLst/>
          </a:prstGeom>
          <a:noFill/>
        </p:spPr>
        <p:txBody>
          <a:bodyPr wrap="none" rtlCol="0">
            <a:spAutoFit/>
          </a:bodyPr>
          <a:lstStyle/>
          <a:p>
            <a:r>
              <a:rPr kumimoji="1" lang="ko-KR" altLang="en-US" sz="1000" dirty="0">
                <a:latin typeface="NanumGothic" panose="020D0604000000000000" pitchFamily="34" charset="-127"/>
                <a:ea typeface="NanumGothic" panose="020D0604000000000000" pitchFamily="34" charset="-127"/>
              </a:rPr>
              <a:t>성별</a:t>
            </a:r>
            <a:endParaRPr kumimoji="1" lang="ko-Kore-KR" altLang="en-US" sz="1000" dirty="0">
              <a:latin typeface="NanumGothic" panose="020D0604000000000000" pitchFamily="34" charset="-127"/>
              <a:ea typeface="NanumGothic" panose="020D0604000000000000" pitchFamily="34" charset="-127"/>
            </a:endParaRPr>
          </a:p>
        </p:txBody>
      </p:sp>
      <p:graphicFrame>
        <p:nvGraphicFramePr>
          <p:cNvPr id="54" name="표 47">
            <a:extLst>
              <a:ext uri="{FF2B5EF4-FFF2-40B4-BE49-F238E27FC236}">
                <a16:creationId xmlns:a16="http://schemas.microsoft.com/office/drawing/2014/main" id="{976C79C5-493A-028F-9AC4-A6E2FB47F93B}"/>
              </a:ext>
            </a:extLst>
          </p:cNvPr>
          <p:cNvGraphicFramePr>
            <a:graphicFrameLocks noGrp="1"/>
          </p:cNvGraphicFramePr>
          <p:nvPr/>
        </p:nvGraphicFramePr>
        <p:xfrm>
          <a:off x="4634444" y="3531615"/>
          <a:ext cx="1141038" cy="306662"/>
        </p:xfrm>
        <a:graphic>
          <a:graphicData uri="http://schemas.openxmlformats.org/drawingml/2006/table">
            <a:tbl>
              <a:tblPr>
                <a:tableStyleId>{5C22544A-7EE6-4342-B048-85BDC9FD1C3A}</a:tableStyleId>
              </a:tblPr>
              <a:tblGrid>
                <a:gridCol w="570519">
                  <a:extLst>
                    <a:ext uri="{9D8B030D-6E8A-4147-A177-3AD203B41FA5}">
                      <a16:colId xmlns:a16="http://schemas.microsoft.com/office/drawing/2014/main" val="2064728489"/>
                    </a:ext>
                  </a:extLst>
                </a:gridCol>
                <a:gridCol w="570519">
                  <a:extLst>
                    <a:ext uri="{9D8B030D-6E8A-4147-A177-3AD203B41FA5}">
                      <a16:colId xmlns:a16="http://schemas.microsoft.com/office/drawing/2014/main" val="1825884956"/>
                    </a:ext>
                  </a:extLst>
                </a:gridCol>
              </a:tblGrid>
              <a:tr h="306662">
                <a:tc>
                  <a:txBody>
                    <a:bodyPr/>
                    <a:lstStyle/>
                    <a:p>
                      <a:pPr algn="ctr"/>
                      <a:r>
                        <a:rPr lang="ko-Kore-KR" altLang="en-US" sz="1200" dirty="0">
                          <a:solidFill>
                            <a:srgbClr val="DEDEDE"/>
                          </a:solidFill>
                        </a:rPr>
                        <a:t>남</a:t>
                      </a:r>
                    </a:p>
                  </a:txBody>
                  <a:tcPr>
                    <a:solidFill>
                      <a:schemeClr val="tx1"/>
                    </a:solidFill>
                  </a:tcPr>
                </a:tc>
                <a:tc>
                  <a:txBody>
                    <a:bodyPr/>
                    <a:lstStyle/>
                    <a:p>
                      <a:pPr algn="ctr"/>
                      <a:r>
                        <a:rPr lang="ko-Kore-KR" altLang="en-US" sz="1200" dirty="0">
                          <a:solidFill>
                            <a:srgbClr val="DEDEDE"/>
                          </a:solidFill>
                        </a:rPr>
                        <a:t>여</a:t>
                      </a:r>
                    </a:p>
                  </a:txBody>
                  <a:tcPr>
                    <a:solidFill>
                      <a:srgbClr val="FEF9F9"/>
                    </a:solidFill>
                  </a:tcPr>
                </a:tc>
                <a:extLst>
                  <a:ext uri="{0D108BD9-81ED-4DB2-BD59-A6C34878D82A}">
                    <a16:rowId xmlns:a16="http://schemas.microsoft.com/office/drawing/2014/main" val="2914737082"/>
                  </a:ext>
                </a:extLst>
              </a:tr>
            </a:tbl>
          </a:graphicData>
        </a:graphic>
      </p:graphicFrame>
      <p:grpSp>
        <p:nvGrpSpPr>
          <p:cNvPr id="55" name="그룹 54">
            <a:extLst>
              <a:ext uri="{FF2B5EF4-FFF2-40B4-BE49-F238E27FC236}">
                <a16:creationId xmlns:a16="http://schemas.microsoft.com/office/drawing/2014/main" id="{E9A1BCAF-7639-3600-75CB-ACB82C9189E7}"/>
              </a:ext>
            </a:extLst>
          </p:cNvPr>
          <p:cNvGrpSpPr/>
          <p:nvPr/>
        </p:nvGrpSpPr>
        <p:grpSpPr>
          <a:xfrm>
            <a:off x="2855640" y="3292439"/>
            <a:ext cx="1551060" cy="522926"/>
            <a:chOff x="2855640" y="4500238"/>
            <a:chExt cx="1551060" cy="522926"/>
          </a:xfrm>
        </p:grpSpPr>
        <p:sp>
          <p:nvSpPr>
            <p:cNvPr id="56" name="TextBox 55">
              <a:extLst>
                <a:ext uri="{FF2B5EF4-FFF2-40B4-BE49-F238E27FC236}">
                  <a16:creationId xmlns:a16="http://schemas.microsoft.com/office/drawing/2014/main" id="{2423DEB2-BBD2-A3C9-A528-40FE374758D0}"/>
                </a:ext>
              </a:extLst>
            </p:cNvPr>
            <p:cNvSpPr txBox="1"/>
            <p:nvPr/>
          </p:nvSpPr>
          <p:spPr>
            <a:xfrm>
              <a:off x="2855640" y="4500238"/>
              <a:ext cx="425116" cy="246221"/>
            </a:xfrm>
            <a:prstGeom prst="rect">
              <a:avLst/>
            </a:prstGeom>
            <a:noFill/>
          </p:spPr>
          <p:txBody>
            <a:bodyPr wrap="none" rtlCol="0">
              <a:spAutoFit/>
            </a:bodyPr>
            <a:lstStyle/>
            <a:p>
              <a:r>
                <a:rPr kumimoji="1" lang="ko-KR" altLang="en-US" sz="1000" dirty="0">
                  <a:latin typeface="NanumGothic" panose="020D0604000000000000" pitchFamily="34" charset="-127"/>
                  <a:ea typeface="NanumGothic" panose="020D0604000000000000" pitchFamily="34" charset="-127"/>
                </a:rPr>
                <a:t>이름</a:t>
              </a:r>
              <a:endParaRPr kumimoji="1" lang="ko-Kore-KR" altLang="en-US" sz="1000" dirty="0">
                <a:latin typeface="NanumGothic" panose="020D0604000000000000" pitchFamily="34" charset="-127"/>
                <a:ea typeface="NanumGothic" panose="020D0604000000000000" pitchFamily="34" charset="-127"/>
              </a:endParaRPr>
            </a:p>
          </p:txBody>
        </p:sp>
        <p:sp>
          <p:nvSpPr>
            <p:cNvPr id="57" name="모서리가 둥근 직사각형 56">
              <a:extLst>
                <a:ext uri="{FF2B5EF4-FFF2-40B4-BE49-F238E27FC236}">
                  <a16:creationId xmlns:a16="http://schemas.microsoft.com/office/drawing/2014/main" id="{CEAA779A-703D-3423-E493-B75957C3A4BA}"/>
                </a:ext>
              </a:extLst>
            </p:cNvPr>
            <p:cNvSpPr/>
            <p:nvPr/>
          </p:nvSpPr>
          <p:spPr>
            <a:xfrm>
              <a:off x="2963493" y="4739414"/>
              <a:ext cx="1443207"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강승현</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grpSp>
      <p:grpSp>
        <p:nvGrpSpPr>
          <p:cNvPr id="58" name="그룹 57">
            <a:extLst>
              <a:ext uri="{FF2B5EF4-FFF2-40B4-BE49-F238E27FC236}">
                <a16:creationId xmlns:a16="http://schemas.microsoft.com/office/drawing/2014/main" id="{AB019EA2-4A7C-4F03-30CF-A0C59817F6B6}"/>
              </a:ext>
            </a:extLst>
          </p:cNvPr>
          <p:cNvGrpSpPr/>
          <p:nvPr/>
        </p:nvGrpSpPr>
        <p:grpSpPr>
          <a:xfrm>
            <a:off x="2894532" y="3860585"/>
            <a:ext cx="2904969" cy="591052"/>
            <a:chOff x="2894532" y="4983900"/>
            <a:chExt cx="2904969" cy="591052"/>
          </a:xfrm>
        </p:grpSpPr>
        <p:sp>
          <p:nvSpPr>
            <p:cNvPr id="59" name="TextBox 58">
              <a:extLst>
                <a:ext uri="{FF2B5EF4-FFF2-40B4-BE49-F238E27FC236}">
                  <a16:creationId xmlns:a16="http://schemas.microsoft.com/office/drawing/2014/main" id="{089061CB-593F-6A41-FB2A-217EEC1E8039}"/>
                </a:ext>
              </a:extLst>
            </p:cNvPr>
            <p:cNvSpPr txBox="1"/>
            <p:nvPr/>
          </p:nvSpPr>
          <p:spPr>
            <a:xfrm>
              <a:off x="2894532" y="4983900"/>
              <a:ext cx="545342" cy="246221"/>
            </a:xfrm>
            <a:prstGeom prst="rect">
              <a:avLst/>
            </a:prstGeom>
            <a:noFill/>
          </p:spPr>
          <p:txBody>
            <a:bodyPr wrap="none" rtlCol="0">
              <a:spAutoFit/>
            </a:bodyPr>
            <a:lstStyle/>
            <a:p>
              <a:r>
                <a:rPr kumimoji="1" lang="ko-KR" altLang="en-US" sz="1000" dirty="0">
                  <a:latin typeface="NanumGothic" panose="020D0604000000000000" pitchFamily="34" charset="-127"/>
                  <a:ea typeface="NanumGothic" panose="020D0604000000000000" pitchFamily="34" charset="-127"/>
                </a:rPr>
                <a:t>연락처</a:t>
              </a:r>
              <a:endParaRPr kumimoji="1" lang="ko-Kore-KR" altLang="en-US" sz="1000" dirty="0">
                <a:latin typeface="NanumGothic" panose="020D0604000000000000" pitchFamily="34" charset="-127"/>
                <a:ea typeface="NanumGothic" panose="020D0604000000000000" pitchFamily="34" charset="-127"/>
              </a:endParaRPr>
            </a:p>
          </p:txBody>
        </p:sp>
        <p:sp>
          <p:nvSpPr>
            <p:cNvPr id="62" name="모서리가 둥근 직사각형 61">
              <a:extLst>
                <a:ext uri="{FF2B5EF4-FFF2-40B4-BE49-F238E27FC236}">
                  <a16:creationId xmlns:a16="http://schemas.microsoft.com/office/drawing/2014/main" id="{9B7C2A3E-CDB0-69D6-97EE-46B13C2FDCB0}"/>
                </a:ext>
              </a:extLst>
            </p:cNvPr>
            <p:cNvSpPr/>
            <p:nvPr/>
          </p:nvSpPr>
          <p:spPr>
            <a:xfrm>
              <a:off x="2949028" y="5291202"/>
              <a:ext cx="2850473"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010-2</a:t>
              </a:r>
              <a:r>
                <a:rPr kumimoji="1" lang="ko-KR" altLang="en-US"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a:t>
              </a: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-74</a:t>
              </a:r>
              <a:r>
                <a:rPr kumimoji="1" lang="ko-KR" altLang="en-US"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grpSp>
      <p:pic>
        <p:nvPicPr>
          <p:cNvPr id="70" name="그림 69">
            <a:extLst>
              <a:ext uri="{FF2B5EF4-FFF2-40B4-BE49-F238E27FC236}">
                <a16:creationId xmlns:a16="http://schemas.microsoft.com/office/drawing/2014/main" id="{B6236744-5137-7C29-FD3F-19B71DA11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8823" y="1880928"/>
            <a:ext cx="900000" cy="900000"/>
          </a:xfrm>
          <a:prstGeom prst="rect">
            <a:avLst/>
          </a:prstGeom>
        </p:spPr>
      </p:pic>
      <p:sp>
        <p:nvSpPr>
          <p:cNvPr id="71" name="TextBox 70">
            <a:extLst>
              <a:ext uri="{FF2B5EF4-FFF2-40B4-BE49-F238E27FC236}">
                <a16:creationId xmlns:a16="http://schemas.microsoft.com/office/drawing/2014/main" id="{6FE5D9F2-045F-A3E3-BF97-1F79873C4614}"/>
              </a:ext>
            </a:extLst>
          </p:cNvPr>
          <p:cNvSpPr txBox="1"/>
          <p:nvPr/>
        </p:nvSpPr>
        <p:spPr>
          <a:xfrm>
            <a:off x="2894532" y="4499205"/>
            <a:ext cx="665567" cy="246221"/>
          </a:xfrm>
          <a:prstGeom prst="rect">
            <a:avLst/>
          </a:prstGeom>
          <a:noFill/>
        </p:spPr>
        <p:txBody>
          <a:bodyPr wrap="none" rtlCol="0">
            <a:spAutoFit/>
          </a:bodyPr>
          <a:lstStyle/>
          <a:p>
            <a:r>
              <a:rPr kumimoji="1" lang="ko-KR" altLang="en-US" sz="1000" dirty="0">
                <a:latin typeface="NanumGothic" panose="020D0604000000000000" pitchFamily="34" charset="-127"/>
                <a:ea typeface="NanumGothic" panose="020D0604000000000000" pitchFamily="34" charset="-127"/>
              </a:rPr>
              <a:t>자기소개</a:t>
            </a:r>
            <a:endParaRPr kumimoji="1" lang="ko-Kore-KR" altLang="en-US" sz="1000" dirty="0">
              <a:latin typeface="NanumGothic" panose="020D0604000000000000" pitchFamily="34" charset="-127"/>
              <a:ea typeface="NanumGothic" panose="020D0604000000000000" pitchFamily="34" charset="-127"/>
            </a:endParaRPr>
          </a:p>
        </p:txBody>
      </p:sp>
    </p:spTree>
    <p:extLst>
      <p:ext uri="{BB962C8B-B14F-4D97-AF65-F5344CB8AC3E}">
        <p14:creationId xmlns:p14="http://schemas.microsoft.com/office/powerpoint/2010/main" val="3195999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26281CC-8917-C684-3B18-B44D63E883A5}"/>
              </a:ext>
            </a:extLst>
          </p:cNvPr>
          <p:cNvSpPr>
            <a:spLocks noGrp="1"/>
          </p:cNvSpPr>
          <p:nvPr>
            <p:ph type="title"/>
          </p:nvPr>
        </p:nvSpPr>
        <p:spPr>
          <a:xfrm>
            <a:off x="431372" y="2286628"/>
            <a:ext cx="11425269" cy="849577"/>
          </a:xfrm>
        </p:spPr>
        <p:txBody>
          <a:bodyPr/>
          <a:lstStyle/>
          <a:p>
            <a:r>
              <a:rPr lang="ko-KR" altLang="en-US" dirty="0"/>
              <a:t>커뮤니티</a:t>
            </a:r>
            <a:endParaRPr lang="en-US" dirty="0"/>
          </a:p>
        </p:txBody>
      </p:sp>
      <p:sp>
        <p:nvSpPr>
          <p:cNvPr id="11" name="Text Placeholder 2">
            <a:extLst>
              <a:ext uri="{FF2B5EF4-FFF2-40B4-BE49-F238E27FC236}">
                <a16:creationId xmlns:a16="http://schemas.microsoft.com/office/drawing/2014/main" id="{381CC57D-1AB9-0BF2-4195-16798212CCDD}"/>
              </a:ext>
            </a:extLst>
          </p:cNvPr>
          <p:cNvSpPr>
            <a:spLocks noGrp="1"/>
          </p:cNvSpPr>
          <p:nvPr>
            <p:ph type="body" sz="quarter" idx="10"/>
          </p:nvPr>
        </p:nvSpPr>
        <p:spPr>
          <a:xfrm>
            <a:off x="1687373" y="3332989"/>
            <a:ext cx="8953500" cy="2152650"/>
          </a:xfrm>
        </p:spPr>
        <p:txBody>
          <a:bodyPr/>
          <a:lstStyle/>
          <a:p>
            <a:pPr algn="l"/>
            <a:r>
              <a:rPr lang="ko-Kore-KR" altLang="en-US" dirty="0"/>
              <a:t>회원들 간의 소통이 가능한 페이지</a:t>
            </a:r>
            <a:endParaRPr lang="en-US" altLang="ko-Kore-KR" dirty="0"/>
          </a:p>
          <a:p>
            <a:pPr marL="171450" indent="-171450" algn="l">
              <a:buFontTx/>
              <a:buChar char="-"/>
            </a:pPr>
            <a:r>
              <a:rPr lang="ko-Kore-KR" altLang="en-US" dirty="0"/>
              <a:t>추후 개발 예정</a:t>
            </a:r>
            <a:endParaRPr lang="en-US" altLang="ko-Kore-KR" dirty="0"/>
          </a:p>
          <a:p>
            <a:pPr marL="171450" indent="-171450" algn="l">
              <a:buFontTx/>
              <a:buChar char="-"/>
            </a:pPr>
            <a:r>
              <a:rPr lang="ko-Kore-KR" altLang="en-US" dirty="0"/>
              <a:t>인스타그램과 비슷한 유형으로 개발</a:t>
            </a:r>
            <a:endParaRPr lang="en-US" altLang="ko-Kore-KR" dirty="0"/>
          </a:p>
        </p:txBody>
      </p:sp>
    </p:spTree>
    <p:extLst>
      <p:ext uri="{BB962C8B-B14F-4D97-AF65-F5344CB8AC3E}">
        <p14:creationId xmlns:p14="http://schemas.microsoft.com/office/powerpoint/2010/main" val="3325500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26281CC-8917-C684-3B18-B44D63E883A5}"/>
              </a:ext>
            </a:extLst>
          </p:cNvPr>
          <p:cNvSpPr>
            <a:spLocks noGrp="1"/>
          </p:cNvSpPr>
          <p:nvPr>
            <p:ph type="title"/>
          </p:nvPr>
        </p:nvSpPr>
        <p:spPr>
          <a:xfrm>
            <a:off x="431372" y="2286628"/>
            <a:ext cx="11425269" cy="849577"/>
          </a:xfrm>
        </p:spPr>
        <p:txBody>
          <a:bodyPr/>
          <a:lstStyle/>
          <a:p>
            <a:r>
              <a:rPr lang="ko-KR" altLang="en-US"/>
              <a:t>마이페이지</a:t>
            </a:r>
            <a:endParaRPr lang="en-US"/>
          </a:p>
        </p:txBody>
      </p:sp>
      <p:sp>
        <p:nvSpPr>
          <p:cNvPr id="11" name="Text Placeholder 2">
            <a:extLst>
              <a:ext uri="{FF2B5EF4-FFF2-40B4-BE49-F238E27FC236}">
                <a16:creationId xmlns:a16="http://schemas.microsoft.com/office/drawing/2014/main" id="{381CC57D-1AB9-0BF2-4195-16798212CCDD}"/>
              </a:ext>
            </a:extLst>
          </p:cNvPr>
          <p:cNvSpPr>
            <a:spLocks noGrp="1"/>
          </p:cNvSpPr>
          <p:nvPr>
            <p:ph type="body" sz="quarter" idx="10"/>
          </p:nvPr>
        </p:nvSpPr>
        <p:spPr>
          <a:xfrm>
            <a:off x="1687373" y="3332989"/>
            <a:ext cx="8953500" cy="2152650"/>
          </a:xfrm>
        </p:spPr>
        <p:txBody>
          <a:bodyPr/>
          <a:lstStyle/>
          <a:p>
            <a:pPr algn="l"/>
            <a:r>
              <a:rPr lang="ko-KR" altLang="en-US" dirty="0"/>
              <a:t>나의 정보 및 프로필을 볼 수 있는 페이지</a:t>
            </a:r>
            <a:endParaRPr lang="en-US" altLang="ko-KR" dirty="0"/>
          </a:p>
          <a:p>
            <a:pPr marL="171450" indent="-171450" algn="l">
              <a:buFontTx/>
              <a:buChar char="-"/>
            </a:pPr>
            <a:r>
              <a:rPr lang="ko-KR" altLang="en-US" dirty="0"/>
              <a:t>프로필</a:t>
            </a:r>
            <a:endParaRPr lang="en-US" altLang="ko-KR" dirty="0"/>
          </a:p>
          <a:p>
            <a:pPr marL="171450" indent="-171450" algn="l">
              <a:buFontTx/>
              <a:buChar char="-"/>
            </a:pPr>
            <a:r>
              <a:rPr lang="ko-KR" altLang="en-US" dirty="0"/>
              <a:t>참여 커뮤니티</a:t>
            </a:r>
            <a:endParaRPr lang="en-US" dirty="0"/>
          </a:p>
        </p:txBody>
      </p:sp>
    </p:spTree>
    <p:extLst>
      <p:ext uri="{BB962C8B-B14F-4D97-AF65-F5344CB8AC3E}">
        <p14:creationId xmlns:p14="http://schemas.microsoft.com/office/powerpoint/2010/main" val="2883745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MP-DB-01</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a:t>Dashboard</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478519478"/>
              </p:ext>
            </p:extLst>
          </p:nvPr>
        </p:nvGraphicFramePr>
        <p:xfrm>
          <a:off x="8472264" y="476672"/>
          <a:ext cx="3384376" cy="438199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Summary.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Profile</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마이페이지 메인</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a:solidFill>
                            <a:schemeClr val="tx1"/>
                          </a:solidFill>
                          <a:latin typeface="+mn-ea"/>
                          <a:ea typeface="+mn-ea"/>
                        </a:rPr>
                        <a:t>1</a:t>
                      </a:r>
                      <a:endParaRPr lang="ko-KR" altLang="en-US" sz="850" b="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00" b="0" dirty="0">
                          <a:latin typeface="+mn-ea"/>
                          <a:ea typeface="+mn-ea"/>
                        </a:rPr>
                        <a:t>프로필</a:t>
                      </a:r>
                      <a:r>
                        <a:rPr lang="en-US" altLang="ko-KR" sz="800" b="0" dirty="0">
                          <a:latin typeface="+mn-ea"/>
                          <a:ea typeface="+mn-ea"/>
                        </a:rPr>
                        <a:t>[Image]</a:t>
                      </a:r>
                    </a:p>
                    <a:p>
                      <a:pPr marL="171450" indent="-171450" algn="just" latinLnBrk="1">
                        <a:lnSpc>
                          <a:spcPct val="120000"/>
                        </a:lnSpc>
                        <a:buFontTx/>
                        <a:buChar char="-"/>
                      </a:pPr>
                      <a:r>
                        <a:rPr lang="ko-KR" altLang="en-US" sz="800" b="0" dirty="0">
                          <a:latin typeface="+mn-ea"/>
                          <a:ea typeface="+mn-ea"/>
                        </a:rPr>
                        <a:t>개인 프로필 이미지</a:t>
                      </a: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a:latin typeface="+mn-ea"/>
                          <a:ea typeface="+mn-ea"/>
                        </a:rPr>
                        <a:t>2</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dirty="0">
                          <a:solidFill>
                            <a:schemeClr val="tx1"/>
                          </a:solidFill>
                          <a:latin typeface="+mn-ea"/>
                        </a:rPr>
                        <a:t>활동 현황</a:t>
                      </a:r>
                      <a:r>
                        <a:rPr kumimoji="1" lang="en-US" altLang="ko-KR" sz="800" dirty="0">
                          <a:solidFill>
                            <a:schemeClr val="tx1"/>
                          </a:solidFill>
                          <a:latin typeface="+mn-ea"/>
                        </a:rPr>
                        <a:t>[Text]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참가한 기록을 간단하게 숫자로 요약</a:t>
                      </a: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a:latin typeface="+mn-ea"/>
                          <a:ea typeface="+mn-ea"/>
                        </a:rPr>
                        <a:t>3</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00" b="0" dirty="0">
                          <a:latin typeface="+mn-ea"/>
                          <a:ea typeface="+mn-ea"/>
                        </a:rPr>
                        <a:t>경기 완료 현황</a:t>
                      </a:r>
                      <a:r>
                        <a:rPr lang="en-US" altLang="ko-KR" sz="800" b="0" dirty="0">
                          <a:latin typeface="+mn-ea"/>
                          <a:ea typeface="+mn-ea"/>
                        </a:rPr>
                        <a:t>[Graph]</a:t>
                      </a:r>
                    </a:p>
                    <a:p>
                      <a:pPr marL="171450" indent="-171450" algn="just" latinLnBrk="1">
                        <a:lnSpc>
                          <a:spcPct val="120000"/>
                        </a:lnSpc>
                        <a:buFontTx/>
                        <a:buChar char="-"/>
                      </a:pPr>
                      <a:r>
                        <a:rPr lang="ko-KR" altLang="en-US" sz="800" b="0" dirty="0">
                          <a:latin typeface="+mn-ea"/>
                          <a:ea typeface="+mn-ea"/>
                        </a:rPr>
                        <a:t>진행상태가 완료인 경기를 그래프로 출력</a:t>
                      </a: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a:latin typeface="+mn-ea"/>
                          <a:ea typeface="+mn-ea"/>
                        </a:rPr>
                        <a:t>4</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dirty="0">
                          <a:solidFill>
                            <a:schemeClr val="tx1"/>
                          </a:solidFill>
                          <a:latin typeface="+mn-ea"/>
                        </a:rPr>
                        <a:t>개인 참가 히스토리</a:t>
                      </a:r>
                      <a:r>
                        <a:rPr kumimoji="1" lang="en-US" altLang="ko-KR" sz="800" dirty="0">
                          <a:solidFill>
                            <a:schemeClr val="tx1"/>
                          </a:solidFill>
                          <a:latin typeface="+mn-ea"/>
                        </a:rPr>
                        <a:t>[List]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모집</a:t>
                      </a:r>
                      <a:r>
                        <a:rPr kumimoji="1" lang="en-US" altLang="ko-KR" sz="800" dirty="0">
                          <a:solidFill>
                            <a:schemeClr val="tx1"/>
                          </a:solidFill>
                          <a:latin typeface="+mn-ea"/>
                        </a:rPr>
                        <a:t>, </a:t>
                      </a:r>
                      <a:r>
                        <a:rPr kumimoji="1" lang="ko-KR" altLang="en-US" sz="800" dirty="0">
                          <a:solidFill>
                            <a:schemeClr val="tx1"/>
                          </a:solidFill>
                          <a:latin typeface="+mn-ea"/>
                        </a:rPr>
                        <a:t>신청</a:t>
                      </a:r>
                      <a:r>
                        <a:rPr kumimoji="1" lang="en-US" altLang="ko-KR" sz="800" dirty="0">
                          <a:solidFill>
                            <a:schemeClr val="tx1"/>
                          </a:solidFill>
                          <a:latin typeface="+mn-ea"/>
                        </a:rPr>
                        <a:t>,</a:t>
                      </a:r>
                      <a:r>
                        <a:rPr kumimoji="1" lang="ko-KR" altLang="en-US" sz="800" dirty="0">
                          <a:solidFill>
                            <a:schemeClr val="tx1"/>
                          </a:solidFill>
                          <a:latin typeface="+mn-ea"/>
                        </a:rPr>
                        <a:t> 승인</a:t>
                      </a:r>
                      <a:r>
                        <a:rPr kumimoji="1" lang="en-US" altLang="ko-KR" sz="800" dirty="0">
                          <a:solidFill>
                            <a:schemeClr val="tx1"/>
                          </a:solidFill>
                          <a:latin typeface="+mn-ea"/>
                        </a:rPr>
                        <a:t>,</a:t>
                      </a:r>
                      <a:r>
                        <a:rPr kumimoji="1" lang="ko-KR" altLang="en-US" sz="800" dirty="0">
                          <a:solidFill>
                            <a:schemeClr val="tx1"/>
                          </a:solidFill>
                          <a:latin typeface="+mn-ea"/>
                        </a:rPr>
                        <a:t> 반려</a:t>
                      </a:r>
                      <a:r>
                        <a:rPr kumimoji="1" lang="en-US" altLang="ko-KR" sz="800" dirty="0">
                          <a:solidFill>
                            <a:schemeClr val="tx1"/>
                          </a:solidFill>
                          <a:latin typeface="+mn-ea"/>
                        </a:rPr>
                        <a:t>,</a:t>
                      </a:r>
                      <a:r>
                        <a:rPr kumimoji="1" lang="ko-KR" altLang="en-US" sz="800" dirty="0">
                          <a:solidFill>
                            <a:schemeClr val="tx1"/>
                          </a:solidFill>
                          <a:latin typeface="+mn-ea"/>
                        </a:rPr>
                        <a:t> 완료된 모든 기록을 리스트로 출력</a:t>
                      </a:r>
                      <a:br>
                        <a:rPr kumimoji="1" lang="en-US" altLang="ko-KR" sz="800" dirty="0">
                          <a:solidFill>
                            <a:schemeClr val="tx1"/>
                          </a:solidFill>
                          <a:latin typeface="+mn-ea"/>
                        </a:rPr>
                      </a:br>
                      <a:r>
                        <a:rPr kumimoji="1" lang="ko-KR" altLang="en-US" sz="800" dirty="0">
                          <a:solidFill>
                            <a:schemeClr val="tx1"/>
                          </a:solidFill>
                          <a:latin typeface="+mn-ea"/>
                        </a:rPr>
                        <a:t>리스트는 한번에 최대 </a:t>
                      </a:r>
                      <a:r>
                        <a:rPr kumimoji="1" lang="en-US" altLang="ko-KR" sz="800" dirty="0">
                          <a:solidFill>
                            <a:schemeClr val="tx1"/>
                          </a:solidFill>
                          <a:latin typeface="+mn-ea"/>
                        </a:rPr>
                        <a:t>10</a:t>
                      </a:r>
                      <a:r>
                        <a:rPr kumimoji="1" lang="ko-KR" altLang="en-US" sz="800" dirty="0">
                          <a:solidFill>
                            <a:schemeClr val="tx1"/>
                          </a:solidFill>
                          <a:latin typeface="+mn-ea"/>
                        </a:rPr>
                        <a:t>개 출력 </a:t>
                      </a:r>
                      <a:endParaRPr kumimoji="1" lang="en-US" altLang="ko-KR" sz="80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en-US" altLang="ko-KR" sz="800" dirty="0">
                          <a:solidFill>
                            <a:schemeClr val="tx1"/>
                          </a:solidFill>
                          <a:latin typeface="+mn-ea"/>
                        </a:rPr>
                        <a:t>Hover </a:t>
                      </a:r>
                      <a:r>
                        <a:rPr kumimoji="1" lang="ko-KR" altLang="en-US" sz="800" dirty="0">
                          <a:solidFill>
                            <a:schemeClr val="tx1"/>
                          </a:solidFill>
                          <a:latin typeface="+mn-ea"/>
                        </a:rPr>
                        <a:t>효과 적용</a:t>
                      </a:r>
                      <a:endParaRPr kumimoji="1" lang="en-US" altLang="ko-KR" sz="80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클릭 시 해당 경기의 상세정보 </a:t>
                      </a:r>
                      <a:r>
                        <a:rPr kumimoji="1" lang="ko-KR" altLang="en-US" sz="800" dirty="0" err="1">
                          <a:solidFill>
                            <a:schemeClr val="tx1"/>
                          </a:solidFill>
                          <a:latin typeface="+mn-ea"/>
                        </a:rPr>
                        <a:t>모달</a:t>
                      </a:r>
                      <a:r>
                        <a:rPr kumimoji="1" lang="ko-KR" altLang="en-US" sz="800" dirty="0">
                          <a:solidFill>
                            <a:schemeClr val="tx1"/>
                          </a:solidFill>
                          <a:latin typeface="+mn-ea"/>
                        </a:rPr>
                        <a:t> 출력</a:t>
                      </a: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a:latin typeface="+mn-ea"/>
                          <a:ea typeface="+mn-ea"/>
                        </a:rPr>
                        <a:t>5</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dirty="0">
                          <a:solidFill>
                            <a:schemeClr val="tx1"/>
                          </a:solidFill>
                          <a:latin typeface="+mn-ea"/>
                        </a:rPr>
                        <a:t>페이지</a:t>
                      </a:r>
                      <a:r>
                        <a:rPr kumimoji="1" lang="en-US" altLang="ko-KR" sz="800" dirty="0">
                          <a:solidFill>
                            <a:schemeClr val="tx1"/>
                          </a:solidFill>
                          <a:latin typeface="+mn-ea"/>
                        </a:rPr>
                        <a:t>[Pagination]</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페이지 출력은 </a:t>
                      </a:r>
                      <a:r>
                        <a:rPr kumimoji="1" lang="en-US" altLang="ko-KR" sz="800" dirty="0">
                          <a:solidFill>
                            <a:schemeClr val="tx1"/>
                          </a:solidFill>
                          <a:latin typeface="+mn-ea"/>
                        </a:rPr>
                        <a:t>5</a:t>
                      </a:r>
                      <a:r>
                        <a:rPr kumimoji="1" lang="ko-KR" altLang="en-US" sz="800" dirty="0">
                          <a:solidFill>
                            <a:schemeClr val="tx1"/>
                          </a:solidFill>
                          <a:latin typeface="+mn-ea"/>
                        </a:rPr>
                        <a:t>개 까지만 설정</a:t>
                      </a:r>
                      <a:endParaRPr kumimoji="1" lang="en-US" altLang="ko-KR" sz="80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예</a:t>
                      </a:r>
                      <a:r>
                        <a:rPr kumimoji="1" lang="en-US" altLang="ko-KR" sz="800" dirty="0">
                          <a:solidFill>
                            <a:schemeClr val="tx1"/>
                          </a:solidFill>
                          <a:latin typeface="+mn-ea"/>
                        </a:rPr>
                        <a:t>)</a:t>
                      </a:r>
                      <a:r>
                        <a:rPr kumimoji="1" lang="ko-KR" altLang="en-US" sz="800" dirty="0">
                          <a:solidFill>
                            <a:schemeClr val="tx1"/>
                          </a:solidFill>
                          <a:latin typeface="+mn-ea"/>
                        </a:rPr>
                        <a:t> </a:t>
                      </a:r>
                      <a:r>
                        <a:rPr kumimoji="1" lang="en-US" altLang="ko-KR" sz="800" dirty="0">
                          <a:solidFill>
                            <a:schemeClr val="tx1"/>
                          </a:solidFill>
                          <a:latin typeface="+mn-ea"/>
                        </a:rPr>
                        <a:t>1,2,3,4,5</a:t>
                      </a:r>
                      <a:r>
                        <a:rPr kumimoji="1" lang="ko-KR" altLang="en-US" sz="800" dirty="0">
                          <a:solidFill>
                            <a:schemeClr val="tx1"/>
                          </a:solidFill>
                          <a:latin typeface="+mn-ea"/>
                        </a:rPr>
                        <a:t> </a:t>
                      </a:r>
                      <a:r>
                        <a:rPr kumimoji="1" lang="en-US" altLang="ko-KR" sz="800" dirty="0">
                          <a:solidFill>
                            <a:schemeClr val="tx1"/>
                          </a:solidFill>
                          <a:latin typeface="+mn-ea"/>
                        </a:rPr>
                        <a:t>-&gt;</a:t>
                      </a:r>
                      <a:r>
                        <a:rPr kumimoji="1" lang="ko-KR" altLang="en-US" sz="800" dirty="0">
                          <a:solidFill>
                            <a:schemeClr val="tx1"/>
                          </a:solidFill>
                          <a:latin typeface="+mn-ea"/>
                        </a:rPr>
                        <a:t> </a:t>
                      </a:r>
                      <a:r>
                        <a:rPr kumimoji="1" lang="en-US" altLang="ko-KR" sz="800" dirty="0">
                          <a:solidFill>
                            <a:schemeClr val="tx1"/>
                          </a:solidFill>
                          <a:latin typeface="+mn-ea"/>
                        </a:rPr>
                        <a:t>4</a:t>
                      </a:r>
                      <a:r>
                        <a:rPr kumimoji="1" lang="ko-KR" altLang="en-US" sz="800" dirty="0">
                          <a:solidFill>
                            <a:schemeClr val="tx1"/>
                          </a:solidFill>
                          <a:latin typeface="+mn-ea"/>
                        </a:rPr>
                        <a:t>페이지 선택 시 </a:t>
                      </a:r>
                      <a:r>
                        <a:rPr kumimoji="1" lang="en-US" altLang="ko-KR" sz="800" dirty="0">
                          <a:solidFill>
                            <a:schemeClr val="tx1"/>
                          </a:solidFill>
                          <a:latin typeface="+mn-ea"/>
                        </a:rPr>
                        <a:t>-&gt;</a:t>
                      </a:r>
                      <a:r>
                        <a:rPr kumimoji="1" lang="ko-KR" altLang="en-US" sz="800" dirty="0">
                          <a:solidFill>
                            <a:schemeClr val="tx1"/>
                          </a:solidFill>
                          <a:latin typeface="+mn-ea"/>
                        </a:rPr>
                        <a:t> </a:t>
                      </a:r>
                      <a:r>
                        <a:rPr kumimoji="1" lang="en-US" altLang="ko-KR" sz="800" dirty="0">
                          <a:solidFill>
                            <a:schemeClr val="tx1"/>
                          </a:solidFill>
                          <a:latin typeface="+mn-ea"/>
                        </a:rPr>
                        <a:t>2,3,4,5,6</a:t>
                      </a:r>
                      <a:br>
                        <a:rPr kumimoji="1" lang="en-US" altLang="ko-KR" sz="800" dirty="0">
                          <a:solidFill>
                            <a:schemeClr val="tx1"/>
                          </a:solidFill>
                          <a:latin typeface="+mn-ea"/>
                        </a:rPr>
                      </a:br>
                      <a:r>
                        <a:rPr kumimoji="1" lang="en-US" altLang="ko-KR" sz="800" dirty="0">
                          <a:solidFill>
                            <a:schemeClr val="tx1"/>
                          </a:solidFill>
                          <a:latin typeface="+mn-ea"/>
                        </a:rPr>
                        <a:t>1,2</a:t>
                      </a:r>
                      <a:r>
                        <a:rPr kumimoji="1" lang="ko-KR" altLang="en-US" sz="800" dirty="0">
                          <a:solidFill>
                            <a:schemeClr val="tx1"/>
                          </a:solidFill>
                          <a:latin typeface="+mn-ea"/>
                        </a:rPr>
                        <a:t> 페이지를 제외한 나머지 페이지는 선택한 페이지가 중간으로 오도록 설정</a:t>
                      </a: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a:latin typeface="+mn-ea"/>
                          <a:ea typeface="+mn-ea"/>
                        </a:rPr>
                        <a:t>6</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00" b="0" dirty="0">
                          <a:latin typeface="+mn-ea"/>
                          <a:ea typeface="+mn-ea"/>
                        </a:rPr>
                        <a:t>내 정보 수정</a:t>
                      </a:r>
                      <a:r>
                        <a:rPr lang="en-US" altLang="ko-KR" sz="800" b="0" dirty="0">
                          <a:latin typeface="+mn-ea"/>
                          <a:ea typeface="+mn-ea"/>
                        </a:rPr>
                        <a:t>[Button]</a:t>
                      </a:r>
                    </a:p>
                    <a:p>
                      <a:pPr marL="171450" indent="-171450" algn="just" latinLnBrk="1">
                        <a:lnSpc>
                          <a:spcPct val="120000"/>
                        </a:lnSpc>
                        <a:buFontTx/>
                        <a:buChar char="-"/>
                      </a:pPr>
                      <a:r>
                        <a:rPr lang="ko-KR" altLang="en-US" sz="800" b="0" dirty="0">
                          <a:latin typeface="+mn-ea"/>
                          <a:ea typeface="+mn-ea"/>
                        </a:rPr>
                        <a:t>버튼 클릭 시 </a:t>
                      </a:r>
                      <a:r>
                        <a:rPr lang="en-US" altLang="ko-KR" sz="800" b="0" dirty="0">
                          <a:latin typeface="+mn-ea"/>
                          <a:ea typeface="+mn-ea"/>
                        </a:rPr>
                        <a:t>[PF-02 / </a:t>
                      </a:r>
                      <a:r>
                        <a:rPr lang="ko-KR" altLang="en-US" sz="800" b="0" dirty="0">
                          <a:latin typeface="+mn-ea"/>
                          <a:ea typeface="+mn-ea"/>
                        </a:rPr>
                        <a:t>비밀번호 재확인</a:t>
                      </a:r>
                      <a:r>
                        <a:rPr lang="en-US" altLang="ko-KR" sz="800" b="0" dirty="0">
                          <a:latin typeface="+mn-ea"/>
                          <a:ea typeface="+mn-ea"/>
                        </a:rPr>
                        <a:t>] </a:t>
                      </a:r>
                      <a:r>
                        <a:rPr lang="ko-KR" altLang="en-US" sz="800" b="0" dirty="0">
                          <a:latin typeface="+mn-ea"/>
                          <a:ea typeface="+mn-ea"/>
                        </a:rPr>
                        <a:t>페이지로 이동</a:t>
                      </a: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a:latin typeface="+mn-ea"/>
                          <a:ea typeface="+mn-ea"/>
                        </a:rPr>
                        <a:t>7</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9" name="직사각형 8">
            <a:extLst>
              <a:ext uri="{FF2B5EF4-FFF2-40B4-BE49-F238E27FC236}">
                <a16:creationId xmlns:a16="http://schemas.microsoft.com/office/drawing/2014/main" id="{B71D8D92-785A-198E-9099-6339924E99B6}"/>
              </a:ext>
            </a:extLst>
          </p:cNvPr>
          <p:cNvSpPr/>
          <p:nvPr/>
        </p:nvSpPr>
        <p:spPr>
          <a:xfrm>
            <a:off x="1282872" y="476672"/>
            <a:ext cx="1500760" cy="435377"/>
          </a:xfrm>
          <a:prstGeom prst="rect">
            <a:avLst/>
          </a:prstGeom>
          <a:noFill/>
          <a:ln>
            <a:solidFill>
              <a:srgbClr val="F2F2F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err="1">
                <a:solidFill>
                  <a:schemeClr val="tx1"/>
                </a:solidFill>
                <a:latin typeface="NanumGothic" panose="020D0604000000000000" pitchFamily="34" charset="-127"/>
                <a:ea typeface="NanumGothic" panose="020D0604000000000000" pitchFamily="34" charset="-127"/>
              </a:rPr>
              <a:t>moizen</a:t>
            </a:r>
            <a:endParaRPr kumimoji="1" lang="ko-Kore-KR" altLang="en-US" dirty="0">
              <a:solidFill>
                <a:schemeClr val="tx1"/>
              </a:solidFill>
              <a:latin typeface="NanumGothic" panose="020D0604000000000000" pitchFamily="34" charset="-127"/>
              <a:ea typeface="NanumGothic" panose="020D0604000000000000" pitchFamily="34" charset="-127"/>
            </a:endParaRPr>
          </a:p>
        </p:txBody>
      </p:sp>
      <p:graphicFrame>
        <p:nvGraphicFramePr>
          <p:cNvPr id="10" name="표 5">
            <a:extLst>
              <a:ext uri="{FF2B5EF4-FFF2-40B4-BE49-F238E27FC236}">
                <a16:creationId xmlns:a16="http://schemas.microsoft.com/office/drawing/2014/main" id="{A53BD8BA-3735-54EA-5DF3-00ECFD017A42}"/>
              </a:ext>
            </a:extLst>
          </p:cNvPr>
          <p:cNvGraphicFramePr>
            <a:graphicFrameLocks noGrp="1"/>
          </p:cNvGraphicFramePr>
          <p:nvPr/>
        </p:nvGraphicFramePr>
        <p:xfrm>
          <a:off x="1282872" y="1044407"/>
          <a:ext cx="6134593" cy="374400"/>
        </p:xfrm>
        <a:graphic>
          <a:graphicData uri="http://schemas.openxmlformats.org/drawingml/2006/table">
            <a:tbl>
              <a:tblPr firstRow="1" bandRow="1">
                <a:tableStyleId>{5C22544A-7EE6-4342-B048-85BDC9FD1C3A}</a:tableStyleId>
              </a:tblPr>
              <a:tblGrid>
                <a:gridCol w="6134593">
                  <a:extLst>
                    <a:ext uri="{9D8B030D-6E8A-4147-A177-3AD203B41FA5}">
                      <a16:colId xmlns:a16="http://schemas.microsoft.com/office/drawing/2014/main" val="3500359685"/>
                    </a:ext>
                  </a:extLst>
                </a:gridCol>
              </a:tblGrid>
              <a:tr h="374400">
                <a:tc>
                  <a:txBody>
                    <a:bodyPr/>
                    <a:lstStyle/>
                    <a:p>
                      <a:endParaRPr lang="ko-Kore-KR" altLang="en-US" sz="1200" dirty="0"/>
                    </a:p>
                  </a:txBody>
                  <a:tcPr>
                    <a:lnL w="12700" cmpd="sng">
                      <a:noFill/>
                    </a:lnL>
                    <a:lnR w="12700" cmpd="sng">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3031696"/>
                  </a:ext>
                </a:extLst>
              </a:tr>
            </a:tbl>
          </a:graphicData>
        </a:graphic>
      </p:graphicFrame>
      <p:sp>
        <p:nvSpPr>
          <p:cNvPr id="12" name="TextBox 11">
            <a:extLst>
              <a:ext uri="{FF2B5EF4-FFF2-40B4-BE49-F238E27FC236}">
                <a16:creationId xmlns:a16="http://schemas.microsoft.com/office/drawing/2014/main" id="{5D2B719D-AB56-E0D6-18F9-1A81223D5206}"/>
              </a:ext>
            </a:extLst>
          </p:cNvPr>
          <p:cNvSpPr txBox="1"/>
          <p:nvPr/>
        </p:nvSpPr>
        <p:spPr>
          <a:xfrm>
            <a:off x="2711624" y="1099120"/>
            <a:ext cx="576064" cy="246221"/>
          </a:xfrm>
          <a:prstGeom prst="rect">
            <a:avLst/>
          </a:prstGeom>
          <a:noFill/>
        </p:spPr>
        <p:txBody>
          <a:bodyPr wrap="square" rtlCol="0">
            <a:spAutoFit/>
          </a:bodyPr>
          <a:lstStyle/>
          <a:p>
            <a:pPr algn="ctr"/>
            <a:r>
              <a:rPr kumimoji="1" lang="en-US" altLang="ko-Kore-KR" sz="1000">
                <a:latin typeface="NanumGothic" panose="020D0604000000000000" pitchFamily="34" charset="-127"/>
                <a:ea typeface="NanumGothic" panose="020D0604000000000000" pitchFamily="34" charset="-127"/>
              </a:rPr>
              <a:t>HOME</a:t>
            </a:r>
            <a:endParaRPr kumimoji="1" lang="ko-Kore-KR" altLang="en-US" sz="1000">
              <a:latin typeface="NanumGothic" panose="020D0604000000000000" pitchFamily="34" charset="-127"/>
              <a:ea typeface="NanumGothic" panose="020D0604000000000000" pitchFamily="34" charset="-127"/>
            </a:endParaRPr>
          </a:p>
        </p:txBody>
      </p:sp>
      <p:sp>
        <p:nvSpPr>
          <p:cNvPr id="13" name="TextBox 12">
            <a:extLst>
              <a:ext uri="{FF2B5EF4-FFF2-40B4-BE49-F238E27FC236}">
                <a16:creationId xmlns:a16="http://schemas.microsoft.com/office/drawing/2014/main" id="{240D5BD9-F361-8FFA-6026-BA5CD5D0B57E}"/>
              </a:ext>
            </a:extLst>
          </p:cNvPr>
          <p:cNvSpPr txBox="1"/>
          <p:nvPr/>
        </p:nvSpPr>
        <p:spPr>
          <a:xfrm>
            <a:off x="3952419" y="1099120"/>
            <a:ext cx="982675" cy="246221"/>
          </a:xfrm>
          <a:prstGeom prst="rect">
            <a:avLst/>
          </a:prstGeom>
          <a:noFill/>
        </p:spPr>
        <p:txBody>
          <a:bodyPr wrap="square" rtlCol="0">
            <a:spAutoFit/>
          </a:bodyPr>
          <a:lstStyle/>
          <a:p>
            <a:pPr algn="ctr"/>
            <a:r>
              <a:rPr kumimoji="1" lang="ko-KR" altLang="en-US" sz="1000" dirty="0" err="1">
                <a:latin typeface="NanumGothic" panose="020D0604000000000000" pitchFamily="34" charset="-127"/>
                <a:ea typeface="NanumGothic" panose="020D0604000000000000" pitchFamily="34" charset="-127"/>
              </a:rPr>
              <a:t>모이젠</a:t>
            </a:r>
            <a:r>
              <a:rPr kumimoji="1" lang="ko-KR" altLang="en-US" sz="1000" dirty="0">
                <a:latin typeface="NanumGothic" panose="020D0604000000000000" pitchFamily="34" charset="-127"/>
                <a:ea typeface="NanumGothic" panose="020D0604000000000000" pitchFamily="34" charset="-127"/>
              </a:rPr>
              <a:t> 게시판</a:t>
            </a:r>
            <a:endParaRPr kumimoji="1" lang="ko-Kore-KR" altLang="en-US" sz="1000" dirty="0">
              <a:latin typeface="NanumGothic" panose="020D0604000000000000" pitchFamily="34" charset="-127"/>
              <a:ea typeface="NanumGothic" panose="020D0604000000000000" pitchFamily="34" charset="-127"/>
            </a:endParaRPr>
          </a:p>
        </p:txBody>
      </p:sp>
      <p:sp>
        <p:nvSpPr>
          <p:cNvPr id="14" name="모서리가 둥근 직사각형 13">
            <a:extLst>
              <a:ext uri="{FF2B5EF4-FFF2-40B4-BE49-F238E27FC236}">
                <a16:creationId xmlns:a16="http://schemas.microsoft.com/office/drawing/2014/main" id="{0A616885-7402-14AD-024F-34FC51E0CBB3}"/>
              </a:ext>
            </a:extLst>
          </p:cNvPr>
          <p:cNvSpPr/>
          <p:nvPr/>
        </p:nvSpPr>
        <p:spPr>
          <a:xfrm>
            <a:off x="2956008" y="570761"/>
            <a:ext cx="3312368" cy="337959"/>
          </a:xfrm>
          <a:prstGeom prst="roundRect">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51" name="그림 50">
            <a:extLst>
              <a:ext uri="{FF2B5EF4-FFF2-40B4-BE49-F238E27FC236}">
                <a16:creationId xmlns:a16="http://schemas.microsoft.com/office/drawing/2014/main" id="{1D649E06-8C68-C685-6024-123924E5A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1098" y="1708687"/>
            <a:ext cx="900000" cy="900000"/>
          </a:xfrm>
          <a:prstGeom prst="rect">
            <a:avLst/>
          </a:prstGeom>
        </p:spPr>
      </p:pic>
      <p:pic>
        <p:nvPicPr>
          <p:cNvPr id="15" name="그림 14">
            <a:extLst>
              <a:ext uri="{FF2B5EF4-FFF2-40B4-BE49-F238E27FC236}">
                <a16:creationId xmlns:a16="http://schemas.microsoft.com/office/drawing/2014/main" id="{E257C912-3AFC-F587-F304-78302CA547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8336" y="591848"/>
            <a:ext cx="304800" cy="304800"/>
          </a:xfrm>
          <a:prstGeom prst="rect">
            <a:avLst/>
          </a:prstGeom>
        </p:spPr>
      </p:pic>
      <p:sp>
        <p:nvSpPr>
          <p:cNvPr id="16" name="TextBox 15">
            <a:extLst>
              <a:ext uri="{FF2B5EF4-FFF2-40B4-BE49-F238E27FC236}">
                <a16:creationId xmlns:a16="http://schemas.microsoft.com/office/drawing/2014/main" id="{13F9A7DF-B5F1-069F-1ACE-0D2F22764878}"/>
              </a:ext>
            </a:extLst>
          </p:cNvPr>
          <p:cNvSpPr txBox="1"/>
          <p:nvPr/>
        </p:nvSpPr>
        <p:spPr>
          <a:xfrm>
            <a:off x="5433310" y="1099120"/>
            <a:ext cx="982673" cy="246221"/>
          </a:xfrm>
          <a:prstGeom prst="rect">
            <a:avLst/>
          </a:prstGeom>
          <a:noFill/>
        </p:spPr>
        <p:txBody>
          <a:bodyPr wrap="square" rtlCol="0">
            <a:spAutoFit/>
          </a:bodyPr>
          <a:lstStyle/>
          <a:p>
            <a:pPr algn="ctr"/>
            <a:r>
              <a:rPr kumimoji="1" lang="ko-KR" altLang="en-US" sz="1000" dirty="0">
                <a:latin typeface="NanumGothic" panose="020D0604000000000000" pitchFamily="34" charset="-127"/>
                <a:ea typeface="NanumGothic" panose="020D0604000000000000" pitchFamily="34" charset="-127"/>
              </a:rPr>
              <a:t>커뮤니티</a:t>
            </a:r>
            <a:endParaRPr kumimoji="1" lang="en-US" altLang="ko-Kore-KR" sz="1000" dirty="0">
              <a:latin typeface="NanumGothic" panose="020D0604000000000000" pitchFamily="34" charset="-127"/>
              <a:ea typeface="NanumGothic" panose="020D0604000000000000" pitchFamily="34" charset="-127"/>
            </a:endParaRPr>
          </a:p>
        </p:txBody>
      </p:sp>
      <p:sp>
        <p:nvSpPr>
          <p:cNvPr id="35" name="텍스트 개체 틀 4">
            <a:extLst>
              <a:ext uri="{FF2B5EF4-FFF2-40B4-BE49-F238E27FC236}">
                <a16:creationId xmlns:a16="http://schemas.microsoft.com/office/drawing/2014/main" id="{3987DD72-CC56-C724-5B0D-59CBE7C9B73E}"/>
              </a:ext>
            </a:extLst>
          </p:cNvPr>
          <p:cNvSpPr txBox="1">
            <a:spLocks/>
          </p:cNvSpPr>
          <p:nvPr/>
        </p:nvSpPr>
        <p:spPr>
          <a:xfrm>
            <a:off x="6104384" y="107821"/>
            <a:ext cx="1944216"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Home &gt; Profile</a:t>
            </a:r>
            <a:endParaRPr lang="ko-KR" altLang="en-US" dirty="0"/>
          </a:p>
        </p:txBody>
      </p:sp>
      <p:sp>
        <p:nvSpPr>
          <p:cNvPr id="17" name="직사각형 16">
            <a:extLst>
              <a:ext uri="{FF2B5EF4-FFF2-40B4-BE49-F238E27FC236}">
                <a16:creationId xmlns:a16="http://schemas.microsoft.com/office/drawing/2014/main" id="{535BF7D9-F022-5FC5-1047-65879889D672}"/>
              </a:ext>
            </a:extLst>
          </p:cNvPr>
          <p:cNvSpPr/>
          <p:nvPr/>
        </p:nvSpPr>
        <p:spPr>
          <a:xfrm>
            <a:off x="2576321" y="1916952"/>
            <a:ext cx="4815823" cy="720082"/>
          </a:xfrm>
          <a:prstGeom prst="rect">
            <a:avLst/>
          </a:prstGeom>
          <a:no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18" name="직사각형 17">
            <a:extLst>
              <a:ext uri="{FF2B5EF4-FFF2-40B4-BE49-F238E27FC236}">
                <a16:creationId xmlns:a16="http://schemas.microsoft.com/office/drawing/2014/main" id="{B37092D4-250C-9A3F-CBAE-BD353CEDA982}"/>
              </a:ext>
            </a:extLst>
          </p:cNvPr>
          <p:cNvSpPr/>
          <p:nvPr/>
        </p:nvSpPr>
        <p:spPr>
          <a:xfrm>
            <a:off x="2577600" y="2730570"/>
            <a:ext cx="4813970" cy="1530588"/>
          </a:xfrm>
          <a:prstGeom prst="rect">
            <a:avLst/>
          </a:prstGeom>
          <a:no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t"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경기 완료 현황</a:t>
            </a:r>
            <a:endParaRPr kumimoji="1" lang="ko-Kore-KR" altLang="en-US" sz="8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19" name="직사각형 18">
            <a:extLst>
              <a:ext uri="{FF2B5EF4-FFF2-40B4-BE49-F238E27FC236}">
                <a16:creationId xmlns:a16="http://schemas.microsoft.com/office/drawing/2014/main" id="{5BCD3BDC-9D28-FEC9-11A3-84E5031B19F4}"/>
              </a:ext>
            </a:extLst>
          </p:cNvPr>
          <p:cNvSpPr/>
          <p:nvPr/>
        </p:nvSpPr>
        <p:spPr>
          <a:xfrm>
            <a:off x="2566689" y="4341607"/>
            <a:ext cx="4813967" cy="2111729"/>
          </a:xfrm>
          <a:prstGeom prst="rect">
            <a:avLst/>
          </a:prstGeom>
          <a:no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t"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dirty="0">
                <a:solidFill>
                  <a:schemeClr val="tx1"/>
                </a:solidFill>
                <a:latin typeface="S-Core Dream 7 ExtraBold" panose="020B0503030302020204" pitchFamily="34" charset="-127"/>
                <a:ea typeface="S-Core Dream 7 ExtraBold" panose="020B0503030302020204" pitchFamily="34" charset="-127"/>
                <a:cs typeface="CAFE24 SSURROUND AIR" pitchFamily="2" charset="-127"/>
              </a:rPr>
              <a:t>개인 참가 히스토리</a:t>
            </a:r>
            <a:endParaRPr kumimoji="1" lang="en-US" altLang="ko-KR" sz="800" dirty="0">
              <a:solidFill>
                <a:schemeClr val="tx1"/>
              </a:solidFill>
              <a:latin typeface="S-Core Dream 7 ExtraBold" panose="020B0503030302020204" pitchFamily="34" charset="-127"/>
              <a:ea typeface="S-Core Dream 7 ExtraBold" panose="020B0503030302020204" pitchFamily="34" charset="-127"/>
              <a:cs typeface="CAFE24 SSURROUND AIR" pitchFamily="2" charset="-127"/>
            </a:endParaRPr>
          </a:p>
        </p:txBody>
      </p:sp>
      <p:graphicFrame>
        <p:nvGraphicFramePr>
          <p:cNvPr id="26" name="표 26">
            <a:extLst>
              <a:ext uri="{FF2B5EF4-FFF2-40B4-BE49-F238E27FC236}">
                <a16:creationId xmlns:a16="http://schemas.microsoft.com/office/drawing/2014/main" id="{EF7DB0D6-644C-40B6-BD74-0DDC6FEC37C4}"/>
              </a:ext>
            </a:extLst>
          </p:cNvPr>
          <p:cNvGraphicFramePr>
            <a:graphicFrameLocks noGrp="1"/>
          </p:cNvGraphicFramePr>
          <p:nvPr>
            <p:extLst>
              <p:ext uri="{D42A27DB-BD31-4B8C-83A1-F6EECF244321}">
                <p14:modId xmlns:p14="http://schemas.microsoft.com/office/powerpoint/2010/main" val="1390888055"/>
              </p:ext>
            </p:extLst>
          </p:nvPr>
        </p:nvGraphicFramePr>
        <p:xfrm>
          <a:off x="2578175" y="1913777"/>
          <a:ext cx="4813969" cy="778852"/>
        </p:xfrm>
        <a:graphic>
          <a:graphicData uri="http://schemas.openxmlformats.org/drawingml/2006/table">
            <a:tbl>
              <a:tblPr>
                <a:tableStyleId>{5C22544A-7EE6-4342-B048-85BDC9FD1C3A}</a:tableStyleId>
              </a:tblPr>
              <a:tblGrid>
                <a:gridCol w="962794">
                  <a:extLst>
                    <a:ext uri="{9D8B030D-6E8A-4147-A177-3AD203B41FA5}">
                      <a16:colId xmlns:a16="http://schemas.microsoft.com/office/drawing/2014/main" val="3060228252"/>
                    </a:ext>
                  </a:extLst>
                </a:gridCol>
                <a:gridCol w="770235">
                  <a:extLst>
                    <a:ext uri="{9D8B030D-6E8A-4147-A177-3AD203B41FA5}">
                      <a16:colId xmlns:a16="http://schemas.microsoft.com/office/drawing/2014/main" val="731233147"/>
                    </a:ext>
                  </a:extLst>
                </a:gridCol>
                <a:gridCol w="770235">
                  <a:extLst>
                    <a:ext uri="{9D8B030D-6E8A-4147-A177-3AD203B41FA5}">
                      <a16:colId xmlns:a16="http://schemas.microsoft.com/office/drawing/2014/main" val="2784646783"/>
                    </a:ext>
                  </a:extLst>
                </a:gridCol>
                <a:gridCol w="770235">
                  <a:extLst>
                    <a:ext uri="{9D8B030D-6E8A-4147-A177-3AD203B41FA5}">
                      <a16:colId xmlns:a16="http://schemas.microsoft.com/office/drawing/2014/main" val="4235646605"/>
                    </a:ext>
                  </a:extLst>
                </a:gridCol>
                <a:gridCol w="770235">
                  <a:extLst>
                    <a:ext uri="{9D8B030D-6E8A-4147-A177-3AD203B41FA5}">
                      <a16:colId xmlns:a16="http://schemas.microsoft.com/office/drawing/2014/main" val="2563919938"/>
                    </a:ext>
                  </a:extLst>
                </a:gridCol>
                <a:gridCol w="770235">
                  <a:extLst>
                    <a:ext uri="{9D8B030D-6E8A-4147-A177-3AD203B41FA5}">
                      <a16:colId xmlns:a16="http://schemas.microsoft.com/office/drawing/2014/main" val="2946717523"/>
                    </a:ext>
                  </a:extLst>
                </a:gridCol>
              </a:tblGrid>
              <a:tr h="535012">
                <a:tc rowSpan="2">
                  <a:txBody>
                    <a:bodyPr/>
                    <a:lstStyle/>
                    <a:p>
                      <a:r>
                        <a:rPr lang="ko-Kore-KR" altLang="en-US" sz="1000" dirty="0"/>
                        <a:t>활동</a:t>
                      </a:r>
                      <a:r>
                        <a:rPr lang="ko-KR" altLang="en-US" sz="1000" dirty="0"/>
                        <a:t> 현황</a:t>
                      </a:r>
                      <a:endParaRPr lang="ko-Kore-KR" altLang="en-US" sz="1000" dirty="0"/>
                    </a:p>
                  </a:txBody>
                  <a:tcPr>
                    <a:solidFill>
                      <a:srgbClr val="FEF9F9"/>
                    </a:solidFill>
                  </a:tcPr>
                </a:tc>
                <a:tc>
                  <a:txBody>
                    <a:bodyPr/>
                    <a:lstStyle/>
                    <a:p>
                      <a:pPr algn="ctr"/>
                      <a:r>
                        <a:rPr lang="en-US" altLang="ko-KR" sz="1800" dirty="0"/>
                        <a:t>1</a:t>
                      </a:r>
                      <a:endParaRPr lang="ko-Kore-KR" altLang="en-US" sz="1800" dirty="0"/>
                    </a:p>
                  </a:txBody>
                  <a:tcPr anchor="ctr">
                    <a:solidFill>
                      <a:srgbClr val="FEF9F9"/>
                    </a:solidFill>
                  </a:tcPr>
                </a:tc>
                <a:tc>
                  <a:txBody>
                    <a:bodyPr/>
                    <a:lstStyle/>
                    <a:p>
                      <a:pPr algn="ctr"/>
                      <a:r>
                        <a:rPr lang="en-US" altLang="ko-Kore-KR" sz="1800" dirty="0"/>
                        <a:t>1</a:t>
                      </a:r>
                      <a:endParaRPr lang="ko-Kore-KR" altLang="en-US" sz="1800" dirty="0"/>
                    </a:p>
                  </a:txBody>
                  <a:tcPr anchor="ctr">
                    <a:solidFill>
                      <a:srgbClr val="FEF9F9"/>
                    </a:solidFill>
                  </a:tcPr>
                </a:tc>
                <a:tc>
                  <a:txBody>
                    <a:bodyPr/>
                    <a:lstStyle/>
                    <a:p>
                      <a:pPr algn="ctr"/>
                      <a:r>
                        <a:rPr lang="en-US" altLang="ko-KR" sz="1800" dirty="0"/>
                        <a:t>1</a:t>
                      </a:r>
                      <a:endParaRPr lang="ko-Kore-KR" altLang="en-US" sz="1800" dirty="0"/>
                    </a:p>
                  </a:txBody>
                  <a:tcPr anchor="ctr">
                    <a:solidFill>
                      <a:srgbClr val="FEF9F9"/>
                    </a:solidFill>
                  </a:tcPr>
                </a:tc>
                <a:tc>
                  <a:txBody>
                    <a:bodyPr/>
                    <a:lstStyle/>
                    <a:p>
                      <a:pPr algn="ctr"/>
                      <a:r>
                        <a:rPr lang="en-US" altLang="ko-KR" sz="1800" dirty="0"/>
                        <a:t>1</a:t>
                      </a:r>
                      <a:endParaRPr lang="ko-Kore-KR" altLang="en-US" sz="1800" dirty="0"/>
                    </a:p>
                  </a:txBody>
                  <a:tcPr anchor="ctr">
                    <a:solidFill>
                      <a:srgbClr val="FEF9F9"/>
                    </a:solidFill>
                  </a:tcPr>
                </a:tc>
                <a:tc>
                  <a:txBody>
                    <a:bodyPr/>
                    <a:lstStyle/>
                    <a:p>
                      <a:pPr algn="ctr"/>
                      <a:r>
                        <a:rPr lang="en-US" altLang="ko-KR" sz="1800" dirty="0"/>
                        <a:t>1</a:t>
                      </a:r>
                      <a:endParaRPr lang="ko-Kore-KR" altLang="en-US" sz="1800" dirty="0"/>
                    </a:p>
                  </a:txBody>
                  <a:tcPr anchor="ctr">
                    <a:solidFill>
                      <a:srgbClr val="FEF9F9"/>
                    </a:solidFill>
                  </a:tcPr>
                </a:tc>
                <a:extLst>
                  <a:ext uri="{0D108BD9-81ED-4DB2-BD59-A6C34878D82A}">
                    <a16:rowId xmlns:a16="http://schemas.microsoft.com/office/drawing/2014/main" val="3321780628"/>
                  </a:ext>
                </a:extLst>
              </a:tr>
              <a:tr h="225269">
                <a:tc vMerge="1">
                  <a:txBody>
                    <a:bodyPr/>
                    <a:lstStyle/>
                    <a:p>
                      <a:endParaRPr lang="ko-Kore-KR" altLang="en-US"/>
                    </a:p>
                  </a:txBody>
                  <a:tcPr/>
                </a:tc>
                <a:tc>
                  <a:txBody>
                    <a:bodyPr/>
                    <a:lstStyle/>
                    <a:p>
                      <a:pPr algn="ctr"/>
                      <a:r>
                        <a:rPr lang="ko-Kore-KR" altLang="en-US" sz="1000" dirty="0"/>
                        <a:t>주최</a:t>
                      </a:r>
                    </a:p>
                  </a:txBody>
                  <a:tcPr>
                    <a:solidFill>
                      <a:srgbClr val="FEF9F9"/>
                    </a:solidFill>
                  </a:tcPr>
                </a:tc>
                <a:tc>
                  <a:txBody>
                    <a:bodyPr/>
                    <a:lstStyle/>
                    <a:p>
                      <a:pPr algn="ctr"/>
                      <a:r>
                        <a:rPr lang="ko-Kore-KR" altLang="en-US" sz="1000" dirty="0"/>
                        <a:t>신청</a:t>
                      </a:r>
                    </a:p>
                  </a:txBody>
                  <a:tcPr>
                    <a:solidFill>
                      <a:srgbClr val="FEF9F9"/>
                    </a:solidFill>
                  </a:tcPr>
                </a:tc>
                <a:tc>
                  <a:txBody>
                    <a:bodyPr/>
                    <a:lstStyle/>
                    <a:p>
                      <a:pPr algn="ctr"/>
                      <a:r>
                        <a:rPr lang="ko-Kore-KR" altLang="en-US" sz="1000" dirty="0"/>
                        <a:t>매칭</a:t>
                      </a:r>
                      <a:r>
                        <a:rPr lang="ko-KR" altLang="en-US" sz="1000" dirty="0"/>
                        <a:t> 성공</a:t>
                      </a:r>
                      <a:endParaRPr lang="ko-Kore-KR" altLang="en-US" sz="1000" dirty="0"/>
                    </a:p>
                  </a:txBody>
                  <a:tcPr>
                    <a:solidFill>
                      <a:srgbClr val="FEF9F9"/>
                    </a:solidFill>
                  </a:tcPr>
                </a:tc>
                <a:tc>
                  <a:txBody>
                    <a:bodyPr/>
                    <a:lstStyle/>
                    <a:p>
                      <a:pPr algn="ctr"/>
                      <a:r>
                        <a:rPr lang="ko-Kore-KR" altLang="en-US" sz="1000" dirty="0"/>
                        <a:t>매칭</a:t>
                      </a:r>
                      <a:r>
                        <a:rPr lang="ko-KR" altLang="en-US" sz="1000" dirty="0"/>
                        <a:t> 실패</a:t>
                      </a:r>
                      <a:endParaRPr lang="ko-Kore-KR" altLang="en-US" sz="1000" dirty="0"/>
                    </a:p>
                  </a:txBody>
                  <a:tcPr>
                    <a:solidFill>
                      <a:srgbClr val="FEF9F9"/>
                    </a:solidFill>
                  </a:tcPr>
                </a:tc>
                <a:tc>
                  <a:txBody>
                    <a:bodyPr/>
                    <a:lstStyle/>
                    <a:p>
                      <a:pPr algn="ctr"/>
                      <a:r>
                        <a:rPr lang="ko-Kore-KR" altLang="en-US" sz="1000" dirty="0"/>
                        <a:t>경기</a:t>
                      </a:r>
                      <a:r>
                        <a:rPr lang="ko-KR" altLang="en-US" sz="1000" dirty="0"/>
                        <a:t> 완료</a:t>
                      </a:r>
                      <a:endParaRPr lang="ko-Kore-KR" altLang="en-US" sz="1000" dirty="0"/>
                    </a:p>
                  </a:txBody>
                  <a:tcPr>
                    <a:solidFill>
                      <a:srgbClr val="FEF9F9"/>
                    </a:solidFill>
                  </a:tcPr>
                </a:tc>
                <a:extLst>
                  <a:ext uri="{0D108BD9-81ED-4DB2-BD59-A6C34878D82A}">
                    <a16:rowId xmlns:a16="http://schemas.microsoft.com/office/drawing/2014/main" val="1996784137"/>
                  </a:ext>
                </a:extLst>
              </a:tr>
            </a:tbl>
          </a:graphicData>
        </a:graphic>
      </p:graphicFrame>
      <p:sp>
        <p:nvSpPr>
          <p:cNvPr id="29" name="TextBox 28">
            <a:extLst>
              <a:ext uri="{FF2B5EF4-FFF2-40B4-BE49-F238E27FC236}">
                <a16:creationId xmlns:a16="http://schemas.microsoft.com/office/drawing/2014/main" id="{E925DC66-55B9-8C8A-CF79-8E7319D72FEF}"/>
              </a:ext>
            </a:extLst>
          </p:cNvPr>
          <p:cNvSpPr txBox="1"/>
          <p:nvPr/>
        </p:nvSpPr>
        <p:spPr>
          <a:xfrm>
            <a:off x="1497473" y="2575937"/>
            <a:ext cx="646331" cy="276999"/>
          </a:xfrm>
          <a:prstGeom prst="rect">
            <a:avLst/>
          </a:prstGeom>
          <a:noFill/>
        </p:spPr>
        <p:txBody>
          <a:bodyPr wrap="none" rtlCol="0">
            <a:spAutoFit/>
          </a:bodyPr>
          <a:lstStyle/>
          <a:p>
            <a:pPr algn="ctr"/>
            <a:r>
              <a:rPr kumimoji="1" lang="ko-KR" altLang="en-US" sz="1200" dirty="0"/>
              <a:t>강승현</a:t>
            </a:r>
            <a:endParaRPr kumimoji="1" lang="ko-Kore-KR" altLang="en-US" sz="1200" dirty="0"/>
          </a:p>
        </p:txBody>
      </p:sp>
      <p:cxnSp>
        <p:nvCxnSpPr>
          <p:cNvPr id="30" name="직선 연결선[R] 29">
            <a:extLst>
              <a:ext uri="{FF2B5EF4-FFF2-40B4-BE49-F238E27FC236}">
                <a16:creationId xmlns:a16="http://schemas.microsoft.com/office/drawing/2014/main" id="{FD0B7D43-7FAF-3959-0E50-9E178A17998C}"/>
              </a:ext>
            </a:extLst>
          </p:cNvPr>
          <p:cNvCxnSpPr>
            <a:cxnSpLocks/>
          </p:cNvCxnSpPr>
          <p:nvPr/>
        </p:nvCxnSpPr>
        <p:spPr>
          <a:xfrm>
            <a:off x="2423592" y="1497521"/>
            <a:ext cx="0" cy="4883807"/>
          </a:xfrm>
          <a:prstGeom prst="line">
            <a:avLst/>
          </a:prstGeom>
          <a:ln>
            <a:solidFill>
              <a:srgbClr val="DEDEDE"/>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4ADB0710-41A6-8E5C-F8CC-CD8BA04A21F7}"/>
              </a:ext>
            </a:extLst>
          </p:cNvPr>
          <p:cNvSpPr txBox="1"/>
          <p:nvPr/>
        </p:nvSpPr>
        <p:spPr>
          <a:xfrm>
            <a:off x="6666015" y="605596"/>
            <a:ext cx="582113" cy="246221"/>
          </a:xfrm>
          <a:prstGeom prst="rect">
            <a:avLst/>
          </a:prstGeom>
          <a:noFill/>
        </p:spPr>
        <p:txBody>
          <a:bodyPr wrap="square" rtlCol="0">
            <a:spAutoFit/>
          </a:bodyPr>
          <a:lstStyle/>
          <a:p>
            <a:r>
              <a:rPr kumimoji="1" lang="ko-Kore-KR" altLang="en-US" sz="1000" dirty="0">
                <a:latin typeface="NanumGothic" panose="020D0604000000000000" pitchFamily="34" charset="-127"/>
                <a:ea typeface="NanumGothic" panose="020D0604000000000000" pitchFamily="34" charset="-127"/>
              </a:rPr>
              <a:t>강승현</a:t>
            </a:r>
          </a:p>
        </p:txBody>
      </p:sp>
      <p:sp>
        <p:nvSpPr>
          <p:cNvPr id="6" name="TextBox 5">
            <a:extLst>
              <a:ext uri="{FF2B5EF4-FFF2-40B4-BE49-F238E27FC236}">
                <a16:creationId xmlns:a16="http://schemas.microsoft.com/office/drawing/2014/main" id="{7AF3D3E0-6365-4E53-DA89-47B9838C6FFB}"/>
              </a:ext>
            </a:extLst>
          </p:cNvPr>
          <p:cNvSpPr txBox="1"/>
          <p:nvPr/>
        </p:nvSpPr>
        <p:spPr>
          <a:xfrm>
            <a:off x="2494369" y="1515710"/>
            <a:ext cx="1316386" cy="276999"/>
          </a:xfrm>
          <a:prstGeom prst="rect">
            <a:avLst/>
          </a:prstGeom>
          <a:noFill/>
        </p:spPr>
        <p:txBody>
          <a:bodyPr wrap="none" rtlCol="0">
            <a:spAutoFit/>
          </a:bodyPr>
          <a:lstStyle/>
          <a:p>
            <a:r>
              <a:rPr kumimoji="1" lang="ko-KR" altLang="en-US" sz="1200" b="1" dirty="0"/>
              <a:t>마이페이지 메인</a:t>
            </a:r>
            <a:endParaRPr kumimoji="1" lang="ko-Kore-KR" altLang="en-US" sz="1200" b="1" dirty="0"/>
          </a:p>
        </p:txBody>
      </p:sp>
      <p:graphicFrame>
        <p:nvGraphicFramePr>
          <p:cNvPr id="23" name="표 23">
            <a:extLst>
              <a:ext uri="{FF2B5EF4-FFF2-40B4-BE49-F238E27FC236}">
                <a16:creationId xmlns:a16="http://schemas.microsoft.com/office/drawing/2014/main" id="{32150641-986A-266D-1A01-8D685849E881}"/>
              </a:ext>
            </a:extLst>
          </p:cNvPr>
          <p:cNvGraphicFramePr>
            <a:graphicFrameLocks noGrp="1"/>
          </p:cNvGraphicFramePr>
          <p:nvPr>
            <p:extLst>
              <p:ext uri="{D42A27DB-BD31-4B8C-83A1-F6EECF244321}">
                <p14:modId xmlns:p14="http://schemas.microsoft.com/office/powerpoint/2010/main" val="3648721933"/>
              </p:ext>
            </p:extLst>
          </p:nvPr>
        </p:nvGraphicFramePr>
        <p:xfrm>
          <a:off x="2637768" y="4670128"/>
          <a:ext cx="4671808" cy="1351160"/>
        </p:xfrm>
        <a:graphic>
          <a:graphicData uri="http://schemas.openxmlformats.org/drawingml/2006/table">
            <a:tbl>
              <a:tblPr>
                <a:tableStyleId>{E8034E78-7F5D-4C2E-B375-FC64B27BC917}</a:tableStyleId>
              </a:tblPr>
              <a:tblGrid>
                <a:gridCol w="505904">
                  <a:extLst>
                    <a:ext uri="{9D8B030D-6E8A-4147-A177-3AD203B41FA5}">
                      <a16:colId xmlns:a16="http://schemas.microsoft.com/office/drawing/2014/main" val="2179157717"/>
                    </a:ext>
                  </a:extLst>
                </a:gridCol>
                <a:gridCol w="1296144">
                  <a:extLst>
                    <a:ext uri="{9D8B030D-6E8A-4147-A177-3AD203B41FA5}">
                      <a16:colId xmlns:a16="http://schemas.microsoft.com/office/drawing/2014/main" val="738084011"/>
                    </a:ext>
                  </a:extLst>
                </a:gridCol>
                <a:gridCol w="1296144">
                  <a:extLst>
                    <a:ext uri="{9D8B030D-6E8A-4147-A177-3AD203B41FA5}">
                      <a16:colId xmlns:a16="http://schemas.microsoft.com/office/drawing/2014/main" val="870989765"/>
                    </a:ext>
                  </a:extLst>
                </a:gridCol>
                <a:gridCol w="864096">
                  <a:extLst>
                    <a:ext uri="{9D8B030D-6E8A-4147-A177-3AD203B41FA5}">
                      <a16:colId xmlns:a16="http://schemas.microsoft.com/office/drawing/2014/main" val="2498513179"/>
                    </a:ext>
                  </a:extLst>
                </a:gridCol>
                <a:gridCol w="709520">
                  <a:extLst>
                    <a:ext uri="{9D8B030D-6E8A-4147-A177-3AD203B41FA5}">
                      <a16:colId xmlns:a16="http://schemas.microsoft.com/office/drawing/2014/main" val="1027676071"/>
                    </a:ext>
                  </a:extLst>
                </a:gridCol>
              </a:tblGrid>
              <a:tr h="246350">
                <a:tc>
                  <a:txBody>
                    <a:bodyPr/>
                    <a:lstStyle/>
                    <a:p>
                      <a:pPr algn="ctr"/>
                      <a:r>
                        <a:rPr lang="ko-Kore-KR" altLang="en-US" sz="800" dirty="0">
                          <a:solidFill>
                            <a:schemeClr val="tx1"/>
                          </a:solidFill>
                        </a:rPr>
                        <a:t>종목</a:t>
                      </a:r>
                    </a:p>
                  </a:txBody>
                  <a:tcPr>
                    <a:lnL>
                      <a:noFill/>
                    </a:lnL>
                    <a:lnR w="6350" cap="flat" cmpd="sng" algn="ctr">
                      <a:solidFill>
                        <a:srgbClr val="DDDDDD"/>
                      </a:solidFill>
                      <a:prstDash val="solid"/>
                      <a:round/>
                      <a:headEnd type="none" w="med" len="med"/>
                      <a:tailEnd type="none" w="med" len="med"/>
                    </a:lnR>
                    <a:lnT w="1270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ko-Kore-KR" altLang="en-US" sz="800" dirty="0">
                          <a:solidFill>
                            <a:schemeClr val="tx1"/>
                          </a:solidFill>
                        </a:rPr>
                        <a:t>제목</a:t>
                      </a: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1270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ko-Kore-KR" altLang="en-US" sz="800" dirty="0">
                          <a:solidFill>
                            <a:schemeClr val="tx1"/>
                          </a:solidFill>
                        </a:rPr>
                        <a:t>장소</a:t>
                      </a: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1270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ko-Kore-KR" altLang="en-US" sz="800" dirty="0">
                          <a:solidFill>
                            <a:schemeClr val="tx1"/>
                          </a:solidFill>
                        </a:rPr>
                        <a:t>경기일자</a:t>
                      </a: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1270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ko-Kore-KR" altLang="en-US" sz="800" dirty="0">
                          <a:solidFill>
                            <a:schemeClr val="tx1"/>
                          </a:solidFill>
                        </a:rPr>
                        <a:t>진행상태</a:t>
                      </a:r>
                    </a:p>
                  </a:txBody>
                  <a:tcPr>
                    <a:lnL w="6350" cap="flat" cmpd="sng" algn="ctr">
                      <a:solidFill>
                        <a:srgbClr val="DDDDDD"/>
                      </a:solidFill>
                      <a:prstDash val="solid"/>
                      <a:round/>
                      <a:headEnd type="none" w="med" len="med"/>
                      <a:tailEnd type="none" w="med" len="med"/>
                    </a:lnL>
                    <a:lnR>
                      <a:noFill/>
                    </a:lnR>
                    <a:lnT w="1270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23593751"/>
                  </a:ext>
                </a:extLst>
              </a:tr>
              <a:tr h="220962">
                <a:tc>
                  <a:txBody>
                    <a:bodyPr/>
                    <a:lstStyle/>
                    <a:p>
                      <a:pPr algn="ctr"/>
                      <a:r>
                        <a:rPr lang="ko-Kore-KR" altLang="en-US" sz="600" dirty="0">
                          <a:solidFill>
                            <a:schemeClr val="tx1"/>
                          </a:solidFill>
                        </a:rPr>
                        <a:t>축구</a:t>
                      </a:r>
                    </a:p>
                  </a:txBody>
                  <a:tcPr>
                    <a:lnL>
                      <a:noFill/>
                    </a:lnL>
                    <a:lnR w="6350" cap="flat" cmpd="sng" algn="ctr">
                      <a:solidFill>
                        <a:srgbClr val="DDDDDD"/>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ore-KR" sz="600" dirty="0">
                          <a:solidFill>
                            <a:schemeClr val="tx1"/>
                          </a:solidFill>
                        </a:rPr>
                        <a:t>-</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i="0" dirty="0">
                          <a:solidFill>
                            <a:srgbClr val="1F1B1B"/>
                          </a:solidFill>
                          <a:effectLst/>
                          <a:latin typeface="NanumGothic" panose="020D0604000000000000" pitchFamily="34" charset="-127"/>
                          <a:ea typeface="NanumGothic" panose="020D0604000000000000" pitchFamily="34" charset="-127"/>
                        </a:rPr>
                        <a:t>제주시 용담삼동 </a:t>
                      </a:r>
                      <a:r>
                        <a:rPr lang="en-US" altLang="ko-KR" sz="800" b="0" i="0" dirty="0">
                          <a:solidFill>
                            <a:srgbClr val="1F1B1B"/>
                          </a:solidFill>
                          <a:effectLst/>
                          <a:latin typeface="NanumGothic" panose="020D0604000000000000" pitchFamily="34" charset="-127"/>
                          <a:ea typeface="NanumGothic" panose="020D0604000000000000" pitchFamily="34" charset="-127"/>
                        </a:rPr>
                        <a:t>1089</a:t>
                      </a:r>
                      <a:r>
                        <a:rPr lang="ko-KR" altLang="en-US" sz="800" b="0" i="0" dirty="0">
                          <a:solidFill>
                            <a:srgbClr val="1F1B1B"/>
                          </a:solidFill>
                          <a:effectLst/>
                          <a:latin typeface="NanumGothic" panose="020D0604000000000000" pitchFamily="34" charset="-127"/>
                          <a:ea typeface="NanumGothic" panose="020D0604000000000000" pitchFamily="34" charset="-127"/>
                        </a:rPr>
                        <a:t> </a:t>
                      </a:r>
                      <a:r>
                        <a:rPr lang="en-US" altLang="ko-Kore-KR" sz="800" dirty="0">
                          <a:solidFill>
                            <a:schemeClr val="tx1"/>
                          </a:solidFill>
                          <a:effectLst/>
                          <a:latin typeface="Helvetica" pitchFamily="2" charset="0"/>
                        </a:rPr>
                        <a:t>…</a:t>
                      </a: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ore-KR" sz="600" dirty="0">
                          <a:solidFill>
                            <a:schemeClr val="tx1"/>
                          </a:solidFill>
                        </a:rPr>
                        <a:t>2</a:t>
                      </a:r>
                      <a:r>
                        <a:rPr lang="en-US" altLang="ko-KR" sz="600" dirty="0">
                          <a:solidFill>
                            <a:schemeClr val="tx1"/>
                          </a:solidFill>
                        </a:rPr>
                        <a:t>022.10.06</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ko-Kore-KR" altLang="en-US" sz="600" dirty="0">
                          <a:solidFill>
                            <a:schemeClr val="tx1"/>
                          </a:solidFill>
                        </a:rPr>
                        <a:t>완료</a:t>
                      </a:r>
                    </a:p>
                  </a:txBody>
                  <a:tcPr>
                    <a:lnL w="6350" cap="flat" cmpd="sng" algn="ctr">
                      <a:solidFill>
                        <a:srgbClr val="DDDDDD"/>
                      </a:solidFill>
                      <a:prstDash val="solid"/>
                      <a:round/>
                      <a:headEnd type="none" w="med" len="med"/>
                      <a:tailEnd type="none" w="med" len="med"/>
                    </a:lnL>
                    <a:lnR>
                      <a:noFill/>
                    </a:lnR>
                    <a:lnT w="6350" cap="flat" cmpd="sng" algn="ctr">
                      <a:solidFill>
                        <a:srgbClr val="B8B8B8"/>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31955471"/>
                  </a:ext>
                </a:extLst>
              </a:tr>
              <a:tr h="220962">
                <a:tc>
                  <a:txBody>
                    <a:bodyPr/>
                    <a:lstStyle/>
                    <a:p>
                      <a:pPr algn="ctr"/>
                      <a:r>
                        <a:rPr lang="ko-Kore-KR" altLang="en-US" sz="600" dirty="0">
                          <a:solidFill>
                            <a:schemeClr val="tx1"/>
                          </a:solidFill>
                        </a:rPr>
                        <a:t>농구</a:t>
                      </a:r>
                    </a:p>
                  </a:txBody>
                  <a:tcPr>
                    <a:lnL>
                      <a:noFill/>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algn="ctr"/>
                      <a:r>
                        <a:rPr lang="en-US" altLang="ko-Kore-KR" sz="600" dirty="0">
                          <a:solidFill>
                            <a:schemeClr val="tx1"/>
                          </a:solidFill>
                        </a:rPr>
                        <a:t>-</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i="0" dirty="0">
                          <a:solidFill>
                            <a:srgbClr val="202124"/>
                          </a:solidFill>
                          <a:effectLst/>
                          <a:latin typeface="Apple SD Gothic Neo" panose="02000300000000000000" pitchFamily="2" charset="-127"/>
                          <a:ea typeface="Apple SD Gothic Neo" panose="02000300000000000000" pitchFamily="2" charset="-127"/>
                        </a:rPr>
                        <a:t>제주시 </a:t>
                      </a:r>
                      <a:r>
                        <a:rPr lang="ko-KR" altLang="en-US" sz="800" b="0" i="0" dirty="0" err="1">
                          <a:solidFill>
                            <a:srgbClr val="202124"/>
                          </a:solidFill>
                          <a:effectLst/>
                          <a:latin typeface="Apple SD Gothic Neo" panose="02000300000000000000" pitchFamily="2" charset="-127"/>
                          <a:ea typeface="Apple SD Gothic Neo" panose="02000300000000000000" pitchFamily="2" charset="-127"/>
                        </a:rPr>
                        <a:t>건입동</a:t>
                      </a:r>
                      <a:r>
                        <a:rPr lang="ko-KR" altLang="en-US" sz="800" b="0" i="0" dirty="0">
                          <a:solidFill>
                            <a:srgbClr val="202124"/>
                          </a:solidFill>
                          <a:effectLst/>
                          <a:latin typeface="Apple SD Gothic Neo" panose="02000300000000000000" pitchFamily="2" charset="-127"/>
                          <a:ea typeface="Apple SD Gothic Neo" panose="02000300000000000000" pitchFamily="2" charset="-127"/>
                        </a:rPr>
                        <a:t> </a:t>
                      </a:r>
                      <a:r>
                        <a:rPr lang="en-US" altLang="ko-KR" sz="800" b="0" i="0" dirty="0">
                          <a:solidFill>
                            <a:srgbClr val="202124"/>
                          </a:solidFill>
                          <a:effectLst/>
                          <a:latin typeface="Apple SD Gothic Neo" panose="02000300000000000000" pitchFamily="2" charset="-127"/>
                          <a:ea typeface="Apple SD Gothic Neo" panose="02000300000000000000" pitchFamily="2" charset="-127"/>
                        </a:rPr>
                        <a:t>566</a:t>
                      </a:r>
                      <a:endParaRPr lang="ko-Kore-KR" altLang="en-US" sz="800" dirty="0"/>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ore-KR" sz="600" dirty="0">
                          <a:solidFill>
                            <a:schemeClr val="tx1"/>
                          </a:solidFill>
                        </a:rPr>
                        <a:t>2</a:t>
                      </a:r>
                      <a:r>
                        <a:rPr lang="en-US" altLang="ko-KR" sz="600" dirty="0">
                          <a:solidFill>
                            <a:schemeClr val="tx1"/>
                          </a:solidFill>
                        </a:rPr>
                        <a:t>022.10.11</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algn="ctr"/>
                      <a:r>
                        <a:rPr lang="ko-Kore-KR" altLang="en-US" sz="600" dirty="0">
                          <a:solidFill>
                            <a:schemeClr val="tx1"/>
                          </a:solidFill>
                        </a:rPr>
                        <a:t>신청</a:t>
                      </a:r>
                    </a:p>
                  </a:txBody>
                  <a:tcPr>
                    <a:lnL w="6350" cap="flat" cmpd="sng" algn="ctr">
                      <a:solidFill>
                        <a:srgbClr val="DDDDDD"/>
                      </a:solidFill>
                      <a:prstDash val="solid"/>
                      <a:round/>
                      <a:headEnd type="none" w="med" len="med"/>
                      <a:tailEnd type="none" w="med" len="med"/>
                    </a:lnL>
                    <a:lnR>
                      <a:noFill/>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rgbClr val="DEDEDE"/>
                    </a:solidFill>
                  </a:tcPr>
                </a:tc>
                <a:extLst>
                  <a:ext uri="{0D108BD9-81ED-4DB2-BD59-A6C34878D82A}">
                    <a16:rowId xmlns:a16="http://schemas.microsoft.com/office/drawing/2014/main" val="980286878"/>
                  </a:ext>
                </a:extLst>
              </a:tr>
              <a:tr h="220962">
                <a:tc>
                  <a:txBody>
                    <a:bodyPr/>
                    <a:lstStyle/>
                    <a:p>
                      <a:pPr algn="ctr"/>
                      <a:r>
                        <a:rPr lang="ko-Kore-KR" altLang="en-US" sz="600" dirty="0">
                          <a:solidFill>
                            <a:schemeClr val="tx1"/>
                          </a:solidFill>
                        </a:rPr>
                        <a:t>축구</a:t>
                      </a:r>
                      <a:endParaRPr lang="en-US" altLang="ko-Kore-KR" sz="600" dirty="0">
                        <a:solidFill>
                          <a:schemeClr val="tx1"/>
                        </a:solidFill>
                      </a:endParaRPr>
                    </a:p>
                  </a:txBody>
                  <a:tcPr>
                    <a:lnL>
                      <a:noFill/>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ore-KR" sz="600" dirty="0">
                          <a:solidFill>
                            <a:schemeClr val="tx1"/>
                          </a:solidFill>
                        </a:rPr>
                        <a:t>-</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ore-KR" sz="600" dirty="0">
                          <a:solidFill>
                            <a:schemeClr val="tx1"/>
                          </a:solidFill>
                        </a:rPr>
                        <a:t>-</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ore-KR" sz="600" dirty="0">
                          <a:solidFill>
                            <a:schemeClr val="tx1"/>
                          </a:solidFill>
                        </a:rPr>
                        <a:t>2</a:t>
                      </a:r>
                      <a:r>
                        <a:rPr lang="en-US" altLang="ko-KR" sz="600" dirty="0">
                          <a:solidFill>
                            <a:schemeClr val="tx1"/>
                          </a:solidFill>
                        </a:rPr>
                        <a:t>022.10.20</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ko-Kore-KR" altLang="en-US" sz="600" dirty="0">
                          <a:solidFill>
                            <a:schemeClr val="tx1"/>
                          </a:solidFill>
                        </a:rPr>
                        <a:t>반려</a:t>
                      </a:r>
                    </a:p>
                  </a:txBody>
                  <a:tcPr>
                    <a:lnL w="6350" cap="flat" cmpd="sng" algn="ctr">
                      <a:solidFill>
                        <a:srgbClr val="DDDDDD"/>
                      </a:solidFill>
                      <a:prstDash val="solid"/>
                      <a:round/>
                      <a:headEnd type="none" w="med" len="med"/>
                      <a:tailEnd type="none" w="med" len="med"/>
                    </a:lnL>
                    <a:lnR>
                      <a:noFill/>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0660671"/>
                  </a:ext>
                </a:extLst>
              </a:tr>
              <a:tr h="220962">
                <a:tc>
                  <a:txBody>
                    <a:bodyPr/>
                    <a:lstStyle/>
                    <a:p>
                      <a:pPr algn="ctr"/>
                      <a:r>
                        <a:rPr lang="ko-Kore-KR" altLang="en-US" sz="600" dirty="0">
                          <a:solidFill>
                            <a:schemeClr val="tx1"/>
                          </a:solidFill>
                        </a:rPr>
                        <a:t>축구</a:t>
                      </a:r>
                    </a:p>
                  </a:txBody>
                  <a:tcPr>
                    <a:lnL>
                      <a:noFill/>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ore-KR" sz="600" dirty="0">
                          <a:solidFill>
                            <a:schemeClr val="tx1"/>
                          </a:solidFill>
                        </a:rPr>
                        <a:t>-</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ore-KR" sz="600" dirty="0">
                          <a:solidFill>
                            <a:schemeClr val="tx1"/>
                          </a:solidFill>
                        </a:rPr>
                        <a:t>-</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ore-KR" sz="600" dirty="0">
                          <a:solidFill>
                            <a:schemeClr val="tx1"/>
                          </a:solidFill>
                        </a:rPr>
                        <a:t>2</a:t>
                      </a:r>
                      <a:r>
                        <a:rPr lang="en-US" altLang="ko-KR" sz="600" dirty="0">
                          <a:solidFill>
                            <a:schemeClr val="tx1"/>
                          </a:solidFill>
                        </a:rPr>
                        <a:t>022.10.25</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ko-Kore-KR" altLang="en-US" sz="600" dirty="0">
                          <a:solidFill>
                            <a:schemeClr val="tx1"/>
                          </a:solidFill>
                        </a:rPr>
                        <a:t>승인</a:t>
                      </a:r>
                    </a:p>
                  </a:txBody>
                  <a:tcPr>
                    <a:lnL w="6350" cap="flat" cmpd="sng" algn="ctr">
                      <a:solidFill>
                        <a:srgbClr val="DDDDDD"/>
                      </a:solidFill>
                      <a:prstDash val="solid"/>
                      <a:round/>
                      <a:headEnd type="none" w="med" len="med"/>
                      <a:tailEnd type="none" w="med" len="med"/>
                    </a:lnL>
                    <a:lnR>
                      <a:noFill/>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7790852"/>
                  </a:ext>
                </a:extLst>
              </a:tr>
              <a:tr h="220962">
                <a:tc>
                  <a:txBody>
                    <a:bodyPr/>
                    <a:lstStyle/>
                    <a:p>
                      <a:pPr algn="ctr"/>
                      <a:r>
                        <a:rPr lang="ko-Kore-KR" altLang="en-US" sz="600" dirty="0">
                          <a:solidFill>
                            <a:schemeClr val="tx1"/>
                          </a:solidFill>
                        </a:rPr>
                        <a:t>농구</a:t>
                      </a:r>
                    </a:p>
                  </a:txBody>
                  <a:tcPr>
                    <a:lnL>
                      <a:noFill/>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ore-KR" sz="600" dirty="0">
                          <a:solidFill>
                            <a:schemeClr val="tx1"/>
                          </a:solidFill>
                        </a:rPr>
                        <a:t>-</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ore-KR" sz="600" dirty="0">
                          <a:solidFill>
                            <a:schemeClr val="tx1"/>
                          </a:solidFill>
                        </a:rPr>
                        <a:t>-</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ore-KR" sz="600" dirty="0">
                          <a:solidFill>
                            <a:schemeClr val="tx1"/>
                          </a:solidFill>
                        </a:rPr>
                        <a:t>2</a:t>
                      </a:r>
                      <a:r>
                        <a:rPr lang="en-US" altLang="ko-KR" sz="600" dirty="0">
                          <a:solidFill>
                            <a:schemeClr val="tx1"/>
                          </a:solidFill>
                        </a:rPr>
                        <a:t>022.10.28</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ko-Kore-KR" altLang="en-US" sz="600" dirty="0">
                          <a:solidFill>
                            <a:schemeClr val="tx1"/>
                          </a:solidFill>
                        </a:rPr>
                        <a:t>신청</a:t>
                      </a:r>
                    </a:p>
                  </a:txBody>
                  <a:tcPr>
                    <a:lnL w="6350" cap="flat" cmpd="sng" algn="ctr">
                      <a:solidFill>
                        <a:srgbClr val="DDDDDD"/>
                      </a:solidFill>
                      <a:prstDash val="solid"/>
                      <a:round/>
                      <a:headEnd type="none" w="med" len="med"/>
                      <a:tailEnd type="none" w="med" len="med"/>
                    </a:lnL>
                    <a:lnR>
                      <a:noFill/>
                    </a:lnR>
                    <a:lnT w="6350" cap="flat" cmpd="sng" algn="ctr">
                      <a:solidFill>
                        <a:srgbClr val="DEDEDE"/>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7600836"/>
                  </a:ext>
                </a:extLst>
              </a:tr>
            </a:tbl>
          </a:graphicData>
        </a:graphic>
      </p:graphicFrame>
      <p:pic>
        <p:nvPicPr>
          <p:cNvPr id="24" name="그림 23">
            <a:extLst>
              <a:ext uri="{FF2B5EF4-FFF2-40B4-BE49-F238E27FC236}">
                <a16:creationId xmlns:a16="http://schemas.microsoft.com/office/drawing/2014/main" id="{504FA6DD-69F9-5EDB-B819-BB4B30710A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2224" y="6149834"/>
            <a:ext cx="2304256" cy="199975"/>
          </a:xfrm>
          <a:prstGeom prst="rect">
            <a:avLst/>
          </a:prstGeom>
        </p:spPr>
      </p:pic>
      <p:sp>
        <p:nvSpPr>
          <p:cNvPr id="39" name="타원 38">
            <a:extLst>
              <a:ext uri="{FF2B5EF4-FFF2-40B4-BE49-F238E27FC236}">
                <a16:creationId xmlns:a16="http://schemas.microsoft.com/office/drawing/2014/main" id="{FB1560AE-93CA-BA07-68FB-17602C83B557}"/>
              </a:ext>
            </a:extLst>
          </p:cNvPr>
          <p:cNvSpPr/>
          <p:nvPr/>
        </p:nvSpPr>
        <p:spPr>
          <a:xfrm>
            <a:off x="1376939" y="1606848"/>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1</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40" name="타원 39">
            <a:extLst>
              <a:ext uri="{FF2B5EF4-FFF2-40B4-BE49-F238E27FC236}">
                <a16:creationId xmlns:a16="http://schemas.microsoft.com/office/drawing/2014/main" id="{5B379BAA-7A27-A496-A045-C957A3007262}"/>
              </a:ext>
            </a:extLst>
          </p:cNvPr>
          <p:cNvSpPr/>
          <p:nvPr/>
        </p:nvSpPr>
        <p:spPr>
          <a:xfrm>
            <a:off x="2494368" y="1807963"/>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dirty="0">
                <a:solidFill>
                  <a:prstClr val="white"/>
                </a:solidFill>
                <a:latin typeface="S-Core Dream 7 ExtraBold" panose="020B0503030302020204" pitchFamily="34" charset="-127"/>
                <a:ea typeface="S-Core Dream 7 ExtraBold" panose="020B0503030302020204" pitchFamily="34" charset="-127"/>
                <a:cs typeface="CAFE24 SSURROUND AIR" pitchFamily="2" charset="-127"/>
              </a:rPr>
              <a:t>2</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pic>
        <p:nvPicPr>
          <p:cNvPr id="42" name="그림 41">
            <a:extLst>
              <a:ext uri="{FF2B5EF4-FFF2-40B4-BE49-F238E27FC236}">
                <a16:creationId xmlns:a16="http://schemas.microsoft.com/office/drawing/2014/main" id="{9E9F4F35-A908-7CD9-6475-276F6C90527E}"/>
              </a:ext>
            </a:extLst>
          </p:cNvPr>
          <p:cNvPicPr>
            <a:picLocks noChangeAspect="1"/>
          </p:cNvPicPr>
          <p:nvPr/>
        </p:nvPicPr>
        <p:blipFill>
          <a:blip r:embed="rId6"/>
          <a:stretch>
            <a:fillRect/>
          </a:stretch>
        </p:blipFill>
        <p:spPr>
          <a:xfrm>
            <a:off x="3648680" y="2792004"/>
            <a:ext cx="2303304" cy="1434330"/>
          </a:xfrm>
          <a:prstGeom prst="rect">
            <a:avLst/>
          </a:prstGeom>
        </p:spPr>
      </p:pic>
      <p:sp>
        <p:nvSpPr>
          <p:cNvPr id="43" name="타원 42">
            <a:extLst>
              <a:ext uri="{FF2B5EF4-FFF2-40B4-BE49-F238E27FC236}">
                <a16:creationId xmlns:a16="http://schemas.microsoft.com/office/drawing/2014/main" id="{63DD0EB8-27C5-C3C6-60EC-7CA7F5EBEBEA}"/>
              </a:ext>
            </a:extLst>
          </p:cNvPr>
          <p:cNvSpPr/>
          <p:nvPr/>
        </p:nvSpPr>
        <p:spPr>
          <a:xfrm>
            <a:off x="2504038" y="2645350"/>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3</a:t>
            </a:r>
          </a:p>
        </p:txBody>
      </p:sp>
      <p:sp>
        <p:nvSpPr>
          <p:cNvPr id="44" name="타원 43">
            <a:extLst>
              <a:ext uri="{FF2B5EF4-FFF2-40B4-BE49-F238E27FC236}">
                <a16:creationId xmlns:a16="http://schemas.microsoft.com/office/drawing/2014/main" id="{79CAFAC0-0954-6AD7-E23F-35F15DB8B375}"/>
              </a:ext>
            </a:extLst>
          </p:cNvPr>
          <p:cNvSpPr/>
          <p:nvPr/>
        </p:nvSpPr>
        <p:spPr>
          <a:xfrm>
            <a:off x="2423592" y="4157518"/>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dirty="0">
                <a:solidFill>
                  <a:prstClr val="white"/>
                </a:solidFill>
                <a:latin typeface="S-Core Dream 7 ExtraBold" panose="020B0503030302020204" pitchFamily="34" charset="-127"/>
                <a:ea typeface="S-Core Dream 7 ExtraBold" panose="020B0503030302020204" pitchFamily="34" charset="-127"/>
                <a:cs typeface="CAFE24 SSURROUND AIR" pitchFamily="2" charset="-127"/>
              </a:rPr>
              <a:t>4</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45" name="타원 44">
            <a:extLst>
              <a:ext uri="{FF2B5EF4-FFF2-40B4-BE49-F238E27FC236}">
                <a16:creationId xmlns:a16="http://schemas.microsoft.com/office/drawing/2014/main" id="{CA9D77A3-4A40-0F46-261C-38C07F4C310A}"/>
              </a:ext>
            </a:extLst>
          </p:cNvPr>
          <p:cNvSpPr/>
          <p:nvPr/>
        </p:nvSpPr>
        <p:spPr>
          <a:xfrm>
            <a:off x="3656166" y="6021288"/>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dirty="0">
                <a:solidFill>
                  <a:prstClr val="white"/>
                </a:solidFill>
                <a:latin typeface="S-Core Dream 7 ExtraBold" panose="020B0503030302020204" pitchFamily="34" charset="-127"/>
                <a:ea typeface="S-Core Dream 7 ExtraBold" panose="020B0503030302020204" pitchFamily="34" charset="-127"/>
                <a:cs typeface="CAFE24 SSURROUND AIR" pitchFamily="2" charset="-127"/>
              </a:rPr>
              <a:t>5</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pic>
        <p:nvPicPr>
          <p:cNvPr id="58" name="그림 57">
            <a:extLst>
              <a:ext uri="{FF2B5EF4-FFF2-40B4-BE49-F238E27FC236}">
                <a16:creationId xmlns:a16="http://schemas.microsoft.com/office/drawing/2014/main" id="{0EA54705-2BF5-3121-850E-E73EF21BC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3758" y="592905"/>
            <a:ext cx="264112" cy="264112"/>
          </a:xfrm>
          <a:prstGeom prst="rect">
            <a:avLst/>
          </a:prstGeom>
        </p:spPr>
      </p:pic>
      <p:graphicFrame>
        <p:nvGraphicFramePr>
          <p:cNvPr id="63" name="표 63">
            <a:extLst>
              <a:ext uri="{FF2B5EF4-FFF2-40B4-BE49-F238E27FC236}">
                <a16:creationId xmlns:a16="http://schemas.microsoft.com/office/drawing/2014/main" id="{16AAD1A9-1BAC-3A25-DCA2-1B9D5CB0E97D}"/>
              </a:ext>
            </a:extLst>
          </p:cNvPr>
          <p:cNvGraphicFramePr>
            <a:graphicFrameLocks noGrp="1"/>
          </p:cNvGraphicFramePr>
          <p:nvPr>
            <p:extLst>
              <p:ext uri="{D42A27DB-BD31-4B8C-83A1-F6EECF244321}">
                <p14:modId xmlns:p14="http://schemas.microsoft.com/office/powerpoint/2010/main" val="875972000"/>
              </p:ext>
            </p:extLst>
          </p:nvPr>
        </p:nvGraphicFramePr>
        <p:xfrm>
          <a:off x="1282872" y="2898567"/>
          <a:ext cx="1126694" cy="625966"/>
        </p:xfrm>
        <a:graphic>
          <a:graphicData uri="http://schemas.openxmlformats.org/drawingml/2006/table">
            <a:tbl>
              <a:tblPr>
                <a:tableStyleId>{5C22544A-7EE6-4342-B048-85BDC9FD1C3A}</a:tableStyleId>
              </a:tblPr>
              <a:tblGrid>
                <a:gridCol w="1126694">
                  <a:extLst>
                    <a:ext uri="{9D8B030D-6E8A-4147-A177-3AD203B41FA5}">
                      <a16:colId xmlns:a16="http://schemas.microsoft.com/office/drawing/2014/main" val="2318903076"/>
                    </a:ext>
                  </a:extLst>
                </a:gridCol>
              </a:tblGrid>
              <a:tr h="312983">
                <a:tc>
                  <a:txBody>
                    <a:bodyPr/>
                    <a:lstStyle/>
                    <a:p>
                      <a:pPr algn="ctr"/>
                      <a:r>
                        <a:rPr lang="ko-Kore-KR" altLang="en-US" sz="1000" dirty="0"/>
                        <a:t>마이페이지 메인</a:t>
                      </a:r>
                    </a:p>
                  </a:txBody>
                  <a:tcPr anchor="ctr"/>
                </a:tc>
                <a:extLst>
                  <a:ext uri="{0D108BD9-81ED-4DB2-BD59-A6C34878D82A}">
                    <a16:rowId xmlns:a16="http://schemas.microsoft.com/office/drawing/2014/main" val="3015807893"/>
                  </a:ext>
                </a:extLst>
              </a:tr>
              <a:tr h="312983">
                <a:tc>
                  <a:txBody>
                    <a:bodyPr/>
                    <a:lstStyle/>
                    <a:p>
                      <a:pPr algn="ctr"/>
                      <a:r>
                        <a:rPr lang="ko-Kore-KR" altLang="en-US" sz="1000" dirty="0"/>
                        <a:t>내 정보 수정</a:t>
                      </a:r>
                    </a:p>
                  </a:txBody>
                  <a:tcPr anchor="ctr">
                    <a:noFill/>
                  </a:tcPr>
                </a:tc>
                <a:extLst>
                  <a:ext uri="{0D108BD9-81ED-4DB2-BD59-A6C34878D82A}">
                    <a16:rowId xmlns:a16="http://schemas.microsoft.com/office/drawing/2014/main" val="764623403"/>
                  </a:ext>
                </a:extLst>
              </a:tr>
            </a:tbl>
          </a:graphicData>
        </a:graphic>
      </p:graphicFrame>
      <p:sp>
        <p:nvSpPr>
          <p:cNvPr id="65" name="타원 64">
            <a:extLst>
              <a:ext uri="{FF2B5EF4-FFF2-40B4-BE49-F238E27FC236}">
                <a16:creationId xmlns:a16="http://schemas.microsoft.com/office/drawing/2014/main" id="{2A616FE3-5005-4B2D-6998-73EAB540CDE4}"/>
              </a:ext>
            </a:extLst>
          </p:cNvPr>
          <p:cNvSpPr/>
          <p:nvPr/>
        </p:nvSpPr>
        <p:spPr>
          <a:xfrm>
            <a:off x="1199456" y="3149406"/>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6</a:t>
            </a:r>
          </a:p>
        </p:txBody>
      </p:sp>
    </p:spTree>
    <p:extLst>
      <p:ext uri="{BB962C8B-B14F-4D97-AF65-F5344CB8AC3E}">
        <p14:creationId xmlns:p14="http://schemas.microsoft.com/office/powerpoint/2010/main" val="358315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MP-DB-01</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a:t>Dashboard</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015535926"/>
              </p:ext>
            </p:extLst>
          </p:nvPr>
        </p:nvGraphicFramePr>
        <p:xfrm>
          <a:off x="8472264"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Summary.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a:solidFill>
                            <a:schemeClr val="tx1"/>
                          </a:solidFill>
                          <a:latin typeface="+mn-ea"/>
                          <a:ea typeface="+mn-ea"/>
                        </a:rPr>
                        <a:t>1</a:t>
                      </a:r>
                      <a:endParaRPr lang="ko-KR" altLang="en-US" sz="850" b="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a:latin typeface="+mn-ea"/>
                          <a:ea typeface="+mn-ea"/>
                        </a:rPr>
                        <a:t>2</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a:latin typeface="+mn-ea"/>
                          <a:ea typeface="+mn-ea"/>
                        </a:rPr>
                        <a:t>3</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a:latin typeface="+mn-ea"/>
                          <a:ea typeface="+mn-ea"/>
                        </a:rPr>
                        <a:t>4</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a:latin typeface="+mn-ea"/>
                          <a:ea typeface="+mn-ea"/>
                        </a:rPr>
                        <a:t>5</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a:latin typeface="+mn-ea"/>
                          <a:ea typeface="+mn-ea"/>
                        </a:rPr>
                        <a:t>6</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a:latin typeface="+mn-ea"/>
                          <a:ea typeface="+mn-ea"/>
                        </a:rPr>
                        <a:t>7</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35" name="텍스트 개체 틀 4">
            <a:extLst>
              <a:ext uri="{FF2B5EF4-FFF2-40B4-BE49-F238E27FC236}">
                <a16:creationId xmlns:a16="http://schemas.microsoft.com/office/drawing/2014/main" id="{3987DD72-CC56-C724-5B0D-59CBE7C9B73E}"/>
              </a:ext>
            </a:extLst>
          </p:cNvPr>
          <p:cNvSpPr txBox="1">
            <a:spLocks/>
          </p:cNvSpPr>
          <p:nvPr/>
        </p:nvSpPr>
        <p:spPr>
          <a:xfrm>
            <a:off x="6104384" y="107821"/>
            <a:ext cx="1944216"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Home &gt; Profile</a:t>
            </a:r>
            <a:endParaRPr lang="ko-KR" altLang="en-US" dirty="0"/>
          </a:p>
        </p:txBody>
      </p:sp>
      <p:sp>
        <p:nvSpPr>
          <p:cNvPr id="19" name="직사각형 18">
            <a:extLst>
              <a:ext uri="{FF2B5EF4-FFF2-40B4-BE49-F238E27FC236}">
                <a16:creationId xmlns:a16="http://schemas.microsoft.com/office/drawing/2014/main" id="{5BCD3BDC-9D28-FEC9-11A3-84E5031B19F4}"/>
              </a:ext>
            </a:extLst>
          </p:cNvPr>
          <p:cNvSpPr/>
          <p:nvPr/>
        </p:nvSpPr>
        <p:spPr>
          <a:xfrm>
            <a:off x="2566689" y="548680"/>
            <a:ext cx="4813967" cy="2111729"/>
          </a:xfrm>
          <a:prstGeom prst="rect">
            <a:avLst/>
          </a:prstGeom>
          <a:no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t"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dirty="0">
                <a:solidFill>
                  <a:schemeClr val="tx1"/>
                </a:solidFill>
                <a:latin typeface="S-Core Dream 7 ExtraBold" panose="020B0503030302020204" pitchFamily="34" charset="-127"/>
                <a:ea typeface="S-Core Dream 7 ExtraBold" panose="020B0503030302020204" pitchFamily="34" charset="-127"/>
                <a:cs typeface="CAFE24 SSURROUND AIR" pitchFamily="2" charset="-127"/>
              </a:rPr>
              <a:t>모집 히스토리</a:t>
            </a:r>
            <a:endParaRPr kumimoji="1" lang="en-US" altLang="ko-KR" sz="800" dirty="0">
              <a:solidFill>
                <a:schemeClr val="tx1"/>
              </a:solidFill>
              <a:latin typeface="S-Core Dream 7 ExtraBold" panose="020B0503030302020204" pitchFamily="34" charset="-127"/>
              <a:ea typeface="S-Core Dream 7 ExtraBold" panose="020B0503030302020204" pitchFamily="34" charset="-127"/>
              <a:cs typeface="CAFE24 SSURROUND AIR" pitchFamily="2" charset="-127"/>
            </a:endParaRPr>
          </a:p>
        </p:txBody>
      </p:sp>
      <p:cxnSp>
        <p:nvCxnSpPr>
          <p:cNvPr id="30" name="직선 연결선[R] 29">
            <a:extLst>
              <a:ext uri="{FF2B5EF4-FFF2-40B4-BE49-F238E27FC236}">
                <a16:creationId xmlns:a16="http://schemas.microsoft.com/office/drawing/2014/main" id="{FD0B7D43-7FAF-3959-0E50-9E178A17998C}"/>
              </a:ext>
            </a:extLst>
          </p:cNvPr>
          <p:cNvCxnSpPr>
            <a:cxnSpLocks/>
          </p:cNvCxnSpPr>
          <p:nvPr/>
        </p:nvCxnSpPr>
        <p:spPr>
          <a:xfrm>
            <a:off x="2423592" y="476672"/>
            <a:ext cx="0" cy="2448272"/>
          </a:xfrm>
          <a:prstGeom prst="line">
            <a:avLst/>
          </a:prstGeom>
          <a:ln>
            <a:solidFill>
              <a:srgbClr val="DEDEDE"/>
            </a:solidFill>
          </a:ln>
        </p:spPr>
        <p:style>
          <a:lnRef idx="1">
            <a:schemeClr val="accent1"/>
          </a:lnRef>
          <a:fillRef idx="0">
            <a:schemeClr val="accent1"/>
          </a:fillRef>
          <a:effectRef idx="0">
            <a:schemeClr val="accent1"/>
          </a:effectRef>
          <a:fontRef idx="minor">
            <a:schemeClr val="tx1"/>
          </a:fontRef>
        </p:style>
      </p:cxnSp>
      <p:graphicFrame>
        <p:nvGraphicFramePr>
          <p:cNvPr id="23" name="표 23">
            <a:extLst>
              <a:ext uri="{FF2B5EF4-FFF2-40B4-BE49-F238E27FC236}">
                <a16:creationId xmlns:a16="http://schemas.microsoft.com/office/drawing/2014/main" id="{32150641-986A-266D-1A01-8D685849E881}"/>
              </a:ext>
            </a:extLst>
          </p:cNvPr>
          <p:cNvGraphicFramePr>
            <a:graphicFrameLocks noGrp="1"/>
          </p:cNvGraphicFramePr>
          <p:nvPr>
            <p:extLst>
              <p:ext uri="{D42A27DB-BD31-4B8C-83A1-F6EECF244321}">
                <p14:modId xmlns:p14="http://schemas.microsoft.com/office/powerpoint/2010/main" val="3988244683"/>
              </p:ext>
            </p:extLst>
          </p:nvPr>
        </p:nvGraphicFramePr>
        <p:xfrm>
          <a:off x="2637768" y="877201"/>
          <a:ext cx="4671808" cy="1351160"/>
        </p:xfrm>
        <a:graphic>
          <a:graphicData uri="http://schemas.openxmlformats.org/drawingml/2006/table">
            <a:tbl>
              <a:tblPr>
                <a:tableStyleId>{E8034E78-7F5D-4C2E-B375-FC64B27BC917}</a:tableStyleId>
              </a:tblPr>
              <a:tblGrid>
                <a:gridCol w="505904">
                  <a:extLst>
                    <a:ext uri="{9D8B030D-6E8A-4147-A177-3AD203B41FA5}">
                      <a16:colId xmlns:a16="http://schemas.microsoft.com/office/drawing/2014/main" val="2179157717"/>
                    </a:ext>
                  </a:extLst>
                </a:gridCol>
                <a:gridCol w="864096">
                  <a:extLst>
                    <a:ext uri="{9D8B030D-6E8A-4147-A177-3AD203B41FA5}">
                      <a16:colId xmlns:a16="http://schemas.microsoft.com/office/drawing/2014/main" val="738084011"/>
                    </a:ext>
                  </a:extLst>
                </a:gridCol>
                <a:gridCol w="1296144">
                  <a:extLst>
                    <a:ext uri="{9D8B030D-6E8A-4147-A177-3AD203B41FA5}">
                      <a16:colId xmlns:a16="http://schemas.microsoft.com/office/drawing/2014/main" val="870989765"/>
                    </a:ext>
                  </a:extLst>
                </a:gridCol>
                <a:gridCol w="648072">
                  <a:extLst>
                    <a:ext uri="{9D8B030D-6E8A-4147-A177-3AD203B41FA5}">
                      <a16:colId xmlns:a16="http://schemas.microsoft.com/office/drawing/2014/main" val="2498513179"/>
                    </a:ext>
                  </a:extLst>
                </a:gridCol>
                <a:gridCol w="720080">
                  <a:extLst>
                    <a:ext uri="{9D8B030D-6E8A-4147-A177-3AD203B41FA5}">
                      <a16:colId xmlns:a16="http://schemas.microsoft.com/office/drawing/2014/main" val="1027676071"/>
                    </a:ext>
                  </a:extLst>
                </a:gridCol>
                <a:gridCol w="637512">
                  <a:extLst>
                    <a:ext uri="{9D8B030D-6E8A-4147-A177-3AD203B41FA5}">
                      <a16:colId xmlns:a16="http://schemas.microsoft.com/office/drawing/2014/main" val="2519165822"/>
                    </a:ext>
                  </a:extLst>
                </a:gridCol>
              </a:tblGrid>
              <a:tr h="246350">
                <a:tc>
                  <a:txBody>
                    <a:bodyPr/>
                    <a:lstStyle/>
                    <a:p>
                      <a:pPr algn="ctr"/>
                      <a:r>
                        <a:rPr lang="ko-Kore-KR" altLang="en-US" sz="800" dirty="0">
                          <a:solidFill>
                            <a:schemeClr val="tx1"/>
                          </a:solidFill>
                        </a:rPr>
                        <a:t>종목</a:t>
                      </a:r>
                    </a:p>
                  </a:txBody>
                  <a:tcPr>
                    <a:lnL>
                      <a:noFill/>
                    </a:lnL>
                    <a:lnR w="6350" cap="flat" cmpd="sng" algn="ctr">
                      <a:solidFill>
                        <a:srgbClr val="DDDDDD"/>
                      </a:solidFill>
                      <a:prstDash val="solid"/>
                      <a:round/>
                      <a:headEnd type="none" w="med" len="med"/>
                      <a:tailEnd type="none" w="med" len="med"/>
                    </a:lnR>
                    <a:lnT w="1270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ko-Kore-KR" altLang="en-US" sz="800" dirty="0">
                          <a:solidFill>
                            <a:schemeClr val="tx1"/>
                          </a:solidFill>
                        </a:rPr>
                        <a:t>제목</a:t>
                      </a: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1270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ko-Kore-KR" altLang="en-US" sz="800" dirty="0">
                          <a:solidFill>
                            <a:schemeClr val="tx1"/>
                          </a:solidFill>
                        </a:rPr>
                        <a:t>장소</a:t>
                      </a: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1270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ko-Kore-KR" altLang="en-US" sz="800" dirty="0">
                          <a:solidFill>
                            <a:schemeClr val="tx1"/>
                          </a:solidFill>
                        </a:rPr>
                        <a:t>경기일자</a:t>
                      </a: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1270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ko-Kore-KR" altLang="en-US" sz="800" dirty="0">
                          <a:solidFill>
                            <a:schemeClr val="tx1"/>
                          </a:solidFill>
                        </a:rPr>
                        <a:t>모집</a:t>
                      </a:r>
                      <a:r>
                        <a:rPr lang="ko-KR" altLang="en-US" sz="800" dirty="0">
                          <a:solidFill>
                            <a:schemeClr val="tx1"/>
                          </a:solidFill>
                        </a:rPr>
                        <a:t> 인원</a:t>
                      </a:r>
                      <a:endParaRPr lang="ko-Kore-KR" altLang="en-US" sz="800" dirty="0">
                        <a:solidFill>
                          <a:schemeClr val="tx1"/>
                        </a:solidFill>
                      </a:endParaRPr>
                    </a:p>
                  </a:txBody>
                  <a:tcPr>
                    <a:lnL w="6350" cap="flat" cmpd="sng" algn="ctr">
                      <a:solidFill>
                        <a:srgbClr val="DDDDDD"/>
                      </a:solidFill>
                      <a:prstDash val="solid"/>
                      <a:round/>
                      <a:headEnd type="none" w="med" len="med"/>
                      <a:tailEnd type="none" w="med" len="med"/>
                    </a:lnL>
                    <a:lnR>
                      <a:noFill/>
                    </a:lnR>
                    <a:lnT w="1270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ko-Kore-KR" altLang="en-US" sz="800" dirty="0">
                          <a:solidFill>
                            <a:schemeClr val="tx1"/>
                          </a:solidFill>
                        </a:rPr>
                        <a:t>매칭</a:t>
                      </a:r>
                      <a:r>
                        <a:rPr lang="ko-KR" altLang="en-US" sz="800" dirty="0">
                          <a:solidFill>
                            <a:schemeClr val="tx1"/>
                          </a:solidFill>
                        </a:rPr>
                        <a:t> 인원</a:t>
                      </a:r>
                      <a:endParaRPr lang="ko-Kore-KR" altLang="en-US" sz="800" dirty="0">
                        <a:solidFill>
                          <a:schemeClr val="tx1"/>
                        </a:solidFill>
                      </a:endParaRPr>
                    </a:p>
                  </a:txBody>
                  <a:tcPr>
                    <a:lnL w="6350" cap="flat" cmpd="sng" algn="ctr">
                      <a:noFill/>
                      <a:prstDash val="solid"/>
                      <a:round/>
                      <a:headEnd type="none" w="med" len="med"/>
                      <a:tailEnd type="none" w="med" len="med"/>
                    </a:lnL>
                    <a:lnR>
                      <a:noFill/>
                    </a:lnR>
                    <a:lnT w="1270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23593751"/>
                  </a:ext>
                </a:extLst>
              </a:tr>
              <a:tr h="220962">
                <a:tc>
                  <a:txBody>
                    <a:bodyPr/>
                    <a:lstStyle/>
                    <a:p>
                      <a:pPr algn="ctr"/>
                      <a:r>
                        <a:rPr lang="ko-Kore-KR" altLang="en-US" sz="600" dirty="0">
                          <a:solidFill>
                            <a:schemeClr val="tx1"/>
                          </a:solidFill>
                        </a:rPr>
                        <a:t>축구</a:t>
                      </a:r>
                    </a:p>
                  </a:txBody>
                  <a:tcPr>
                    <a:lnL>
                      <a:noFill/>
                    </a:lnL>
                    <a:lnR w="6350" cap="flat" cmpd="sng" algn="ctr">
                      <a:solidFill>
                        <a:srgbClr val="DDDDDD"/>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ore-KR" sz="600" dirty="0">
                          <a:solidFill>
                            <a:schemeClr val="tx1"/>
                          </a:solidFill>
                        </a:rPr>
                        <a:t>-</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i="0" dirty="0">
                          <a:solidFill>
                            <a:srgbClr val="1F1B1B"/>
                          </a:solidFill>
                          <a:effectLst/>
                          <a:latin typeface="NanumGothic" panose="020D0604000000000000" pitchFamily="34" charset="-127"/>
                          <a:ea typeface="NanumGothic" panose="020D0604000000000000" pitchFamily="34" charset="-127"/>
                        </a:rPr>
                        <a:t>제주시 용담삼동 </a:t>
                      </a:r>
                      <a:r>
                        <a:rPr lang="en-US" altLang="ko-KR" sz="800" b="0" i="0" dirty="0">
                          <a:solidFill>
                            <a:srgbClr val="1F1B1B"/>
                          </a:solidFill>
                          <a:effectLst/>
                          <a:latin typeface="NanumGothic" panose="020D0604000000000000" pitchFamily="34" charset="-127"/>
                          <a:ea typeface="NanumGothic" panose="020D0604000000000000" pitchFamily="34" charset="-127"/>
                        </a:rPr>
                        <a:t>1089</a:t>
                      </a:r>
                      <a:r>
                        <a:rPr lang="ko-KR" altLang="en-US" sz="800" b="0" i="0" dirty="0">
                          <a:solidFill>
                            <a:srgbClr val="1F1B1B"/>
                          </a:solidFill>
                          <a:effectLst/>
                          <a:latin typeface="NanumGothic" panose="020D0604000000000000" pitchFamily="34" charset="-127"/>
                          <a:ea typeface="NanumGothic" panose="020D0604000000000000" pitchFamily="34" charset="-127"/>
                        </a:rPr>
                        <a:t> </a:t>
                      </a:r>
                      <a:r>
                        <a:rPr lang="en-US" altLang="ko-Kore-KR" sz="800" dirty="0">
                          <a:solidFill>
                            <a:schemeClr val="tx1"/>
                          </a:solidFill>
                          <a:effectLst/>
                          <a:latin typeface="Helvetica" pitchFamily="2" charset="0"/>
                        </a:rPr>
                        <a:t>…</a:t>
                      </a: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ore-KR" sz="600" dirty="0">
                          <a:solidFill>
                            <a:schemeClr val="tx1"/>
                          </a:solidFill>
                        </a:rPr>
                        <a:t>2</a:t>
                      </a:r>
                      <a:r>
                        <a:rPr lang="en-US" altLang="ko-KR" sz="600" dirty="0">
                          <a:solidFill>
                            <a:schemeClr val="tx1"/>
                          </a:solidFill>
                        </a:rPr>
                        <a:t>022.10.06</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ore-KR" sz="600" dirty="0">
                          <a:solidFill>
                            <a:schemeClr val="tx1"/>
                          </a:solidFill>
                        </a:rPr>
                        <a:t>4</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a:noFill/>
                    </a:lnR>
                    <a:lnT w="6350" cap="flat" cmpd="sng" algn="ctr">
                      <a:solidFill>
                        <a:srgbClr val="B8B8B8"/>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ore-KR" sz="600" dirty="0">
                          <a:solidFill>
                            <a:schemeClr val="tx1"/>
                          </a:solidFill>
                        </a:rPr>
                        <a:t>2</a:t>
                      </a:r>
                      <a:endParaRPr lang="ko-Kore-KR" altLang="en-US" sz="600" dirty="0">
                        <a:solidFill>
                          <a:schemeClr val="tx1"/>
                        </a:solidFill>
                      </a:endParaRPr>
                    </a:p>
                  </a:txBody>
                  <a:tcPr>
                    <a:lnL w="6350" cap="flat" cmpd="sng" algn="ctr">
                      <a:noFill/>
                      <a:prstDash val="solid"/>
                      <a:round/>
                      <a:headEnd type="none" w="med" len="med"/>
                      <a:tailEnd type="none" w="med" len="med"/>
                    </a:lnL>
                    <a:lnR>
                      <a:noFill/>
                    </a:lnR>
                    <a:lnT w="6350" cap="flat" cmpd="sng" algn="ctr">
                      <a:solidFill>
                        <a:srgbClr val="B8B8B8"/>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31955471"/>
                  </a:ext>
                </a:extLst>
              </a:tr>
              <a:tr h="220962">
                <a:tc>
                  <a:txBody>
                    <a:bodyPr/>
                    <a:lstStyle/>
                    <a:p>
                      <a:pPr algn="ctr"/>
                      <a:r>
                        <a:rPr lang="ko-Kore-KR" altLang="en-US" sz="600" dirty="0">
                          <a:solidFill>
                            <a:schemeClr val="tx1"/>
                          </a:solidFill>
                        </a:rPr>
                        <a:t>농구</a:t>
                      </a:r>
                    </a:p>
                  </a:txBody>
                  <a:tcPr>
                    <a:lnL>
                      <a:noFill/>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algn="ctr"/>
                      <a:r>
                        <a:rPr lang="en-US" altLang="ko-Kore-KR" sz="600" dirty="0">
                          <a:solidFill>
                            <a:schemeClr val="tx1"/>
                          </a:solidFill>
                        </a:rPr>
                        <a:t>-</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i="0" dirty="0">
                          <a:solidFill>
                            <a:srgbClr val="202124"/>
                          </a:solidFill>
                          <a:effectLst/>
                          <a:latin typeface="Apple SD Gothic Neo" panose="02000300000000000000" pitchFamily="2" charset="-127"/>
                          <a:ea typeface="Apple SD Gothic Neo" panose="02000300000000000000" pitchFamily="2" charset="-127"/>
                        </a:rPr>
                        <a:t>제주시 </a:t>
                      </a:r>
                      <a:r>
                        <a:rPr lang="ko-KR" altLang="en-US" sz="800" b="0" i="0" dirty="0" err="1">
                          <a:solidFill>
                            <a:srgbClr val="202124"/>
                          </a:solidFill>
                          <a:effectLst/>
                          <a:latin typeface="Apple SD Gothic Neo" panose="02000300000000000000" pitchFamily="2" charset="-127"/>
                          <a:ea typeface="Apple SD Gothic Neo" panose="02000300000000000000" pitchFamily="2" charset="-127"/>
                        </a:rPr>
                        <a:t>건입동</a:t>
                      </a:r>
                      <a:r>
                        <a:rPr lang="ko-KR" altLang="en-US" sz="800" b="0" i="0" dirty="0">
                          <a:solidFill>
                            <a:srgbClr val="202124"/>
                          </a:solidFill>
                          <a:effectLst/>
                          <a:latin typeface="Apple SD Gothic Neo" panose="02000300000000000000" pitchFamily="2" charset="-127"/>
                          <a:ea typeface="Apple SD Gothic Neo" panose="02000300000000000000" pitchFamily="2" charset="-127"/>
                        </a:rPr>
                        <a:t> </a:t>
                      </a:r>
                      <a:r>
                        <a:rPr lang="en-US" altLang="ko-KR" sz="800" b="0" i="0" dirty="0">
                          <a:solidFill>
                            <a:srgbClr val="202124"/>
                          </a:solidFill>
                          <a:effectLst/>
                          <a:latin typeface="Apple SD Gothic Neo" panose="02000300000000000000" pitchFamily="2" charset="-127"/>
                          <a:ea typeface="Apple SD Gothic Neo" panose="02000300000000000000" pitchFamily="2" charset="-127"/>
                        </a:rPr>
                        <a:t>566</a:t>
                      </a:r>
                      <a:endParaRPr lang="ko-Kore-KR" altLang="en-US" sz="800" dirty="0"/>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ore-KR" sz="600" dirty="0">
                          <a:solidFill>
                            <a:schemeClr val="tx1"/>
                          </a:solidFill>
                        </a:rPr>
                        <a:t>2</a:t>
                      </a:r>
                      <a:r>
                        <a:rPr lang="en-US" altLang="ko-KR" sz="600" dirty="0">
                          <a:solidFill>
                            <a:schemeClr val="tx1"/>
                          </a:solidFill>
                        </a:rPr>
                        <a:t>022.10.11</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algn="ctr"/>
                      <a:r>
                        <a:rPr lang="en-US" altLang="ko-KR" sz="600" dirty="0">
                          <a:solidFill>
                            <a:schemeClr val="tx1"/>
                          </a:solidFill>
                        </a:rPr>
                        <a:t>2</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a:noFill/>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algn="ctr"/>
                      <a:r>
                        <a:rPr lang="en-US" altLang="ko-Kore-KR" sz="600" dirty="0">
                          <a:solidFill>
                            <a:schemeClr val="tx1"/>
                          </a:solidFill>
                        </a:rPr>
                        <a:t>1</a:t>
                      </a:r>
                      <a:endParaRPr lang="ko-Kore-KR" altLang="en-US" sz="600" dirty="0">
                        <a:solidFill>
                          <a:schemeClr val="tx1"/>
                        </a:solidFill>
                      </a:endParaRPr>
                    </a:p>
                  </a:txBody>
                  <a:tcPr>
                    <a:lnL w="6350" cap="flat" cmpd="sng" algn="ctr">
                      <a:noFill/>
                      <a:prstDash val="solid"/>
                      <a:round/>
                      <a:headEnd type="none" w="med" len="med"/>
                      <a:tailEnd type="none" w="med" len="med"/>
                    </a:lnL>
                    <a:lnR>
                      <a:noFill/>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rgbClr val="DEDEDE"/>
                    </a:solidFill>
                  </a:tcPr>
                </a:tc>
                <a:extLst>
                  <a:ext uri="{0D108BD9-81ED-4DB2-BD59-A6C34878D82A}">
                    <a16:rowId xmlns:a16="http://schemas.microsoft.com/office/drawing/2014/main" val="980286878"/>
                  </a:ext>
                </a:extLst>
              </a:tr>
              <a:tr h="220962">
                <a:tc>
                  <a:txBody>
                    <a:bodyPr/>
                    <a:lstStyle/>
                    <a:p>
                      <a:pPr algn="ctr"/>
                      <a:r>
                        <a:rPr lang="ko-Kore-KR" altLang="en-US" sz="600" dirty="0">
                          <a:solidFill>
                            <a:schemeClr val="tx1"/>
                          </a:solidFill>
                        </a:rPr>
                        <a:t>축구</a:t>
                      </a:r>
                      <a:endParaRPr lang="en-US" altLang="ko-Kore-KR" sz="600" dirty="0">
                        <a:solidFill>
                          <a:schemeClr val="tx1"/>
                        </a:solidFill>
                      </a:endParaRPr>
                    </a:p>
                  </a:txBody>
                  <a:tcPr>
                    <a:lnL>
                      <a:noFill/>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ore-KR" sz="600" dirty="0">
                          <a:solidFill>
                            <a:schemeClr val="tx1"/>
                          </a:solidFill>
                        </a:rPr>
                        <a:t>-</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ore-KR" sz="600" dirty="0">
                          <a:solidFill>
                            <a:schemeClr val="tx1"/>
                          </a:solidFill>
                        </a:rPr>
                        <a:t>-</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ore-KR" sz="600" dirty="0">
                          <a:solidFill>
                            <a:schemeClr val="tx1"/>
                          </a:solidFill>
                        </a:rPr>
                        <a:t>2</a:t>
                      </a:r>
                      <a:r>
                        <a:rPr lang="en-US" altLang="ko-KR" sz="600" dirty="0">
                          <a:solidFill>
                            <a:schemeClr val="tx1"/>
                          </a:solidFill>
                        </a:rPr>
                        <a:t>022.10.20</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ore-KR" sz="600" dirty="0">
                          <a:solidFill>
                            <a:schemeClr val="tx1"/>
                          </a:solidFill>
                        </a:rPr>
                        <a:t>3</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a:noFill/>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ore-KR" sz="600" dirty="0">
                          <a:solidFill>
                            <a:schemeClr val="tx1"/>
                          </a:solidFill>
                        </a:rPr>
                        <a:t>3</a:t>
                      </a:r>
                      <a:endParaRPr lang="ko-Kore-KR" altLang="en-US" sz="600" dirty="0">
                        <a:solidFill>
                          <a:schemeClr val="tx1"/>
                        </a:solidFill>
                      </a:endParaRPr>
                    </a:p>
                  </a:txBody>
                  <a:tcPr>
                    <a:lnL w="6350" cap="flat" cmpd="sng" algn="ctr">
                      <a:noFill/>
                      <a:prstDash val="solid"/>
                      <a:round/>
                      <a:headEnd type="none" w="med" len="med"/>
                      <a:tailEnd type="none" w="med" len="med"/>
                    </a:lnL>
                    <a:lnR>
                      <a:noFill/>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0660671"/>
                  </a:ext>
                </a:extLst>
              </a:tr>
              <a:tr h="220962">
                <a:tc>
                  <a:txBody>
                    <a:bodyPr/>
                    <a:lstStyle/>
                    <a:p>
                      <a:pPr algn="ctr"/>
                      <a:r>
                        <a:rPr lang="ko-Kore-KR" altLang="en-US" sz="600" dirty="0">
                          <a:solidFill>
                            <a:schemeClr val="tx1"/>
                          </a:solidFill>
                        </a:rPr>
                        <a:t>축구</a:t>
                      </a:r>
                    </a:p>
                  </a:txBody>
                  <a:tcPr>
                    <a:lnL>
                      <a:noFill/>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ore-KR" sz="600" dirty="0">
                          <a:solidFill>
                            <a:schemeClr val="tx1"/>
                          </a:solidFill>
                        </a:rPr>
                        <a:t>-</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ore-KR" sz="600" dirty="0">
                          <a:solidFill>
                            <a:schemeClr val="tx1"/>
                          </a:solidFill>
                        </a:rPr>
                        <a:t>-</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ore-KR" sz="600" dirty="0">
                          <a:solidFill>
                            <a:schemeClr val="tx1"/>
                          </a:solidFill>
                        </a:rPr>
                        <a:t>2</a:t>
                      </a:r>
                      <a:r>
                        <a:rPr lang="en-US" altLang="ko-KR" sz="600" dirty="0">
                          <a:solidFill>
                            <a:schemeClr val="tx1"/>
                          </a:solidFill>
                        </a:rPr>
                        <a:t>022.10.25</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ore-KR" sz="600" dirty="0">
                          <a:solidFill>
                            <a:schemeClr val="tx1"/>
                          </a:solidFill>
                        </a:rPr>
                        <a:t>1</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a:noFill/>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ore-KR" sz="600" dirty="0">
                          <a:solidFill>
                            <a:schemeClr val="tx1"/>
                          </a:solidFill>
                        </a:rPr>
                        <a:t>1</a:t>
                      </a:r>
                      <a:endParaRPr lang="ko-Kore-KR" altLang="en-US" sz="600" dirty="0">
                        <a:solidFill>
                          <a:schemeClr val="tx1"/>
                        </a:solidFill>
                      </a:endParaRPr>
                    </a:p>
                  </a:txBody>
                  <a:tcPr>
                    <a:lnL w="6350" cap="flat" cmpd="sng" algn="ctr">
                      <a:noFill/>
                      <a:prstDash val="solid"/>
                      <a:round/>
                      <a:headEnd type="none" w="med" len="med"/>
                      <a:tailEnd type="none" w="med" len="med"/>
                    </a:lnL>
                    <a:lnR>
                      <a:noFill/>
                    </a:lnR>
                    <a:lnT w="6350" cap="flat" cmpd="sng" algn="ctr">
                      <a:solidFill>
                        <a:srgbClr val="DEDEDE"/>
                      </a:solidFill>
                      <a:prstDash val="solid"/>
                      <a:round/>
                      <a:headEnd type="none" w="med" len="med"/>
                      <a:tailEnd type="none" w="med" len="med"/>
                    </a:lnT>
                    <a:lnB w="6350" cap="flat" cmpd="sng" algn="ctr">
                      <a:solidFill>
                        <a:srgbClr val="DEDEDE"/>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7790852"/>
                  </a:ext>
                </a:extLst>
              </a:tr>
              <a:tr h="220962">
                <a:tc>
                  <a:txBody>
                    <a:bodyPr/>
                    <a:lstStyle/>
                    <a:p>
                      <a:pPr algn="ctr"/>
                      <a:r>
                        <a:rPr lang="ko-Kore-KR" altLang="en-US" sz="600" dirty="0">
                          <a:solidFill>
                            <a:schemeClr val="tx1"/>
                          </a:solidFill>
                        </a:rPr>
                        <a:t>농구</a:t>
                      </a:r>
                    </a:p>
                  </a:txBody>
                  <a:tcPr>
                    <a:lnL>
                      <a:noFill/>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ore-KR" sz="600" dirty="0">
                          <a:solidFill>
                            <a:schemeClr val="tx1"/>
                          </a:solidFill>
                        </a:rPr>
                        <a:t>-</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ore-KR" sz="600" dirty="0">
                          <a:solidFill>
                            <a:schemeClr val="tx1"/>
                          </a:solidFill>
                        </a:rPr>
                        <a:t>-</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ore-KR" sz="600" dirty="0">
                          <a:solidFill>
                            <a:schemeClr val="tx1"/>
                          </a:solidFill>
                        </a:rPr>
                        <a:t>2</a:t>
                      </a:r>
                      <a:r>
                        <a:rPr lang="en-US" altLang="ko-KR" sz="600" dirty="0">
                          <a:solidFill>
                            <a:schemeClr val="tx1"/>
                          </a:solidFill>
                        </a:rPr>
                        <a:t>022.10.28</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EDEDE"/>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ore-KR" sz="600" dirty="0">
                          <a:solidFill>
                            <a:schemeClr val="tx1"/>
                          </a:solidFill>
                        </a:rPr>
                        <a:t>2</a:t>
                      </a:r>
                      <a:endParaRPr lang="ko-Kore-KR" altLang="en-US" sz="600" dirty="0">
                        <a:solidFill>
                          <a:schemeClr val="tx1"/>
                        </a:solidFill>
                      </a:endParaRPr>
                    </a:p>
                  </a:txBody>
                  <a:tcPr>
                    <a:lnL w="6350" cap="flat" cmpd="sng" algn="ctr">
                      <a:solidFill>
                        <a:srgbClr val="DDDDDD"/>
                      </a:solidFill>
                      <a:prstDash val="solid"/>
                      <a:round/>
                      <a:headEnd type="none" w="med" len="med"/>
                      <a:tailEnd type="none" w="med" len="med"/>
                    </a:lnL>
                    <a:lnR>
                      <a:noFill/>
                    </a:lnR>
                    <a:lnT w="6350" cap="flat" cmpd="sng" algn="ctr">
                      <a:solidFill>
                        <a:srgbClr val="DEDEDE"/>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ore-KR" sz="600" dirty="0">
                          <a:solidFill>
                            <a:schemeClr val="tx1"/>
                          </a:solidFill>
                        </a:rPr>
                        <a:t>0</a:t>
                      </a:r>
                      <a:endParaRPr lang="ko-Kore-KR" altLang="en-US" sz="600" dirty="0">
                        <a:solidFill>
                          <a:schemeClr val="tx1"/>
                        </a:solidFill>
                      </a:endParaRPr>
                    </a:p>
                  </a:txBody>
                  <a:tcPr>
                    <a:lnL w="6350" cap="flat" cmpd="sng" algn="ctr">
                      <a:noFill/>
                      <a:prstDash val="solid"/>
                      <a:round/>
                      <a:headEnd type="none" w="med" len="med"/>
                      <a:tailEnd type="none" w="med" len="med"/>
                    </a:lnL>
                    <a:lnR>
                      <a:noFill/>
                    </a:lnR>
                    <a:lnT w="6350" cap="flat" cmpd="sng" algn="ctr">
                      <a:solidFill>
                        <a:srgbClr val="DEDEDE"/>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7600836"/>
                  </a:ext>
                </a:extLst>
              </a:tr>
            </a:tbl>
          </a:graphicData>
        </a:graphic>
      </p:graphicFrame>
      <p:pic>
        <p:nvPicPr>
          <p:cNvPr id="24" name="그림 23">
            <a:extLst>
              <a:ext uri="{FF2B5EF4-FFF2-40B4-BE49-F238E27FC236}">
                <a16:creationId xmlns:a16="http://schemas.microsoft.com/office/drawing/2014/main" id="{504FA6DD-69F9-5EDB-B819-BB4B30710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2224" y="2356907"/>
            <a:ext cx="2304256" cy="199975"/>
          </a:xfrm>
          <a:prstGeom prst="rect">
            <a:avLst/>
          </a:prstGeom>
        </p:spPr>
      </p:pic>
      <p:sp>
        <p:nvSpPr>
          <p:cNvPr id="45" name="타원 44">
            <a:extLst>
              <a:ext uri="{FF2B5EF4-FFF2-40B4-BE49-F238E27FC236}">
                <a16:creationId xmlns:a16="http://schemas.microsoft.com/office/drawing/2014/main" id="{CA9D77A3-4A40-0F46-261C-38C07F4C310A}"/>
              </a:ext>
            </a:extLst>
          </p:cNvPr>
          <p:cNvSpPr/>
          <p:nvPr/>
        </p:nvSpPr>
        <p:spPr>
          <a:xfrm>
            <a:off x="3656166" y="2228361"/>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dirty="0">
                <a:solidFill>
                  <a:prstClr val="white"/>
                </a:solidFill>
                <a:latin typeface="S-Core Dream 7 ExtraBold" panose="020B0503030302020204" pitchFamily="34" charset="-127"/>
                <a:ea typeface="S-Core Dream 7 ExtraBold" panose="020B0503030302020204" pitchFamily="34" charset="-127"/>
                <a:cs typeface="CAFE24 SSURROUND AIR" pitchFamily="2" charset="-127"/>
              </a:rPr>
              <a:t>5</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2" name="타원 1">
            <a:extLst>
              <a:ext uri="{FF2B5EF4-FFF2-40B4-BE49-F238E27FC236}">
                <a16:creationId xmlns:a16="http://schemas.microsoft.com/office/drawing/2014/main" id="{F2A34628-E873-52AC-9E37-54C33D39D140}"/>
              </a:ext>
            </a:extLst>
          </p:cNvPr>
          <p:cNvSpPr/>
          <p:nvPr/>
        </p:nvSpPr>
        <p:spPr>
          <a:xfrm>
            <a:off x="4337702" y="309397"/>
            <a:ext cx="276236" cy="27623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white"/>
                </a:solidFill>
                <a:effectLst/>
                <a:uLnTx/>
                <a:uFillTx/>
                <a:latin typeface="맑은 고딕"/>
                <a:ea typeface="+mn-ea"/>
                <a:cs typeface="+mn-cs"/>
              </a:rPr>
              <a:t>⩉</a:t>
            </a:r>
            <a:endParaRPr kumimoji="1" lang="ko-Kore-KR" altLang="en-US" sz="1800" b="0" i="0" u="none" strike="noStrike" kern="1200" cap="none" spc="0" normalizeH="0" baseline="0" noProof="0">
              <a:ln>
                <a:noFill/>
              </a:ln>
              <a:solidFill>
                <a:prstClr val="white"/>
              </a:solidFill>
              <a:effectLst/>
              <a:uLnTx/>
              <a:uFillTx/>
              <a:latin typeface="맑은 고딕"/>
              <a:ea typeface="+mn-ea"/>
              <a:cs typeface="+mn-cs"/>
            </a:endParaRPr>
          </a:p>
        </p:txBody>
      </p:sp>
      <p:cxnSp>
        <p:nvCxnSpPr>
          <p:cNvPr id="11" name="직선 연결선[R] 10">
            <a:extLst>
              <a:ext uri="{FF2B5EF4-FFF2-40B4-BE49-F238E27FC236}">
                <a16:creationId xmlns:a16="http://schemas.microsoft.com/office/drawing/2014/main" id="{BB2C9466-51AE-DED3-7D7B-887408D61562}"/>
              </a:ext>
            </a:extLst>
          </p:cNvPr>
          <p:cNvCxnSpPr>
            <a:cxnSpLocks/>
          </p:cNvCxnSpPr>
          <p:nvPr/>
        </p:nvCxnSpPr>
        <p:spPr>
          <a:xfrm>
            <a:off x="1487488" y="3212976"/>
            <a:ext cx="5959047" cy="0"/>
          </a:xfrm>
          <a:prstGeom prst="line">
            <a:avLst/>
          </a:prstGeom>
          <a:ln>
            <a:solidFill>
              <a:srgbClr val="DDDDDD"/>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49EB2A3-4AC1-290F-6544-DA50E3352E14}"/>
              </a:ext>
            </a:extLst>
          </p:cNvPr>
          <p:cNvSpPr txBox="1"/>
          <p:nvPr/>
        </p:nvSpPr>
        <p:spPr>
          <a:xfrm>
            <a:off x="3404383" y="3452075"/>
            <a:ext cx="1866638" cy="186772"/>
          </a:xfrm>
          <a:prstGeom prst="rect">
            <a:avLst/>
          </a:prstGeom>
          <a:noFill/>
        </p:spPr>
        <p:txBody>
          <a:bodyPr wrap="square" rtlCol="0">
            <a:spAutoFit/>
          </a:bodyPr>
          <a:lstStyle/>
          <a:p>
            <a:pPr algn="ctr"/>
            <a:r>
              <a:rPr kumimoji="1" lang="ko-KR" altLang="en-US" sz="800" dirty="0">
                <a:solidFill>
                  <a:srgbClr val="DDDDDD"/>
                </a:solidFill>
              </a:rPr>
              <a:t>이용약관  </a:t>
            </a:r>
            <a:r>
              <a:rPr kumimoji="1" lang="en-US" altLang="ko-KR" sz="800" dirty="0">
                <a:solidFill>
                  <a:srgbClr val="DDDDDD"/>
                </a:solidFill>
              </a:rPr>
              <a:t>|</a:t>
            </a:r>
            <a:r>
              <a:rPr kumimoji="1" lang="ko-KR" altLang="en-US" sz="800" dirty="0">
                <a:solidFill>
                  <a:srgbClr val="DDDDDD"/>
                </a:solidFill>
              </a:rPr>
              <a:t>  개인정보처리방침</a:t>
            </a:r>
            <a:endParaRPr kumimoji="1" lang="ko-Kore-KR" altLang="en-US" sz="800" dirty="0">
              <a:solidFill>
                <a:srgbClr val="DDDDDD"/>
              </a:solidFill>
            </a:endParaRPr>
          </a:p>
        </p:txBody>
      </p:sp>
    </p:spTree>
    <p:extLst>
      <p:ext uri="{BB962C8B-B14F-4D97-AF65-F5344CB8AC3E}">
        <p14:creationId xmlns:p14="http://schemas.microsoft.com/office/powerpoint/2010/main" val="3840473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표 63">
            <a:extLst>
              <a:ext uri="{FF2B5EF4-FFF2-40B4-BE49-F238E27FC236}">
                <a16:creationId xmlns:a16="http://schemas.microsoft.com/office/drawing/2014/main" id="{16AAD1A9-1BAC-3A25-DCA2-1B9D5CB0E97D}"/>
              </a:ext>
            </a:extLst>
          </p:cNvPr>
          <p:cNvGraphicFramePr>
            <a:graphicFrameLocks noGrp="1"/>
          </p:cNvGraphicFramePr>
          <p:nvPr>
            <p:extLst>
              <p:ext uri="{D42A27DB-BD31-4B8C-83A1-F6EECF244321}">
                <p14:modId xmlns:p14="http://schemas.microsoft.com/office/powerpoint/2010/main" val="2084018220"/>
              </p:ext>
            </p:extLst>
          </p:nvPr>
        </p:nvGraphicFramePr>
        <p:xfrm>
          <a:off x="1294452" y="2909075"/>
          <a:ext cx="1126694" cy="625966"/>
        </p:xfrm>
        <a:graphic>
          <a:graphicData uri="http://schemas.openxmlformats.org/drawingml/2006/table">
            <a:tbl>
              <a:tblPr>
                <a:tableStyleId>{5C22544A-7EE6-4342-B048-85BDC9FD1C3A}</a:tableStyleId>
              </a:tblPr>
              <a:tblGrid>
                <a:gridCol w="1126694">
                  <a:extLst>
                    <a:ext uri="{9D8B030D-6E8A-4147-A177-3AD203B41FA5}">
                      <a16:colId xmlns:a16="http://schemas.microsoft.com/office/drawing/2014/main" val="2318903076"/>
                    </a:ext>
                  </a:extLst>
                </a:gridCol>
              </a:tblGrid>
              <a:tr h="312983">
                <a:tc>
                  <a:txBody>
                    <a:bodyPr/>
                    <a:lstStyle/>
                    <a:p>
                      <a:pPr algn="ctr"/>
                      <a:r>
                        <a:rPr lang="ko-Kore-KR" altLang="en-US" sz="1000" dirty="0"/>
                        <a:t>마이페이지 메인</a:t>
                      </a:r>
                    </a:p>
                  </a:txBody>
                  <a:tcPr anchor="ctr">
                    <a:noFill/>
                  </a:tcPr>
                </a:tc>
                <a:extLst>
                  <a:ext uri="{0D108BD9-81ED-4DB2-BD59-A6C34878D82A}">
                    <a16:rowId xmlns:a16="http://schemas.microsoft.com/office/drawing/2014/main" val="3015807893"/>
                  </a:ext>
                </a:extLst>
              </a:tr>
              <a:tr h="312983">
                <a:tc>
                  <a:txBody>
                    <a:bodyPr/>
                    <a:lstStyle/>
                    <a:p>
                      <a:pPr algn="ctr"/>
                      <a:r>
                        <a:rPr lang="ko-Kore-KR" altLang="en-US" sz="1000" dirty="0"/>
                        <a:t>내 정보 수정</a:t>
                      </a:r>
                    </a:p>
                  </a:txBody>
                  <a:tcPr anchor="ctr">
                    <a:solidFill>
                      <a:srgbClr val="EAEDF4"/>
                    </a:solidFill>
                  </a:tcPr>
                </a:tc>
                <a:extLst>
                  <a:ext uri="{0D108BD9-81ED-4DB2-BD59-A6C34878D82A}">
                    <a16:rowId xmlns:a16="http://schemas.microsoft.com/office/drawing/2014/main" val="764623403"/>
                  </a:ext>
                </a:extLst>
              </a:tr>
            </a:tbl>
          </a:graphicData>
        </a:graphic>
      </p:graphicFrame>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MP-PE-01</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ore-KR" altLang="en-US" dirty="0"/>
              <a:t>비밀번호 재</a:t>
            </a:r>
            <a:r>
              <a:rPr lang="ko-KR" altLang="en-US" dirty="0"/>
              <a:t>확인</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012742657"/>
              </p:ext>
            </p:extLst>
          </p:nvPr>
        </p:nvGraphicFramePr>
        <p:xfrm>
          <a:off x="8472264" y="476672"/>
          <a:ext cx="3384376" cy="301058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Summary.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내 정보 수정 비밀번호 확인</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a:solidFill>
                            <a:schemeClr val="tx1"/>
                          </a:solidFill>
                          <a:latin typeface="+mn-ea"/>
                          <a:ea typeface="+mn-ea"/>
                        </a:rPr>
                        <a:t>1</a:t>
                      </a:r>
                      <a:endParaRPr lang="ko-KR" altLang="en-US" sz="850" b="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00" b="0" dirty="0">
                          <a:latin typeface="+mn-ea"/>
                          <a:ea typeface="+mn-ea"/>
                        </a:rPr>
                        <a:t>비밀번호 확인</a:t>
                      </a:r>
                      <a:r>
                        <a:rPr lang="en-US" altLang="ko-KR" sz="800" b="0" dirty="0">
                          <a:latin typeface="+mn-ea"/>
                          <a:ea typeface="+mn-ea"/>
                        </a:rPr>
                        <a:t>[</a:t>
                      </a:r>
                      <a:r>
                        <a:rPr lang="en-US" altLang="ko-KR" sz="800" b="0" dirty="0" err="1">
                          <a:latin typeface="+mn-ea"/>
                          <a:ea typeface="+mn-ea"/>
                        </a:rPr>
                        <a:t>InputBox</a:t>
                      </a:r>
                      <a:r>
                        <a:rPr lang="en-US" altLang="ko-KR" sz="800" b="0" dirty="0">
                          <a:latin typeface="+mn-ea"/>
                          <a:ea typeface="+mn-ea"/>
                        </a:rPr>
                        <a:t>, Button]</a:t>
                      </a:r>
                    </a:p>
                    <a:p>
                      <a:pPr marL="171450" indent="-171450" algn="just" latinLnBrk="1">
                        <a:lnSpc>
                          <a:spcPct val="120000"/>
                        </a:lnSpc>
                        <a:buFontTx/>
                        <a:buChar char="-"/>
                      </a:pPr>
                      <a:r>
                        <a:rPr lang="ko-KR" altLang="en-US" sz="800" b="0" dirty="0">
                          <a:latin typeface="+mn-ea"/>
                          <a:ea typeface="+mn-ea"/>
                        </a:rPr>
                        <a:t>비밀번호 입력 후 확인 버튼 클릭 시 </a:t>
                      </a:r>
                      <a:r>
                        <a:rPr lang="en-US" altLang="ko-KR" sz="800" b="0" dirty="0">
                          <a:latin typeface="+mn-ea"/>
                          <a:ea typeface="+mn-ea"/>
                        </a:rPr>
                        <a:t>[PF-02-01 / </a:t>
                      </a:r>
                      <a:r>
                        <a:rPr lang="ko-KR" altLang="en-US" sz="800" b="0" dirty="0">
                          <a:latin typeface="+mn-ea"/>
                          <a:ea typeface="+mn-ea"/>
                        </a:rPr>
                        <a:t>내정보수정</a:t>
                      </a:r>
                      <a:r>
                        <a:rPr lang="en-US" altLang="ko-KR" sz="800" b="0" dirty="0">
                          <a:latin typeface="+mn-ea"/>
                          <a:ea typeface="+mn-ea"/>
                        </a:rPr>
                        <a:t>] </a:t>
                      </a:r>
                      <a:r>
                        <a:rPr lang="ko-KR" altLang="en-US" sz="800" b="0" dirty="0">
                          <a:latin typeface="+mn-ea"/>
                          <a:ea typeface="+mn-ea"/>
                        </a:rPr>
                        <a:t>페이지로 이동</a:t>
                      </a: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a:latin typeface="+mn-ea"/>
                          <a:ea typeface="+mn-ea"/>
                        </a:rPr>
                        <a:t>2</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a:latin typeface="+mn-ea"/>
                          <a:ea typeface="+mn-ea"/>
                        </a:rPr>
                        <a:t>3</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a:latin typeface="+mn-ea"/>
                          <a:ea typeface="+mn-ea"/>
                        </a:rPr>
                        <a:t>4</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a:latin typeface="+mn-ea"/>
                          <a:ea typeface="+mn-ea"/>
                        </a:rPr>
                        <a:t>5</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a:latin typeface="+mn-ea"/>
                          <a:ea typeface="+mn-ea"/>
                        </a:rPr>
                        <a:t>6</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a:latin typeface="+mn-ea"/>
                          <a:ea typeface="+mn-ea"/>
                        </a:rPr>
                        <a:t>7</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9" name="직사각형 8">
            <a:extLst>
              <a:ext uri="{FF2B5EF4-FFF2-40B4-BE49-F238E27FC236}">
                <a16:creationId xmlns:a16="http://schemas.microsoft.com/office/drawing/2014/main" id="{B71D8D92-785A-198E-9099-6339924E99B6}"/>
              </a:ext>
            </a:extLst>
          </p:cNvPr>
          <p:cNvSpPr/>
          <p:nvPr/>
        </p:nvSpPr>
        <p:spPr>
          <a:xfrm>
            <a:off x="1282872" y="476672"/>
            <a:ext cx="1500760" cy="435377"/>
          </a:xfrm>
          <a:prstGeom prst="rect">
            <a:avLst/>
          </a:prstGeom>
          <a:noFill/>
          <a:ln>
            <a:solidFill>
              <a:srgbClr val="F2F2F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err="1">
                <a:solidFill>
                  <a:schemeClr val="tx1"/>
                </a:solidFill>
                <a:latin typeface="NanumGothic" panose="020D0604000000000000" pitchFamily="34" charset="-127"/>
                <a:ea typeface="NanumGothic" panose="020D0604000000000000" pitchFamily="34" charset="-127"/>
              </a:rPr>
              <a:t>moizen</a:t>
            </a:r>
            <a:endParaRPr kumimoji="1" lang="ko-Kore-KR" altLang="en-US" dirty="0">
              <a:solidFill>
                <a:schemeClr val="tx1"/>
              </a:solidFill>
              <a:latin typeface="NanumGothic" panose="020D0604000000000000" pitchFamily="34" charset="-127"/>
              <a:ea typeface="NanumGothic" panose="020D0604000000000000" pitchFamily="34" charset="-127"/>
            </a:endParaRPr>
          </a:p>
        </p:txBody>
      </p:sp>
      <p:graphicFrame>
        <p:nvGraphicFramePr>
          <p:cNvPr id="10" name="표 5">
            <a:extLst>
              <a:ext uri="{FF2B5EF4-FFF2-40B4-BE49-F238E27FC236}">
                <a16:creationId xmlns:a16="http://schemas.microsoft.com/office/drawing/2014/main" id="{A53BD8BA-3735-54EA-5DF3-00ECFD017A42}"/>
              </a:ext>
            </a:extLst>
          </p:cNvPr>
          <p:cNvGraphicFramePr>
            <a:graphicFrameLocks noGrp="1"/>
          </p:cNvGraphicFramePr>
          <p:nvPr/>
        </p:nvGraphicFramePr>
        <p:xfrm>
          <a:off x="1282872" y="1044407"/>
          <a:ext cx="6134593" cy="374400"/>
        </p:xfrm>
        <a:graphic>
          <a:graphicData uri="http://schemas.openxmlformats.org/drawingml/2006/table">
            <a:tbl>
              <a:tblPr firstRow="1" bandRow="1">
                <a:tableStyleId>{5C22544A-7EE6-4342-B048-85BDC9FD1C3A}</a:tableStyleId>
              </a:tblPr>
              <a:tblGrid>
                <a:gridCol w="6134593">
                  <a:extLst>
                    <a:ext uri="{9D8B030D-6E8A-4147-A177-3AD203B41FA5}">
                      <a16:colId xmlns:a16="http://schemas.microsoft.com/office/drawing/2014/main" val="3500359685"/>
                    </a:ext>
                  </a:extLst>
                </a:gridCol>
              </a:tblGrid>
              <a:tr h="374400">
                <a:tc>
                  <a:txBody>
                    <a:bodyPr/>
                    <a:lstStyle/>
                    <a:p>
                      <a:endParaRPr lang="ko-Kore-KR" altLang="en-US" sz="1200" dirty="0"/>
                    </a:p>
                  </a:txBody>
                  <a:tcPr>
                    <a:lnL w="12700" cmpd="sng">
                      <a:noFill/>
                    </a:lnL>
                    <a:lnR w="12700" cmpd="sng">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3031696"/>
                  </a:ext>
                </a:extLst>
              </a:tr>
            </a:tbl>
          </a:graphicData>
        </a:graphic>
      </p:graphicFrame>
      <p:sp>
        <p:nvSpPr>
          <p:cNvPr id="12" name="TextBox 11">
            <a:extLst>
              <a:ext uri="{FF2B5EF4-FFF2-40B4-BE49-F238E27FC236}">
                <a16:creationId xmlns:a16="http://schemas.microsoft.com/office/drawing/2014/main" id="{5D2B719D-AB56-E0D6-18F9-1A81223D5206}"/>
              </a:ext>
            </a:extLst>
          </p:cNvPr>
          <p:cNvSpPr txBox="1"/>
          <p:nvPr/>
        </p:nvSpPr>
        <p:spPr>
          <a:xfrm>
            <a:off x="2711624" y="1099120"/>
            <a:ext cx="576064" cy="246221"/>
          </a:xfrm>
          <a:prstGeom prst="rect">
            <a:avLst/>
          </a:prstGeom>
          <a:noFill/>
        </p:spPr>
        <p:txBody>
          <a:bodyPr wrap="square" rtlCol="0">
            <a:spAutoFit/>
          </a:bodyPr>
          <a:lstStyle/>
          <a:p>
            <a:pPr algn="ctr"/>
            <a:r>
              <a:rPr kumimoji="1" lang="en-US" altLang="ko-Kore-KR" sz="1000">
                <a:latin typeface="NanumGothic" panose="020D0604000000000000" pitchFamily="34" charset="-127"/>
                <a:ea typeface="NanumGothic" panose="020D0604000000000000" pitchFamily="34" charset="-127"/>
              </a:rPr>
              <a:t>HOME</a:t>
            </a:r>
            <a:endParaRPr kumimoji="1" lang="ko-Kore-KR" altLang="en-US" sz="1000">
              <a:latin typeface="NanumGothic" panose="020D0604000000000000" pitchFamily="34" charset="-127"/>
              <a:ea typeface="NanumGothic" panose="020D0604000000000000" pitchFamily="34" charset="-127"/>
            </a:endParaRPr>
          </a:p>
        </p:txBody>
      </p:sp>
      <p:sp>
        <p:nvSpPr>
          <p:cNvPr id="13" name="TextBox 12">
            <a:extLst>
              <a:ext uri="{FF2B5EF4-FFF2-40B4-BE49-F238E27FC236}">
                <a16:creationId xmlns:a16="http://schemas.microsoft.com/office/drawing/2014/main" id="{240D5BD9-F361-8FFA-6026-BA5CD5D0B57E}"/>
              </a:ext>
            </a:extLst>
          </p:cNvPr>
          <p:cNvSpPr txBox="1"/>
          <p:nvPr/>
        </p:nvSpPr>
        <p:spPr>
          <a:xfrm>
            <a:off x="3952419" y="1099120"/>
            <a:ext cx="982675" cy="246221"/>
          </a:xfrm>
          <a:prstGeom prst="rect">
            <a:avLst/>
          </a:prstGeom>
          <a:noFill/>
        </p:spPr>
        <p:txBody>
          <a:bodyPr wrap="square" rtlCol="0">
            <a:spAutoFit/>
          </a:bodyPr>
          <a:lstStyle/>
          <a:p>
            <a:pPr algn="ctr"/>
            <a:r>
              <a:rPr kumimoji="1" lang="ko-KR" altLang="en-US" sz="1000" dirty="0" err="1">
                <a:latin typeface="NanumGothic" panose="020D0604000000000000" pitchFamily="34" charset="-127"/>
                <a:ea typeface="NanumGothic" panose="020D0604000000000000" pitchFamily="34" charset="-127"/>
              </a:rPr>
              <a:t>모이젠</a:t>
            </a:r>
            <a:r>
              <a:rPr kumimoji="1" lang="ko-KR" altLang="en-US" sz="1000" dirty="0">
                <a:latin typeface="NanumGothic" panose="020D0604000000000000" pitchFamily="34" charset="-127"/>
                <a:ea typeface="NanumGothic" panose="020D0604000000000000" pitchFamily="34" charset="-127"/>
              </a:rPr>
              <a:t> 게시판</a:t>
            </a:r>
            <a:endParaRPr kumimoji="1" lang="ko-Kore-KR" altLang="en-US" sz="1000" dirty="0">
              <a:latin typeface="NanumGothic" panose="020D0604000000000000" pitchFamily="34" charset="-127"/>
              <a:ea typeface="NanumGothic" panose="020D0604000000000000" pitchFamily="34" charset="-127"/>
            </a:endParaRPr>
          </a:p>
        </p:txBody>
      </p:sp>
      <p:sp>
        <p:nvSpPr>
          <p:cNvPr id="14" name="모서리가 둥근 직사각형 13">
            <a:extLst>
              <a:ext uri="{FF2B5EF4-FFF2-40B4-BE49-F238E27FC236}">
                <a16:creationId xmlns:a16="http://schemas.microsoft.com/office/drawing/2014/main" id="{0A616885-7402-14AD-024F-34FC51E0CBB3}"/>
              </a:ext>
            </a:extLst>
          </p:cNvPr>
          <p:cNvSpPr/>
          <p:nvPr/>
        </p:nvSpPr>
        <p:spPr>
          <a:xfrm>
            <a:off x="2956008" y="570761"/>
            <a:ext cx="3312368" cy="337959"/>
          </a:xfrm>
          <a:prstGeom prst="roundRect">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51" name="그림 50">
            <a:extLst>
              <a:ext uri="{FF2B5EF4-FFF2-40B4-BE49-F238E27FC236}">
                <a16:creationId xmlns:a16="http://schemas.microsoft.com/office/drawing/2014/main" id="{1D649E06-8C68-C685-6024-123924E5A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098" y="1708687"/>
            <a:ext cx="900000" cy="900000"/>
          </a:xfrm>
          <a:prstGeom prst="rect">
            <a:avLst/>
          </a:prstGeom>
        </p:spPr>
      </p:pic>
      <p:pic>
        <p:nvPicPr>
          <p:cNvPr id="15" name="그림 14">
            <a:extLst>
              <a:ext uri="{FF2B5EF4-FFF2-40B4-BE49-F238E27FC236}">
                <a16:creationId xmlns:a16="http://schemas.microsoft.com/office/drawing/2014/main" id="{E257C912-3AFC-F587-F304-78302CA54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8336" y="591848"/>
            <a:ext cx="304800" cy="304800"/>
          </a:xfrm>
          <a:prstGeom prst="rect">
            <a:avLst/>
          </a:prstGeom>
        </p:spPr>
      </p:pic>
      <p:sp>
        <p:nvSpPr>
          <p:cNvPr id="16" name="TextBox 15">
            <a:extLst>
              <a:ext uri="{FF2B5EF4-FFF2-40B4-BE49-F238E27FC236}">
                <a16:creationId xmlns:a16="http://schemas.microsoft.com/office/drawing/2014/main" id="{13F9A7DF-B5F1-069F-1ACE-0D2F22764878}"/>
              </a:ext>
            </a:extLst>
          </p:cNvPr>
          <p:cNvSpPr txBox="1"/>
          <p:nvPr/>
        </p:nvSpPr>
        <p:spPr>
          <a:xfrm>
            <a:off x="5433310" y="1099120"/>
            <a:ext cx="982673" cy="246221"/>
          </a:xfrm>
          <a:prstGeom prst="rect">
            <a:avLst/>
          </a:prstGeom>
          <a:noFill/>
        </p:spPr>
        <p:txBody>
          <a:bodyPr wrap="square" rtlCol="0">
            <a:spAutoFit/>
          </a:bodyPr>
          <a:lstStyle/>
          <a:p>
            <a:pPr algn="ctr"/>
            <a:r>
              <a:rPr kumimoji="1" lang="ko-KR" altLang="en-US" sz="1000" dirty="0">
                <a:latin typeface="NanumGothic" panose="020D0604000000000000" pitchFamily="34" charset="-127"/>
                <a:ea typeface="NanumGothic" panose="020D0604000000000000" pitchFamily="34" charset="-127"/>
              </a:rPr>
              <a:t>커뮤니티</a:t>
            </a:r>
            <a:endParaRPr kumimoji="1" lang="en-US" altLang="ko-Kore-KR" sz="1000" dirty="0">
              <a:latin typeface="NanumGothic" panose="020D0604000000000000" pitchFamily="34" charset="-127"/>
              <a:ea typeface="NanumGothic" panose="020D0604000000000000" pitchFamily="34" charset="-127"/>
            </a:endParaRPr>
          </a:p>
        </p:txBody>
      </p:sp>
      <p:sp>
        <p:nvSpPr>
          <p:cNvPr id="35" name="텍스트 개체 틀 4">
            <a:extLst>
              <a:ext uri="{FF2B5EF4-FFF2-40B4-BE49-F238E27FC236}">
                <a16:creationId xmlns:a16="http://schemas.microsoft.com/office/drawing/2014/main" id="{3987DD72-CC56-C724-5B0D-59CBE7C9B73E}"/>
              </a:ext>
            </a:extLst>
          </p:cNvPr>
          <p:cNvSpPr txBox="1">
            <a:spLocks/>
          </p:cNvSpPr>
          <p:nvPr/>
        </p:nvSpPr>
        <p:spPr>
          <a:xfrm>
            <a:off x="6104384" y="107821"/>
            <a:ext cx="1944216"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Home &gt; Profile &gt; </a:t>
            </a:r>
            <a:r>
              <a:rPr lang="ko-KR" altLang="en-US" dirty="0"/>
              <a:t>내 정보 수정</a:t>
            </a:r>
          </a:p>
        </p:txBody>
      </p:sp>
      <p:sp>
        <p:nvSpPr>
          <p:cNvPr id="29" name="TextBox 28">
            <a:extLst>
              <a:ext uri="{FF2B5EF4-FFF2-40B4-BE49-F238E27FC236}">
                <a16:creationId xmlns:a16="http://schemas.microsoft.com/office/drawing/2014/main" id="{E925DC66-55B9-8C8A-CF79-8E7319D72FEF}"/>
              </a:ext>
            </a:extLst>
          </p:cNvPr>
          <p:cNvSpPr txBox="1"/>
          <p:nvPr/>
        </p:nvSpPr>
        <p:spPr>
          <a:xfrm>
            <a:off x="1497473" y="2575937"/>
            <a:ext cx="646331" cy="276999"/>
          </a:xfrm>
          <a:prstGeom prst="rect">
            <a:avLst/>
          </a:prstGeom>
          <a:noFill/>
        </p:spPr>
        <p:txBody>
          <a:bodyPr wrap="none" rtlCol="0">
            <a:spAutoFit/>
          </a:bodyPr>
          <a:lstStyle/>
          <a:p>
            <a:pPr algn="ctr"/>
            <a:r>
              <a:rPr kumimoji="1" lang="ko-KR" altLang="en-US" sz="1200" dirty="0"/>
              <a:t>강승현</a:t>
            </a:r>
            <a:endParaRPr kumimoji="1" lang="ko-Kore-KR" altLang="en-US" sz="1200" dirty="0"/>
          </a:p>
        </p:txBody>
      </p:sp>
      <p:cxnSp>
        <p:nvCxnSpPr>
          <p:cNvPr id="30" name="직선 연결선[R] 29">
            <a:extLst>
              <a:ext uri="{FF2B5EF4-FFF2-40B4-BE49-F238E27FC236}">
                <a16:creationId xmlns:a16="http://schemas.microsoft.com/office/drawing/2014/main" id="{FD0B7D43-7FAF-3959-0E50-9E178A17998C}"/>
              </a:ext>
            </a:extLst>
          </p:cNvPr>
          <p:cNvCxnSpPr>
            <a:cxnSpLocks/>
          </p:cNvCxnSpPr>
          <p:nvPr/>
        </p:nvCxnSpPr>
        <p:spPr>
          <a:xfrm>
            <a:off x="2423592" y="1497521"/>
            <a:ext cx="0" cy="4883807"/>
          </a:xfrm>
          <a:prstGeom prst="line">
            <a:avLst/>
          </a:prstGeom>
          <a:ln>
            <a:solidFill>
              <a:srgbClr val="DEDEDE"/>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4ADB0710-41A6-8E5C-F8CC-CD8BA04A21F7}"/>
              </a:ext>
            </a:extLst>
          </p:cNvPr>
          <p:cNvSpPr txBox="1"/>
          <p:nvPr/>
        </p:nvSpPr>
        <p:spPr>
          <a:xfrm>
            <a:off x="6666015" y="605596"/>
            <a:ext cx="582113" cy="246221"/>
          </a:xfrm>
          <a:prstGeom prst="rect">
            <a:avLst/>
          </a:prstGeom>
          <a:noFill/>
        </p:spPr>
        <p:txBody>
          <a:bodyPr wrap="square" rtlCol="0">
            <a:spAutoFit/>
          </a:bodyPr>
          <a:lstStyle/>
          <a:p>
            <a:r>
              <a:rPr kumimoji="1" lang="ko-Kore-KR" altLang="en-US" sz="1000" dirty="0">
                <a:latin typeface="NanumGothic" panose="020D0604000000000000" pitchFamily="34" charset="-127"/>
                <a:ea typeface="NanumGothic" panose="020D0604000000000000" pitchFamily="34" charset="-127"/>
              </a:rPr>
              <a:t>강승현</a:t>
            </a:r>
          </a:p>
        </p:txBody>
      </p:sp>
      <p:pic>
        <p:nvPicPr>
          <p:cNvPr id="58" name="그림 57">
            <a:extLst>
              <a:ext uri="{FF2B5EF4-FFF2-40B4-BE49-F238E27FC236}">
                <a16:creationId xmlns:a16="http://schemas.microsoft.com/office/drawing/2014/main" id="{0EA54705-2BF5-3121-850E-E73EF21BC8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3758" y="592905"/>
            <a:ext cx="264112" cy="264112"/>
          </a:xfrm>
          <a:prstGeom prst="rect">
            <a:avLst/>
          </a:prstGeom>
        </p:spPr>
      </p:pic>
      <p:sp>
        <p:nvSpPr>
          <p:cNvPr id="25" name="TextBox 24">
            <a:extLst>
              <a:ext uri="{FF2B5EF4-FFF2-40B4-BE49-F238E27FC236}">
                <a16:creationId xmlns:a16="http://schemas.microsoft.com/office/drawing/2014/main" id="{2793A36D-1630-536C-1D9A-5F8D799F3013}"/>
              </a:ext>
            </a:extLst>
          </p:cNvPr>
          <p:cNvSpPr txBox="1"/>
          <p:nvPr/>
        </p:nvSpPr>
        <p:spPr>
          <a:xfrm>
            <a:off x="2494369" y="1515710"/>
            <a:ext cx="1063112" cy="276999"/>
          </a:xfrm>
          <a:prstGeom prst="rect">
            <a:avLst/>
          </a:prstGeom>
          <a:noFill/>
        </p:spPr>
        <p:txBody>
          <a:bodyPr wrap="none" rtlCol="0">
            <a:spAutoFit/>
          </a:bodyPr>
          <a:lstStyle/>
          <a:p>
            <a:r>
              <a:rPr kumimoji="1" lang="ko-KR" altLang="en-US" sz="1200" b="1" dirty="0"/>
              <a:t>내 정보 수정</a:t>
            </a:r>
            <a:endParaRPr kumimoji="1" lang="ko-Kore-KR" altLang="en-US" sz="1200" b="1" dirty="0"/>
          </a:p>
        </p:txBody>
      </p:sp>
      <p:grpSp>
        <p:nvGrpSpPr>
          <p:cNvPr id="33" name="그룹 32">
            <a:extLst>
              <a:ext uri="{FF2B5EF4-FFF2-40B4-BE49-F238E27FC236}">
                <a16:creationId xmlns:a16="http://schemas.microsoft.com/office/drawing/2014/main" id="{B8FEFF2D-C822-D8CF-FA08-D5C735CADB0D}"/>
              </a:ext>
            </a:extLst>
          </p:cNvPr>
          <p:cNvGrpSpPr/>
          <p:nvPr/>
        </p:nvGrpSpPr>
        <p:grpSpPr>
          <a:xfrm>
            <a:off x="3122845" y="2852094"/>
            <a:ext cx="3743332" cy="1167665"/>
            <a:chOff x="3286031" y="2237179"/>
            <a:chExt cx="3743332" cy="1167665"/>
          </a:xfrm>
        </p:grpSpPr>
        <p:sp>
          <p:nvSpPr>
            <p:cNvPr id="2" name="모서리가 둥근 직사각형 1">
              <a:extLst>
                <a:ext uri="{FF2B5EF4-FFF2-40B4-BE49-F238E27FC236}">
                  <a16:creationId xmlns:a16="http://schemas.microsoft.com/office/drawing/2014/main" id="{51ED89D7-D19D-51D9-2A80-8072E92F2BBD}"/>
                </a:ext>
              </a:extLst>
            </p:cNvPr>
            <p:cNvSpPr/>
            <p:nvPr/>
          </p:nvSpPr>
          <p:spPr>
            <a:xfrm>
              <a:off x="6423350" y="3121093"/>
              <a:ext cx="488608" cy="283751"/>
            </a:xfrm>
            <a:prstGeom prst="roundRect">
              <a:avLst>
                <a:gd name="adj" fmla="val 3810"/>
              </a:avLst>
            </a:prstGeom>
            <a:solidFill>
              <a:srgbClr val="DFEEFE"/>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rPr>
                <a:t>확인</a:t>
              </a:r>
              <a:endParaRPr kumimoji="1" lang="ko-Kore-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endParaRPr>
            </a:p>
          </p:txBody>
        </p:sp>
        <p:sp>
          <p:nvSpPr>
            <p:cNvPr id="11" name="TextBox 10">
              <a:extLst>
                <a:ext uri="{FF2B5EF4-FFF2-40B4-BE49-F238E27FC236}">
                  <a16:creationId xmlns:a16="http://schemas.microsoft.com/office/drawing/2014/main" id="{A088E872-9864-F617-17E0-864C8EE61F89}"/>
                </a:ext>
              </a:extLst>
            </p:cNvPr>
            <p:cNvSpPr txBox="1"/>
            <p:nvPr/>
          </p:nvSpPr>
          <p:spPr>
            <a:xfrm>
              <a:off x="3286031" y="2652346"/>
              <a:ext cx="3743332" cy="246221"/>
            </a:xfrm>
            <a:prstGeom prst="rect">
              <a:avLst/>
            </a:prstGeom>
            <a:noFill/>
          </p:spPr>
          <p:txBody>
            <a:bodyPr wrap="none" rtlCol="0">
              <a:spAutoFit/>
            </a:bodyPr>
            <a:lstStyle/>
            <a:p>
              <a:pPr algn="ctr"/>
              <a:r>
                <a:rPr kumimoji="1" lang="ko-KR" altLang="en-US" sz="1000" dirty="0">
                  <a:latin typeface="NanumGothic" panose="020D0604000000000000" pitchFamily="34" charset="-127"/>
                  <a:ea typeface="NanumGothic" panose="020D0604000000000000" pitchFamily="34" charset="-127"/>
                </a:rPr>
                <a:t>본인 확인을 위해서 </a:t>
              </a:r>
              <a:r>
                <a:rPr kumimoji="1" lang="en-US" altLang="ko-KR" sz="1000" dirty="0">
                  <a:latin typeface="NanumGothic" panose="020D0604000000000000" pitchFamily="34" charset="-127"/>
                  <a:ea typeface="NanumGothic" panose="020D0604000000000000" pitchFamily="34" charset="-127"/>
                </a:rPr>
                <a:t>OOO</a:t>
              </a:r>
              <a:r>
                <a:rPr kumimoji="1" lang="ko-KR" altLang="en-US" sz="1000" dirty="0">
                  <a:latin typeface="NanumGothic" panose="020D0604000000000000" pitchFamily="34" charset="-127"/>
                  <a:ea typeface="NanumGothic" panose="020D0604000000000000" pitchFamily="34" charset="-127"/>
                </a:rPr>
                <a:t>님의 비밀번호를 다시한번 입력해주세요</a:t>
              </a:r>
              <a:r>
                <a:rPr kumimoji="1" lang="en-US" altLang="ko-KR" sz="1000" dirty="0">
                  <a:latin typeface="NanumGothic" panose="020D0604000000000000" pitchFamily="34" charset="-127"/>
                  <a:ea typeface="NanumGothic" panose="020D0604000000000000" pitchFamily="34" charset="-127"/>
                </a:rPr>
                <a:t>.</a:t>
              </a:r>
              <a:endParaRPr kumimoji="1" lang="ko-Kore-KR" altLang="en-US" sz="1000" dirty="0">
                <a:latin typeface="NanumGothic" panose="020D0604000000000000" pitchFamily="34" charset="-127"/>
                <a:ea typeface="NanumGothic" panose="020D0604000000000000" pitchFamily="34" charset="-127"/>
              </a:endParaRPr>
            </a:p>
          </p:txBody>
        </p:sp>
        <p:sp>
          <p:nvSpPr>
            <p:cNvPr id="27" name="모서리가 둥근 직사각형 26">
              <a:extLst>
                <a:ext uri="{FF2B5EF4-FFF2-40B4-BE49-F238E27FC236}">
                  <a16:creationId xmlns:a16="http://schemas.microsoft.com/office/drawing/2014/main" id="{247CEB09-9E39-05C8-7730-0A48213EC067}"/>
                </a:ext>
              </a:extLst>
            </p:cNvPr>
            <p:cNvSpPr/>
            <p:nvPr/>
          </p:nvSpPr>
          <p:spPr>
            <a:xfrm>
              <a:off x="3409947" y="3121093"/>
              <a:ext cx="2850473"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ore-KR" altLang="en-US"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비밀번호를 입력해주세요</a:t>
              </a:r>
              <a:r>
                <a:rPr kumimoji="1" lang="en-US" altLang="ko-Kore-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grpSp>
          <p:nvGrpSpPr>
            <p:cNvPr id="32" name="그룹 31">
              <a:extLst>
                <a:ext uri="{FF2B5EF4-FFF2-40B4-BE49-F238E27FC236}">
                  <a16:creationId xmlns:a16="http://schemas.microsoft.com/office/drawing/2014/main" id="{C8D74347-3FF1-BE0E-E81A-0BA3C9F4028B}"/>
                </a:ext>
              </a:extLst>
            </p:cNvPr>
            <p:cNvGrpSpPr/>
            <p:nvPr/>
          </p:nvGrpSpPr>
          <p:grpSpPr>
            <a:xfrm>
              <a:off x="4376457" y="2237179"/>
              <a:ext cx="1562480" cy="277000"/>
              <a:chOff x="4234825" y="2257823"/>
              <a:chExt cx="1562480" cy="277000"/>
            </a:xfrm>
          </p:grpSpPr>
          <p:sp>
            <p:nvSpPr>
              <p:cNvPr id="21" name="TextBox 20">
                <a:extLst>
                  <a:ext uri="{FF2B5EF4-FFF2-40B4-BE49-F238E27FC236}">
                    <a16:creationId xmlns:a16="http://schemas.microsoft.com/office/drawing/2014/main" id="{0431DDAA-17EF-0798-BFEA-8CDCCCFDAAC1}"/>
                  </a:ext>
                </a:extLst>
              </p:cNvPr>
              <p:cNvSpPr txBox="1"/>
              <p:nvPr/>
            </p:nvSpPr>
            <p:spPr>
              <a:xfrm>
                <a:off x="4480919" y="2257824"/>
                <a:ext cx="1316386" cy="276999"/>
              </a:xfrm>
              <a:prstGeom prst="rect">
                <a:avLst/>
              </a:prstGeom>
              <a:noFill/>
            </p:spPr>
            <p:txBody>
              <a:bodyPr wrap="none" rtlCol="0">
                <a:spAutoFit/>
              </a:bodyPr>
              <a:lstStyle/>
              <a:p>
                <a:r>
                  <a:rPr kumimoji="1" lang="ko-KR" altLang="en-US" sz="1200" b="1" dirty="0"/>
                  <a:t>비밀번호 재확인</a:t>
                </a:r>
                <a:endParaRPr kumimoji="1" lang="ko-Kore-KR" altLang="en-US" sz="1200" b="1" dirty="0"/>
              </a:p>
            </p:txBody>
          </p:sp>
          <p:pic>
            <p:nvPicPr>
              <p:cNvPr id="31" name="그래픽 30" descr="자물쇠 단색으로 채워진">
                <a:extLst>
                  <a:ext uri="{FF2B5EF4-FFF2-40B4-BE49-F238E27FC236}">
                    <a16:creationId xmlns:a16="http://schemas.microsoft.com/office/drawing/2014/main" id="{090C398A-2707-0A4D-6638-53FB48765B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4825" y="2257823"/>
                <a:ext cx="276999" cy="276999"/>
              </a:xfrm>
              <a:prstGeom prst="rect">
                <a:avLst/>
              </a:prstGeom>
            </p:spPr>
          </p:pic>
        </p:grpSp>
      </p:grpSp>
      <p:sp>
        <p:nvSpPr>
          <p:cNvPr id="34" name="직사각형 33">
            <a:extLst>
              <a:ext uri="{FF2B5EF4-FFF2-40B4-BE49-F238E27FC236}">
                <a16:creationId xmlns:a16="http://schemas.microsoft.com/office/drawing/2014/main" id="{3F938F7D-C9B8-8CBC-D16A-629A709B82FF}"/>
              </a:ext>
            </a:extLst>
          </p:cNvPr>
          <p:cNvSpPr/>
          <p:nvPr/>
        </p:nvSpPr>
        <p:spPr>
          <a:xfrm>
            <a:off x="2927648" y="2564904"/>
            <a:ext cx="4176464" cy="1872208"/>
          </a:xfrm>
          <a:prstGeom prst="rect">
            <a:avLst/>
          </a:prstGeom>
          <a:no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39" name="타원 38">
            <a:extLst>
              <a:ext uri="{FF2B5EF4-FFF2-40B4-BE49-F238E27FC236}">
                <a16:creationId xmlns:a16="http://schemas.microsoft.com/office/drawing/2014/main" id="{FB1560AE-93CA-BA07-68FB-17602C83B557}"/>
              </a:ext>
            </a:extLst>
          </p:cNvPr>
          <p:cNvSpPr/>
          <p:nvPr/>
        </p:nvSpPr>
        <p:spPr>
          <a:xfrm>
            <a:off x="3122845" y="3547856"/>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1</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Tree>
    <p:extLst>
      <p:ext uri="{BB962C8B-B14F-4D97-AF65-F5344CB8AC3E}">
        <p14:creationId xmlns:p14="http://schemas.microsoft.com/office/powerpoint/2010/main" val="3340783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MP-PE-02</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내 정보 수정</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591315437"/>
              </p:ext>
            </p:extLst>
          </p:nvPr>
        </p:nvGraphicFramePr>
        <p:xfrm>
          <a:off x="8472264" y="476672"/>
          <a:ext cx="3384376" cy="301058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Summary.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내 정보 수정 페이지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이메일</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이름</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성별 변경 불가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ore-KR" altLang="en-US" sz="800" b="0" dirty="0">
                          <a:solidFill>
                            <a:schemeClr val="tx1"/>
                          </a:solidFill>
                          <a:latin typeface="+mn-ea"/>
                          <a:ea typeface="+mn-ea"/>
                          <a:sym typeface="맑은 고딕"/>
                        </a:rPr>
                        <a:t>회원가입과 동일한 방식</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a:solidFill>
                            <a:schemeClr val="tx1"/>
                          </a:solidFill>
                          <a:latin typeface="+mn-ea"/>
                          <a:ea typeface="+mn-ea"/>
                        </a:rPr>
                        <a:t>1</a:t>
                      </a:r>
                      <a:endParaRPr lang="ko-KR" altLang="en-US" sz="850" b="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00" b="0" dirty="0">
                          <a:latin typeface="+mn-ea"/>
                          <a:ea typeface="+mn-ea"/>
                        </a:rPr>
                        <a:t>비밀번호 설정</a:t>
                      </a:r>
                      <a:r>
                        <a:rPr lang="en-US" altLang="ko-KR" sz="800" b="0" dirty="0">
                          <a:latin typeface="+mn-ea"/>
                          <a:ea typeface="+mn-ea"/>
                        </a:rPr>
                        <a:t>[</a:t>
                      </a:r>
                      <a:r>
                        <a:rPr lang="en-US" altLang="ko-KR" sz="800" b="0" dirty="0" err="1">
                          <a:latin typeface="+mn-ea"/>
                          <a:ea typeface="+mn-ea"/>
                        </a:rPr>
                        <a:t>InputBox</a:t>
                      </a:r>
                      <a:r>
                        <a:rPr lang="en-US" altLang="ko-KR" sz="800" b="0" dirty="0">
                          <a:latin typeface="+mn-ea"/>
                          <a:ea typeface="+mn-ea"/>
                        </a:rPr>
                        <a:t>]</a:t>
                      </a:r>
                    </a:p>
                    <a:p>
                      <a:pPr marL="171450" indent="-171450" algn="just" latinLnBrk="1">
                        <a:lnSpc>
                          <a:spcPct val="120000"/>
                        </a:lnSpc>
                        <a:buFontTx/>
                        <a:buChar char="-"/>
                      </a:pPr>
                      <a:r>
                        <a:rPr lang="ko-KR" altLang="en-US" sz="800" b="0" dirty="0">
                          <a:latin typeface="+mn-ea"/>
                          <a:ea typeface="+mn-ea"/>
                        </a:rPr>
                        <a:t>새로운 비밀번호를 입력하여 설정한다</a:t>
                      </a:r>
                      <a:r>
                        <a:rPr lang="en-US" altLang="ko-KR" sz="800" b="0" dirty="0">
                          <a:latin typeface="+mn-ea"/>
                          <a:ea typeface="+mn-ea"/>
                        </a:rPr>
                        <a:t>.</a:t>
                      </a:r>
                    </a:p>
                    <a:p>
                      <a:pPr marL="171450" indent="-171450" algn="just" latinLnBrk="1">
                        <a:lnSpc>
                          <a:spcPct val="120000"/>
                        </a:lnSpc>
                        <a:buFontTx/>
                        <a:buChar char="-"/>
                      </a:pPr>
                      <a:r>
                        <a:rPr lang="ko-KR" altLang="en-US" sz="800" b="0" dirty="0">
                          <a:latin typeface="+mn-ea"/>
                          <a:ea typeface="+mn-ea"/>
                        </a:rPr>
                        <a:t>불일치 할 경우 에러메시지 출력</a:t>
                      </a: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a:latin typeface="+mn-ea"/>
                          <a:ea typeface="+mn-ea"/>
                        </a:rPr>
                        <a:t>2</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a:latin typeface="+mn-ea"/>
                          <a:ea typeface="+mn-ea"/>
                        </a:rPr>
                        <a:t>3</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a:latin typeface="+mn-ea"/>
                          <a:ea typeface="+mn-ea"/>
                        </a:rPr>
                        <a:t>4</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a:latin typeface="+mn-ea"/>
                          <a:ea typeface="+mn-ea"/>
                        </a:rPr>
                        <a:t>5</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a:latin typeface="+mn-ea"/>
                          <a:ea typeface="+mn-ea"/>
                        </a:rPr>
                        <a:t>6</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a:latin typeface="+mn-ea"/>
                          <a:ea typeface="+mn-ea"/>
                        </a:rPr>
                        <a:t>7</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35" name="텍스트 개체 틀 4">
            <a:extLst>
              <a:ext uri="{FF2B5EF4-FFF2-40B4-BE49-F238E27FC236}">
                <a16:creationId xmlns:a16="http://schemas.microsoft.com/office/drawing/2014/main" id="{3987DD72-CC56-C724-5B0D-59CBE7C9B73E}"/>
              </a:ext>
            </a:extLst>
          </p:cNvPr>
          <p:cNvSpPr txBox="1">
            <a:spLocks/>
          </p:cNvSpPr>
          <p:nvPr/>
        </p:nvSpPr>
        <p:spPr>
          <a:xfrm>
            <a:off x="6104384" y="107821"/>
            <a:ext cx="1944216"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Home &gt; Profile</a:t>
            </a:r>
            <a:r>
              <a:rPr lang="ko-KR" altLang="en-US" dirty="0"/>
              <a:t> </a:t>
            </a:r>
            <a:r>
              <a:rPr lang="en-US" altLang="ko-KR" dirty="0"/>
              <a:t>&gt;</a:t>
            </a:r>
            <a:r>
              <a:rPr lang="ko-KR" altLang="en-US" dirty="0"/>
              <a:t> 내 정보 수정</a:t>
            </a:r>
          </a:p>
        </p:txBody>
      </p:sp>
      <p:sp>
        <p:nvSpPr>
          <p:cNvPr id="24" name="TextBox 23">
            <a:extLst>
              <a:ext uri="{FF2B5EF4-FFF2-40B4-BE49-F238E27FC236}">
                <a16:creationId xmlns:a16="http://schemas.microsoft.com/office/drawing/2014/main" id="{3A56C655-F0A2-E334-52BB-48517D9E4D05}"/>
              </a:ext>
            </a:extLst>
          </p:cNvPr>
          <p:cNvSpPr txBox="1"/>
          <p:nvPr/>
        </p:nvSpPr>
        <p:spPr>
          <a:xfrm>
            <a:off x="4554232" y="4437112"/>
            <a:ext cx="425116" cy="246221"/>
          </a:xfrm>
          <a:prstGeom prst="rect">
            <a:avLst/>
          </a:prstGeom>
          <a:noFill/>
        </p:spPr>
        <p:txBody>
          <a:bodyPr wrap="none" rtlCol="0">
            <a:spAutoFit/>
          </a:bodyPr>
          <a:lstStyle/>
          <a:p>
            <a:r>
              <a:rPr kumimoji="1" lang="ko-KR" altLang="en-US" sz="1000" dirty="0">
                <a:latin typeface="NanumGothic" panose="020D0604000000000000" pitchFamily="34" charset="-127"/>
                <a:ea typeface="NanumGothic" panose="020D0604000000000000" pitchFamily="34" charset="-127"/>
              </a:rPr>
              <a:t>성별</a:t>
            </a:r>
            <a:endParaRPr kumimoji="1" lang="ko-Kore-KR" altLang="en-US" sz="1000" dirty="0">
              <a:latin typeface="NanumGothic" panose="020D0604000000000000" pitchFamily="34" charset="-127"/>
              <a:ea typeface="NanumGothic" panose="020D0604000000000000" pitchFamily="34" charset="-127"/>
            </a:endParaRPr>
          </a:p>
        </p:txBody>
      </p:sp>
      <p:graphicFrame>
        <p:nvGraphicFramePr>
          <p:cNvPr id="25" name="표 47">
            <a:extLst>
              <a:ext uri="{FF2B5EF4-FFF2-40B4-BE49-F238E27FC236}">
                <a16:creationId xmlns:a16="http://schemas.microsoft.com/office/drawing/2014/main" id="{A29F0C36-8E74-5B1B-0199-09203BFD11F8}"/>
              </a:ext>
            </a:extLst>
          </p:cNvPr>
          <p:cNvGraphicFramePr>
            <a:graphicFrameLocks noGrp="1"/>
          </p:cNvGraphicFramePr>
          <p:nvPr>
            <p:extLst>
              <p:ext uri="{D42A27DB-BD31-4B8C-83A1-F6EECF244321}">
                <p14:modId xmlns:p14="http://schemas.microsoft.com/office/powerpoint/2010/main" val="3133646552"/>
              </p:ext>
            </p:extLst>
          </p:nvPr>
        </p:nvGraphicFramePr>
        <p:xfrm>
          <a:off x="4634444" y="4684206"/>
          <a:ext cx="1141038" cy="306662"/>
        </p:xfrm>
        <a:graphic>
          <a:graphicData uri="http://schemas.openxmlformats.org/drawingml/2006/table">
            <a:tbl>
              <a:tblPr>
                <a:tableStyleId>{5C22544A-7EE6-4342-B048-85BDC9FD1C3A}</a:tableStyleId>
              </a:tblPr>
              <a:tblGrid>
                <a:gridCol w="570519">
                  <a:extLst>
                    <a:ext uri="{9D8B030D-6E8A-4147-A177-3AD203B41FA5}">
                      <a16:colId xmlns:a16="http://schemas.microsoft.com/office/drawing/2014/main" val="2064728489"/>
                    </a:ext>
                  </a:extLst>
                </a:gridCol>
                <a:gridCol w="570519">
                  <a:extLst>
                    <a:ext uri="{9D8B030D-6E8A-4147-A177-3AD203B41FA5}">
                      <a16:colId xmlns:a16="http://schemas.microsoft.com/office/drawing/2014/main" val="1825884956"/>
                    </a:ext>
                  </a:extLst>
                </a:gridCol>
              </a:tblGrid>
              <a:tr h="306662">
                <a:tc>
                  <a:txBody>
                    <a:bodyPr/>
                    <a:lstStyle/>
                    <a:p>
                      <a:pPr algn="ctr"/>
                      <a:r>
                        <a:rPr lang="ko-Kore-KR" altLang="en-US" sz="1200" dirty="0">
                          <a:solidFill>
                            <a:srgbClr val="DEDEDE"/>
                          </a:solidFill>
                        </a:rPr>
                        <a:t>남</a:t>
                      </a:r>
                    </a:p>
                  </a:txBody>
                  <a:tcPr>
                    <a:solidFill>
                      <a:schemeClr val="tx1"/>
                    </a:solidFill>
                  </a:tcPr>
                </a:tc>
                <a:tc>
                  <a:txBody>
                    <a:bodyPr/>
                    <a:lstStyle/>
                    <a:p>
                      <a:pPr algn="ctr"/>
                      <a:r>
                        <a:rPr lang="ko-Kore-KR" altLang="en-US" sz="1200" dirty="0">
                          <a:solidFill>
                            <a:srgbClr val="DEDEDE"/>
                          </a:solidFill>
                        </a:rPr>
                        <a:t>여</a:t>
                      </a:r>
                    </a:p>
                  </a:txBody>
                  <a:tcPr>
                    <a:solidFill>
                      <a:srgbClr val="FEF9F9"/>
                    </a:solidFill>
                  </a:tcPr>
                </a:tc>
                <a:extLst>
                  <a:ext uri="{0D108BD9-81ED-4DB2-BD59-A6C34878D82A}">
                    <a16:rowId xmlns:a16="http://schemas.microsoft.com/office/drawing/2014/main" val="2914737082"/>
                  </a:ext>
                </a:extLst>
              </a:tr>
            </a:tbl>
          </a:graphicData>
        </a:graphic>
      </p:graphicFrame>
      <p:grpSp>
        <p:nvGrpSpPr>
          <p:cNvPr id="64" name="그룹 63">
            <a:extLst>
              <a:ext uri="{FF2B5EF4-FFF2-40B4-BE49-F238E27FC236}">
                <a16:creationId xmlns:a16="http://schemas.microsoft.com/office/drawing/2014/main" id="{BB787400-5516-113C-8455-F237AB4E928A}"/>
              </a:ext>
            </a:extLst>
          </p:cNvPr>
          <p:cNvGrpSpPr/>
          <p:nvPr/>
        </p:nvGrpSpPr>
        <p:grpSpPr>
          <a:xfrm>
            <a:off x="2858528" y="2708920"/>
            <a:ext cx="2940973" cy="557194"/>
            <a:chOff x="2858528" y="2730226"/>
            <a:chExt cx="2940973" cy="557194"/>
          </a:xfrm>
        </p:grpSpPr>
        <p:sp>
          <p:nvSpPr>
            <p:cNvPr id="2" name="TextBox 1">
              <a:extLst>
                <a:ext uri="{FF2B5EF4-FFF2-40B4-BE49-F238E27FC236}">
                  <a16:creationId xmlns:a16="http://schemas.microsoft.com/office/drawing/2014/main" id="{F27F90C5-41CC-BEA7-EDDD-7FD0DC29ED04}"/>
                </a:ext>
              </a:extLst>
            </p:cNvPr>
            <p:cNvSpPr txBox="1"/>
            <p:nvPr/>
          </p:nvSpPr>
          <p:spPr>
            <a:xfrm>
              <a:off x="2858528" y="2730226"/>
              <a:ext cx="545342" cy="246221"/>
            </a:xfrm>
            <a:prstGeom prst="rect">
              <a:avLst/>
            </a:prstGeom>
            <a:noFill/>
          </p:spPr>
          <p:txBody>
            <a:bodyPr wrap="none" rtlCol="0">
              <a:spAutoFit/>
            </a:bodyPr>
            <a:lstStyle/>
            <a:p>
              <a:r>
                <a:rPr kumimoji="1" lang="ko-Kore-KR" altLang="en-US" sz="1000" dirty="0">
                  <a:latin typeface="NanumGothic" panose="020D0604000000000000" pitchFamily="34" charset="-127"/>
                  <a:ea typeface="NanumGothic" panose="020D0604000000000000" pitchFamily="34" charset="-127"/>
                </a:rPr>
                <a:t>이메일</a:t>
              </a:r>
            </a:p>
          </p:txBody>
        </p:sp>
        <p:sp>
          <p:nvSpPr>
            <p:cNvPr id="29" name="모서리가 둥근 직사각형 28">
              <a:extLst>
                <a:ext uri="{FF2B5EF4-FFF2-40B4-BE49-F238E27FC236}">
                  <a16:creationId xmlns:a16="http://schemas.microsoft.com/office/drawing/2014/main" id="{6F8B4876-6843-C1F1-DEC1-0093646AF9C3}"/>
                </a:ext>
              </a:extLst>
            </p:cNvPr>
            <p:cNvSpPr/>
            <p:nvPr/>
          </p:nvSpPr>
          <p:spPr>
            <a:xfrm>
              <a:off x="2949028" y="3003670"/>
              <a:ext cx="2850473"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kshv02@naver.com</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grpSp>
      <p:grpSp>
        <p:nvGrpSpPr>
          <p:cNvPr id="65" name="그룹 64">
            <a:extLst>
              <a:ext uri="{FF2B5EF4-FFF2-40B4-BE49-F238E27FC236}">
                <a16:creationId xmlns:a16="http://schemas.microsoft.com/office/drawing/2014/main" id="{BC02E24C-A508-5E54-3331-757BE75D31EF}"/>
              </a:ext>
            </a:extLst>
          </p:cNvPr>
          <p:cNvGrpSpPr/>
          <p:nvPr/>
        </p:nvGrpSpPr>
        <p:grpSpPr>
          <a:xfrm>
            <a:off x="2858528" y="3284984"/>
            <a:ext cx="2940973" cy="560842"/>
            <a:chOff x="2858528" y="3333034"/>
            <a:chExt cx="2940973" cy="560842"/>
          </a:xfrm>
        </p:grpSpPr>
        <p:sp>
          <p:nvSpPr>
            <p:cNvPr id="8" name="TextBox 7">
              <a:extLst>
                <a:ext uri="{FF2B5EF4-FFF2-40B4-BE49-F238E27FC236}">
                  <a16:creationId xmlns:a16="http://schemas.microsoft.com/office/drawing/2014/main" id="{2B22ED6C-B60B-FC09-657D-B8DEA32A735B}"/>
                </a:ext>
              </a:extLst>
            </p:cNvPr>
            <p:cNvSpPr txBox="1"/>
            <p:nvPr/>
          </p:nvSpPr>
          <p:spPr>
            <a:xfrm>
              <a:off x="2858528" y="3333034"/>
              <a:ext cx="665567" cy="246221"/>
            </a:xfrm>
            <a:prstGeom prst="rect">
              <a:avLst/>
            </a:prstGeom>
            <a:noFill/>
          </p:spPr>
          <p:txBody>
            <a:bodyPr wrap="none" rtlCol="0">
              <a:spAutoFit/>
            </a:bodyPr>
            <a:lstStyle/>
            <a:p>
              <a:r>
                <a:rPr kumimoji="1" lang="ko-Kore-KR" altLang="en-US" sz="1000">
                  <a:latin typeface="NanumGothic" panose="020D0604000000000000" pitchFamily="34" charset="-127"/>
                  <a:ea typeface="NanumGothic" panose="020D0604000000000000" pitchFamily="34" charset="-127"/>
                </a:rPr>
                <a:t>비밀번호</a:t>
              </a:r>
            </a:p>
          </p:txBody>
        </p:sp>
        <p:sp>
          <p:nvSpPr>
            <p:cNvPr id="30" name="모서리가 둥근 직사각형 29">
              <a:extLst>
                <a:ext uri="{FF2B5EF4-FFF2-40B4-BE49-F238E27FC236}">
                  <a16:creationId xmlns:a16="http://schemas.microsoft.com/office/drawing/2014/main" id="{2D44FF32-835F-AE1B-2BF2-886465FF4C5B}"/>
                </a:ext>
              </a:extLst>
            </p:cNvPr>
            <p:cNvSpPr/>
            <p:nvPr/>
          </p:nvSpPr>
          <p:spPr>
            <a:xfrm>
              <a:off x="2949028" y="3610126"/>
              <a:ext cx="2850473"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새로운</a:t>
              </a:r>
              <a:r>
                <a:rPr kumimoji="1" lang="ko-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 비밀번호를 입력해 주세요</a:t>
              </a:r>
              <a:r>
                <a:rPr kumimoji="1" lang="en-US" altLang="ko-KR"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grpSp>
      <p:grpSp>
        <p:nvGrpSpPr>
          <p:cNvPr id="66" name="그룹 65">
            <a:extLst>
              <a:ext uri="{FF2B5EF4-FFF2-40B4-BE49-F238E27FC236}">
                <a16:creationId xmlns:a16="http://schemas.microsoft.com/office/drawing/2014/main" id="{B6EB881B-8114-07EE-B8AE-541502269392}"/>
              </a:ext>
            </a:extLst>
          </p:cNvPr>
          <p:cNvGrpSpPr/>
          <p:nvPr/>
        </p:nvGrpSpPr>
        <p:grpSpPr>
          <a:xfrm>
            <a:off x="2858528" y="3861048"/>
            <a:ext cx="2941437" cy="540830"/>
            <a:chOff x="2858528" y="3932110"/>
            <a:chExt cx="2941437" cy="540830"/>
          </a:xfrm>
        </p:grpSpPr>
        <p:sp>
          <p:nvSpPr>
            <p:cNvPr id="18" name="TextBox 17">
              <a:extLst>
                <a:ext uri="{FF2B5EF4-FFF2-40B4-BE49-F238E27FC236}">
                  <a16:creationId xmlns:a16="http://schemas.microsoft.com/office/drawing/2014/main" id="{937D86AA-001E-3436-8B0A-AED7F9A65D88}"/>
                </a:ext>
              </a:extLst>
            </p:cNvPr>
            <p:cNvSpPr txBox="1"/>
            <p:nvPr/>
          </p:nvSpPr>
          <p:spPr>
            <a:xfrm>
              <a:off x="2858528" y="3932110"/>
              <a:ext cx="941283" cy="246221"/>
            </a:xfrm>
            <a:prstGeom prst="rect">
              <a:avLst/>
            </a:prstGeom>
            <a:noFill/>
          </p:spPr>
          <p:txBody>
            <a:bodyPr wrap="none" rtlCol="0">
              <a:spAutoFit/>
            </a:bodyPr>
            <a:lstStyle/>
            <a:p>
              <a:r>
                <a:rPr kumimoji="1" lang="ko-Kore-KR" altLang="en-US" sz="1000" dirty="0">
                  <a:latin typeface="NanumGothic" panose="020D0604000000000000" pitchFamily="34" charset="-127"/>
                  <a:ea typeface="NanumGothic" panose="020D0604000000000000" pitchFamily="34" charset="-127"/>
                </a:rPr>
                <a:t>비밀번호</a:t>
              </a:r>
              <a:r>
                <a:rPr kumimoji="1" lang="ko-KR" altLang="en-US" sz="1000" dirty="0">
                  <a:latin typeface="NanumGothic" panose="020D0604000000000000" pitchFamily="34" charset="-127"/>
                  <a:ea typeface="NanumGothic" panose="020D0604000000000000" pitchFamily="34" charset="-127"/>
                </a:rPr>
                <a:t> 확인</a:t>
              </a:r>
              <a:endParaRPr kumimoji="1" lang="ko-Kore-KR" altLang="en-US" sz="1000" dirty="0">
                <a:latin typeface="NanumGothic" panose="020D0604000000000000" pitchFamily="34" charset="-127"/>
                <a:ea typeface="NanumGothic" panose="020D0604000000000000" pitchFamily="34" charset="-127"/>
              </a:endParaRPr>
            </a:p>
          </p:txBody>
        </p:sp>
        <p:sp>
          <p:nvSpPr>
            <p:cNvPr id="31" name="모서리가 둥근 직사각형 30">
              <a:extLst>
                <a:ext uri="{FF2B5EF4-FFF2-40B4-BE49-F238E27FC236}">
                  <a16:creationId xmlns:a16="http://schemas.microsoft.com/office/drawing/2014/main" id="{E425C08B-F317-AD50-39C9-3C5CAC98FBA1}"/>
                </a:ext>
              </a:extLst>
            </p:cNvPr>
            <p:cNvSpPr/>
            <p:nvPr/>
          </p:nvSpPr>
          <p:spPr>
            <a:xfrm>
              <a:off x="2949492" y="4189190"/>
              <a:ext cx="2850473"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새로운 비밀번호를 다시 한번 입력해 주세요</a:t>
              </a: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grpSp>
      <p:grpSp>
        <p:nvGrpSpPr>
          <p:cNvPr id="67" name="그룹 66">
            <a:extLst>
              <a:ext uri="{FF2B5EF4-FFF2-40B4-BE49-F238E27FC236}">
                <a16:creationId xmlns:a16="http://schemas.microsoft.com/office/drawing/2014/main" id="{D04E2755-42C3-39C7-09A0-5CF973F1531E}"/>
              </a:ext>
            </a:extLst>
          </p:cNvPr>
          <p:cNvGrpSpPr/>
          <p:nvPr/>
        </p:nvGrpSpPr>
        <p:grpSpPr>
          <a:xfrm>
            <a:off x="2855640" y="4445030"/>
            <a:ext cx="1551060" cy="522926"/>
            <a:chOff x="2855640" y="4500238"/>
            <a:chExt cx="1551060" cy="522926"/>
          </a:xfrm>
        </p:grpSpPr>
        <p:sp>
          <p:nvSpPr>
            <p:cNvPr id="26" name="TextBox 25">
              <a:extLst>
                <a:ext uri="{FF2B5EF4-FFF2-40B4-BE49-F238E27FC236}">
                  <a16:creationId xmlns:a16="http://schemas.microsoft.com/office/drawing/2014/main" id="{8B2C3D99-9F82-A7E4-D530-7A14D64E4488}"/>
                </a:ext>
              </a:extLst>
            </p:cNvPr>
            <p:cNvSpPr txBox="1"/>
            <p:nvPr/>
          </p:nvSpPr>
          <p:spPr>
            <a:xfrm>
              <a:off x="2855640" y="4500238"/>
              <a:ext cx="425116" cy="246221"/>
            </a:xfrm>
            <a:prstGeom prst="rect">
              <a:avLst/>
            </a:prstGeom>
            <a:noFill/>
          </p:spPr>
          <p:txBody>
            <a:bodyPr wrap="none" rtlCol="0">
              <a:spAutoFit/>
            </a:bodyPr>
            <a:lstStyle/>
            <a:p>
              <a:r>
                <a:rPr kumimoji="1" lang="ko-KR" altLang="en-US" sz="1000" dirty="0">
                  <a:latin typeface="NanumGothic" panose="020D0604000000000000" pitchFamily="34" charset="-127"/>
                  <a:ea typeface="NanumGothic" panose="020D0604000000000000" pitchFamily="34" charset="-127"/>
                </a:rPr>
                <a:t>이름</a:t>
              </a:r>
              <a:endParaRPr kumimoji="1" lang="ko-Kore-KR" altLang="en-US" sz="1000" dirty="0">
                <a:latin typeface="NanumGothic" panose="020D0604000000000000" pitchFamily="34" charset="-127"/>
                <a:ea typeface="NanumGothic" panose="020D0604000000000000" pitchFamily="34" charset="-127"/>
              </a:endParaRPr>
            </a:p>
          </p:txBody>
        </p:sp>
        <p:sp>
          <p:nvSpPr>
            <p:cNvPr id="32" name="모서리가 둥근 직사각형 31">
              <a:extLst>
                <a:ext uri="{FF2B5EF4-FFF2-40B4-BE49-F238E27FC236}">
                  <a16:creationId xmlns:a16="http://schemas.microsoft.com/office/drawing/2014/main" id="{C6B6B922-5DE3-01A7-F948-0E42D9A15AB0}"/>
                </a:ext>
              </a:extLst>
            </p:cNvPr>
            <p:cNvSpPr/>
            <p:nvPr/>
          </p:nvSpPr>
          <p:spPr>
            <a:xfrm>
              <a:off x="2963493" y="4739414"/>
              <a:ext cx="1443207"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강승현</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grpSp>
      <p:grpSp>
        <p:nvGrpSpPr>
          <p:cNvPr id="68" name="그룹 67">
            <a:extLst>
              <a:ext uri="{FF2B5EF4-FFF2-40B4-BE49-F238E27FC236}">
                <a16:creationId xmlns:a16="http://schemas.microsoft.com/office/drawing/2014/main" id="{5EEE4AC8-9506-3E1F-A18B-397996ED3B15}"/>
              </a:ext>
            </a:extLst>
          </p:cNvPr>
          <p:cNvGrpSpPr/>
          <p:nvPr/>
        </p:nvGrpSpPr>
        <p:grpSpPr>
          <a:xfrm>
            <a:off x="2894532" y="5013176"/>
            <a:ext cx="2904969" cy="591052"/>
            <a:chOff x="2894532" y="4983900"/>
            <a:chExt cx="2904969" cy="591052"/>
          </a:xfrm>
        </p:grpSpPr>
        <p:sp>
          <p:nvSpPr>
            <p:cNvPr id="22" name="TextBox 21">
              <a:extLst>
                <a:ext uri="{FF2B5EF4-FFF2-40B4-BE49-F238E27FC236}">
                  <a16:creationId xmlns:a16="http://schemas.microsoft.com/office/drawing/2014/main" id="{99EDE214-DA01-4398-B4B4-910522D7DFD3}"/>
                </a:ext>
              </a:extLst>
            </p:cNvPr>
            <p:cNvSpPr txBox="1"/>
            <p:nvPr/>
          </p:nvSpPr>
          <p:spPr>
            <a:xfrm>
              <a:off x="2894532" y="4983900"/>
              <a:ext cx="545342" cy="246221"/>
            </a:xfrm>
            <a:prstGeom prst="rect">
              <a:avLst/>
            </a:prstGeom>
            <a:noFill/>
          </p:spPr>
          <p:txBody>
            <a:bodyPr wrap="none" rtlCol="0">
              <a:spAutoFit/>
            </a:bodyPr>
            <a:lstStyle/>
            <a:p>
              <a:r>
                <a:rPr kumimoji="1" lang="ko-KR" altLang="en-US" sz="1000" dirty="0">
                  <a:latin typeface="NanumGothic" panose="020D0604000000000000" pitchFamily="34" charset="-127"/>
                  <a:ea typeface="NanumGothic" panose="020D0604000000000000" pitchFamily="34" charset="-127"/>
                </a:rPr>
                <a:t>연락처</a:t>
              </a:r>
              <a:endParaRPr kumimoji="1" lang="ko-Kore-KR" altLang="en-US" sz="1000" dirty="0">
                <a:latin typeface="NanumGothic" panose="020D0604000000000000" pitchFamily="34" charset="-127"/>
                <a:ea typeface="NanumGothic" panose="020D0604000000000000" pitchFamily="34" charset="-127"/>
              </a:endParaRPr>
            </a:p>
          </p:txBody>
        </p:sp>
        <p:sp>
          <p:nvSpPr>
            <p:cNvPr id="33" name="모서리가 둥근 직사각형 32">
              <a:extLst>
                <a:ext uri="{FF2B5EF4-FFF2-40B4-BE49-F238E27FC236}">
                  <a16:creationId xmlns:a16="http://schemas.microsoft.com/office/drawing/2014/main" id="{8B781E6C-B76B-5BA6-0444-FFCBC7CBBDE4}"/>
                </a:ext>
              </a:extLst>
            </p:cNvPr>
            <p:cNvSpPr/>
            <p:nvPr/>
          </p:nvSpPr>
          <p:spPr>
            <a:xfrm>
              <a:off x="2949028" y="5291202"/>
              <a:ext cx="2850473"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010-2680-7453</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grpSp>
      <p:grpSp>
        <p:nvGrpSpPr>
          <p:cNvPr id="69" name="그룹 68">
            <a:extLst>
              <a:ext uri="{FF2B5EF4-FFF2-40B4-BE49-F238E27FC236}">
                <a16:creationId xmlns:a16="http://schemas.microsoft.com/office/drawing/2014/main" id="{0A937BE1-7E3D-C5D1-1274-3BC44553A87D}"/>
              </a:ext>
            </a:extLst>
          </p:cNvPr>
          <p:cNvGrpSpPr/>
          <p:nvPr/>
        </p:nvGrpSpPr>
        <p:grpSpPr>
          <a:xfrm>
            <a:off x="2894533" y="5589240"/>
            <a:ext cx="2919433" cy="576527"/>
            <a:chOff x="2894533" y="5588777"/>
            <a:chExt cx="2919433" cy="576527"/>
          </a:xfrm>
        </p:grpSpPr>
        <p:sp>
          <p:nvSpPr>
            <p:cNvPr id="19" name="TextBox 18">
              <a:extLst>
                <a:ext uri="{FF2B5EF4-FFF2-40B4-BE49-F238E27FC236}">
                  <a16:creationId xmlns:a16="http://schemas.microsoft.com/office/drawing/2014/main" id="{7DD76931-CD4A-C20B-066E-9A59DBAC56E3}"/>
                </a:ext>
              </a:extLst>
            </p:cNvPr>
            <p:cNvSpPr txBox="1"/>
            <p:nvPr/>
          </p:nvSpPr>
          <p:spPr>
            <a:xfrm>
              <a:off x="2894533" y="5588777"/>
              <a:ext cx="665567" cy="246221"/>
            </a:xfrm>
            <a:prstGeom prst="rect">
              <a:avLst/>
            </a:prstGeom>
            <a:noFill/>
          </p:spPr>
          <p:txBody>
            <a:bodyPr wrap="none" rtlCol="0">
              <a:spAutoFit/>
            </a:bodyPr>
            <a:lstStyle/>
            <a:p>
              <a:r>
                <a:rPr kumimoji="1" lang="ko-Kore-KR" altLang="en-US" sz="1000">
                  <a:latin typeface="NanumGothic" panose="020D0604000000000000" pitchFamily="34" charset="-127"/>
                  <a:ea typeface="NanumGothic" panose="020D0604000000000000" pitchFamily="34" charset="-127"/>
                </a:rPr>
                <a:t>생년월일</a:t>
              </a:r>
            </a:p>
          </p:txBody>
        </p:sp>
        <p:sp>
          <p:nvSpPr>
            <p:cNvPr id="34" name="모서리가 둥근 직사각형 33">
              <a:extLst>
                <a:ext uri="{FF2B5EF4-FFF2-40B4-BE49-F238E27FC236}">
                  <a16:creationId xmlns:a16="http://schemas.microsoft.com/office/drawing/2014/main" id="{6D9588D4-3E42-F110-3E93-5305DEF44882}"/>
                </a:ext>
              </a:extLst>
            </p:cNvPr>
            <p:cNvSpPr/>
            <p:nvPr/>
          </p:nvSpPr>
          <p:spPr>
            <a:xfrm>
              <a:off x="2963493" y="5881554"/>
              <a:ext cx="2850473"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1996.12.01</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grpSp>
      <p:sp>
        <p:nvSpPr>
          <p:cNvPr id="40" name="직사각형 39">
            <a:extLst>
              <a:ext uri="{FF2B5EF4-FFF2-40B4-BE49-F238E27FC236}">
                <a16:creationId xmlns:a16="http://schemas.microsoft.com/office/drawing/2014/main" id="{E247EF60-1BDE-1BED-49EE-39BA291CB90F}"/>
              </a:ext>
            </a:extLst>
          </p:cNvPr>
          <p:cNvSpPr/>
          <p:nvPr/>
        </p:nvSpPr>
        <p:spPr>
          <a:xfrm>
            <a:off x="2855677" y="620688"/>
            <a:ext cx="2989058" cy="792088"/>
          </a:xfrm>
          <a:prstGeom prst="rect">
            <a:avLst/>
          </a:prstGeom>
          <a:noFill/>
          <a:ln>
            <a:solidFill>
              <a:srgbClr val="F2F2F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err="1">
                <a:solidFill>
                  <a:schemeClr val="tx1"/>
                </a:solidFill>
                <a:latin typeface="NanumGothic" panose="020D0604000000000000" pitchFamily="34" charset="-127"/>
                <a:ea typeface="NanumGothic" panose="020D0604000000000000" pitchFamily="34" charset="-127"/>
              </a:rPr>
              <a:t>moizen</a:t>
            </a:r>
            <a:endParaRPr kumimoji="1" lang="ko-Kore-KR" altLang="en-US" dirty="0">
              <a:solidFill>
                <a:schemeClr val="tx1"/>
              </a:solidFill>
              <a:latin typeface="NanumGothic" panose="020D0604000000000000" pitchFamily="34" charset="-127"/>
              <a:ea typeface="NanumGothic" panose="020D0604000000000000" pitchFamily="34" charset="-127"/>
            </a:endParaRPr>
          </a:p>
        </p:txBody>
      </p:sp>
      <p:pic>
        <p:nvPicPr>
          <p:cNvPr id="42" name="그림 41">
            <a:extLst>
              <a:ext uri="{FF2B5EF4-FFF2-40B4-BE49-F238E27FC236}">
                <a16:creationId xmlns:a16="http://schemas.microsoft.com/office/drawing/2014/main" id="{C49CEFC5-A235-9397-8D4B-F37BB7CB72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8823" y="1403575"/>
            <a:ext cx="900000" cy="900000"/>
          </a:xfrm>
          <a:prstGeom prst="rect">
            <a:avLst/>
          </a:prstGeom>
        </p:spPr>
      </p:pic>
      <p:sp>
        <p:nvSpPr>
          <p:cNvPr id="43" name="모서리가 둥근 직사각형 42">
            <a:extLst>
              <a:ext uri="{FF2B5EF4-FFF2-40B4-BE49-F238E27FC236}">
                <a16:creationId xmlns:a16="http://schemas.microsoft.com/office/drawing/2014/main" id="{98BE6319-D9E3-3526-C58C-203313A16A90}"/>
              </a:ext>
            </a:extLst>
          </p:cNvPr>
          <p:cNvSpPr/>
          <p:nvPr/>
        </p:nvSpPr>
        <p:spPr>
          <a:xfrm>
            <a:off x="3900206" y="2500936"/>
            <a:ext cx="900000" cy="187867"/>
          </a:xfrm>
          <a:prstGeom prst="roundRect">
            <a:avLst>
              <a:gd name="adj" fmla="val 3810"/>
            </a:avLst>
          </a:prstGeom>
          <a:solidFill>
            <a:srgbClr val="DFEEFE"/>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rPr>
              <a:t>프로필 사진 업로드</a:t>
            </a:r>
            <a:endParaRPr kumimoji="1" lang="ko-Kore-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endParaRPr>
          </a:p>
        </p:txBody>
      </p:sp>
      <p:sp>
        <p:nvSpPr>
          <p:cNvPr id="44" name="TextBox 43">
            <a:extLst>
              <a:ext uri="{FF2B5EF4-FFF2-40B4-BE49-F238E27FC236}">
                <a16:creationId xmlns:a16="http://schemas.microsoft.com/office/drawing/2014/main" id="{BF9D8E33-29B6-2F0E-14D5-3C3BA54B88AE}"/>
              </a:ext>
            </a:extLst>
          </p:cNvPr>
          <p:cNvSpPr txBox="1"/>
          <p:nvPr/>
        </p:nvSpPr>
        <p:spPr>
          <a:xfrm>
            <a:off x="3370661" y="2279862"/>
            <a:ext cx="2036135" cy="184666"/>
          </a:xfrm>
          <a:prstGeom prst="rect">
            <a:avLst/>
          </a:prstGeom>
          <a:noFill/>
        </p:spPr>
        <p:txBody>
          <a:bodyPr wrap="none" rtlCol="0">
            <a:spAutoFit/>
          </a:bodyPr>
          <a:lstStyle/>
          <a:p>
            <a:r>
              <a:rPr kumimoji="1" lang="ko-KR" altLang="en-US" sz="600" dirty="0">
                <a:latin typeface="NanumGothic" panose="020D0604000000000000" pitchFamily="34" charset="-127"/>
                <a:ea typeface="NanumGothic" panose="020D0604000000000000" pitchFamily="34" charset="-127"/>
              </a:rPr>
              <a:t>최대 </a:t>
            </a:r>
            <a:r>
              <a:rPr kumimoji="1" lang="en-US" altLang="ko-KR" sz="600" dirty="0">
                <a:latin typeface="NanumGothic" panose="020D0604000000000000" pitchFamily="34" charset="-127"/>
                <a:ea typeface="NanumGothic" panose="020D0604000000000000" pitchFamily="34" charset="-127"/>
              </a:rPr>
              <a:t>1MB,</a:t>
            </a:r>
            <a:r>
              <a:rPr kumimoji="1" lang="ko-KR" altLang="en-US" sz="600" dirty="0">
                <a:latin typeface="NanumGothic" panose="020D0604000000000000" pitchFamily="34" charset="-127"/>
                <a:ea typeface="NanumGothic" panose="020D0604000000000000" pitchFamily="34" charset="-127"/>
              </a:rPr>
              <a:t> </a:t>
            </a:r>
            <a:r>
              <a:rPr kumimoji="1" lang="en-US" altLang="ko-KR" sz="600" dirty="0">
                <a:latin typeface="NanumGothic" panose="020D0604000000000000" pitchFamily="34" charset="-127"/>
                <a:ea typeface="NanumGothic" panose="020D0604000000000000" pitchFamily="34" charset="-127"/>
              </a:rPr>
              <a:t>JPG, JPEG</a:t>
            </a:r>
            <a:r>
              <a:rPr kumimoji="1" lang="ko-KR" altLang="en-US" sz="600" dirty="0">
                <a:latin typeface="NanumGothic" panose="020D0604000000000000" pitchFamily="34" charset="-127"/>
                <a:ea typeface="NanumGothic" panose="020D0604000000000000" pitchFamily="34" charset="-127"/>
              </a:rPr>
              <a:t> 형식의 파일만 업로드 가능합니다</a:t>
            </a:r>
            <a:r>
              <a:rPr kumimoji="1" lang="en-US" altLang="ko-KR" sz="600" dirty="0">
                <a:latin typeface="NanumGothic" panose="020D0604000000000000" pitchFamily="34" charset="-127"/>
                <a:ea typeface="NanumGothic" panose="020D0604000000000000" pitchFamily="34" charset="-127"/>
              </a:rPr>
              <a:t>.</a:t>
            </a:r>
          </a:p>
        </p:txBody>
      </p:sp>
      <p:sp>
        <p:nvSpPr>
          <p:cNvPr id="45" name="모서리가 둥근 직사각형 44">
            <a:extLst>
              <a:ext uri="{FF2B5EF4-FFF2-40B4-BE49-F238E27FC236}">
                <a16:creationId xmlns:a16="http://schemas.microsoft.com/office/drawing/2014/main" id="{943DE8E4-362D-EC52-0383-2168B16DF635}"/>
              </a:ext>
            </a:extLst>
          </p:cNvPr>
          <p:cNvSpPr/>
          <p:nvPr/>
        </p:nvSpPr>
        <p:spPr>
          <a:xfrm>
            <a:off x="4449618" y="6309320"/>
            <a:ext cx="1325864" cy="274339"/>
          </a:xfrm>
          <a:prstGeom prst="roundRect">
            <a:avLst>
              <a:gd name="adj" fmla="val 3810"/>
            </a:avLst>
          </a:prstGeom>
          <a:solidFill>
            <a:srgbClr val="DFEEFE"/>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rPr>
              <a:t>수정 완료</a:t>
            </a:r>
            <a:endParaRPr kumimoji="1" lang="ko-Kore-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endParaRPr>
          </a:p>
        </p:txBody>
      </p:sp>
      <p:sp>
        <p:nvSpPr>
          <p:cNvPr id="54" name="모서리가 둥근 직사각형 53">
            <a:extLst>
              <a:ext uri="{FF2B5EF4-FFF2-40B4-BE49-F238E27FC236}">
                <a16:creationId xmlns:a16="http://schemas.microsoft.com/office/drawing/2014/main" id="{5579F66F-698C-813E-8720-35855FDF540E}"/>
              </a:ext>
            </a:extLst>
          </p:cNvPr>
          <p:cNvSpPr/>
          <p:nvPr/>
        </p:nvSpPr>
        <p:spPr>
          <a:xfrm>
            <a:off x="2986578" y="6309320"/>
            <a:ext cx="1325864" cy="274339"/>
          </a:xfrm>
          <a:prstGeom prst="roundRect">
            <a:avLst>
              <a:gd name="adj" fmla="val 3810"/>
            </a:avLst>
          </a:prstGeom>
          <a:solidFill>
            <a:schemeClr val="bg1">
              <a:lumMod val="95000"/>
            </a:schemeClr>
          </a:solid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a:solidFill>
                  <a:schemeClr val="tx1">
                    <a:lumMod val="50000"/>
                    <a:lumOff val="50000"/>
                  </a:schemeClr>
                </a:solidFill>
                <a:latin typeface="S-Core Dream 5 Medium" panose="020B0503030302020204" pitchFamily="34" charset="-127"/>
                <a:ea typeface="S-Core Dream 5 Medium" panose="020B0503030302020204" pitchFamily="34" charset="-127"/>
                <a:cs typeface="CAFE24 SSURROUND AIR" pitchFamily="2" charset="-127"/>
              </a:rPr>
              <a:t>취소</a:t>
            </a:r>
            <a:endParaRPr kumimoji="1" lang="ko-Kore-KR" altLang="en-US" sz="600">
              <a:solidFill>
                <a:schemeClr val="tx1">
                  <a:lumMod val="50000"/>
                  <a:lumOff val="50000"/>
                </a:schemeClr>
              </a:solidFill>
              <a:latin typeface="S-Core Dream 5 Medium" panose="020B0503030302020204" pitchFamily="34" charset="-127"/>
              <a:ea typeface="S-Core Dream 5 Medium" panose="020B0503030302020204" pitchFamily="34" charset="-127"/>
              <a:cs typeface="CAFE24 SSURROUND AIR" pitchFamily="2" charset="-127"/>
            </a:endParaRPr>
          </a:p>
        </p:txBody>
      </p:sp>
      <p:pic>
        <p:nvPicPr>
          <p:cNvPr id="55" name="그림 54">
            <a:extLst>
              <a:ext uri="{FF2B5EF4-FFF2-40B4-BE49-F238E27FC236}">
                <a16:creationId xmlns:a16="http://schemas.microsoft.com/office/drawing/2014/main" id="{4162545A-6AF5-8808-AD5A-CF96CC4956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1749" y="3813777"/>
            <a:ext cx="1676460" cy="2308358"/>
          </a:xfrm>
          <a:prstGeom prst="rect">
            <a:avLst/>
          </a:prstGeom>
        </p:spPr>
      </p:pic>
      <p:cxnSp>
        <p:nvCxnSpPr>
          <p:cNvPr id="57" name="직선 화살표 연결선 56">
            <a:extLst>
              <a:ext uri="{FF2B5EF4-FFF2-40B4-BE49-F238E27FC236}">
                <a16:creationId xmlns:a16="http://schemas.microsoft.com/office/drawing/2014/main" id="{7B3AB166-02E2-EE05-1BC2-5583132F4D1F}"/>
              </a:ext>
            </a:extLst>
          </p:cNvPr>
          <p:cNvCxnSpPr>
            <a:stCxn id="34" idx="3"/>
            <a:endCxn id="55" idx="1"/>
          </p:cNvCxnSpPr>
          <p:nvPr/>
        </p:nvCxnSpPr>
        <p:spPr>
          <a:xfrm flipV="1">
            <a:off x="5813966" y="4967956"/>
            <a:ext cx="737783" cy="10559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92FC4798-A6F8-7148-3CAB-CD2D71083A9E}"/>
              </a:ext>
            </a:extLst>
          </p:cNvPr>
          <p:cNvSpPr txBox="1"/>
          <p:nvPr/>
        </p:nvSpPr>
        <p:spPr>
          <a:xfrm>
            <a:off x="149673" y="4293096"/>
            <a:ext cx="1652621" cy="215444"/>
          </a:xfrm>
          <a:prstGeom prst="rect">
            <a:avLst/>
          </a:prstGeom>
          <a:noFill/>
        </p:spPr>
        <p:txBody>
          <a:bodyPr wrap="square">
            <a:spAutoFit/>
          </a:bodyPr>
          <a:lstStyle/>
          <a:p>
            <a:r>
              <a:rPr lang="ko-KR" altLang="en-US" sz="800" dirty="0">
                <a:solidFill>
                  <a:srgbClr val="FF0000"/>
                </a:solidFill>
                <a:latin typeface="NanumGothic" panose="020D0604000000000000" pitchFamily="34" charset="-127"/>
                <a:ea typeface="NanumGothic" panose="020D0604000000000000" pitchFamily="34" charset="-127"/>
              </a:rPr>
              <a:t>비밀번호가 일치하지 않습니다</a:t>
            </a:r>
            <a:r>
              <a:rPr lang="en-US" altLang="ko-KR" sz="800" dirty="0">
                <a:solidFill>
                  <a:srgbClr val="FF0000"/>
                </a:solidFill>
                <a:latin typeface="NanumGothic" panose="020D0604000000000000" pitchFamily="34" charset="-127"/>
                <a:ea typeface="NanumGothic" panose="020D0604000000000000" pitchFamily="34" charset="-127"/>
              </a:rPr>
              <a:t>.</a:t>
            </a:r>
            <a:endParaRPr lang="ko-Kore-KR" altLang="en-US" sz="800" dirty="0">
              <a:latin typeface="NanumGothic" panose="020D0604000000000000" pitchFamily="34" charset="-127"/>
              <a:ea typeface="NanumGothic" panose="020D0604000000000000" pitchFamily="34" charset="-127"/>
            </a:endParaRPr>
          </a:p>
        </p:txBody>
      </p:sp>
      <p:cxnSp>
        <p:nvCxnSpPr>
          <p:cNvPr id="62" name="직선 화살표 연결선 61">
            <a:extLst>
              <a:ext uri="{FF2B5EF4-FFF2-40B4-BE49-F238E27FC236}">
                <a16:creationId xmlns:a16="http://schemas.microsoft.com/office/drawing/2014/main" id="{88737E8A-58CE-3EE8-4266-2DC7678CF13D}"/>
              </a:ext>
            </a:extLst>
          </p:cNvPr>
          <p:cNvCxnSpPr>
            <a:cxnSpLocks/>
          </p:cNvCxnSpPr>
          <p:nvPr/>
        </p:nvCxnSpPr>
        <p:spPr>
          <a:xfrm>
            <a:off x="1643289" y="4400818"/>
            <a:ext cx="1119688" cy="81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타원 72">
            <a:extLst>
              <a:ext uri="{FF2B5EF4-FFF2-40B4-BE49-F238E27FC236}">
                <a16:creationId xmlns:a16="http://schemas.microsoft.com/office/drawing/2014/main" id="{334B1265-273D-83E5-1AF5-5F881D6067F5}"/>
              </a:ext>
            </a:extLst>
          </p:cNvPr>
          <p:cNvSpPr/>
          <p:nvPr/>
        </p:nvSpPr>
        <p:spPr>
          <a:xfrm>
            <a:off x="2755907" y="3226330"/>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1</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Tree>
    <p:extLst>
      <p:ext uri="{BB962C8B-B14F-4D97-AF65-F5344CB8AC3E}">
        <p14:creationId xmlns:p14="http://schemas.microsoft.com/office/powerpoint/2010/main" val="2030386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0C17BC-610D-777C-3EF0-BDE6734EE36F}"/>
              </a:ext>
            </a:extLst>
          </p:cNvPr>
          <p:cNvSpPr>
            <a:spLocks noGrp="1"/>
          </p:cNvSpPr>
          <p:nvPr>
            <p:ph type="title"/>
          </p:nvPr>
        </p:nvSpPr>
        <p:spPr/>
        <p:txBody>
          <a:bodyPr/>
          <a:lstStyle/>
          <a:p>
            <a:r>
              <a:rPr kumimoji="1" lang="ko-Kore-KR" altLang="en-US" dirty="0"/>
              <a:t>정보구조도</a:t>
            </a:r>
            <a:r>
              <a:rPr kumimoji="1" lang="en-US" altLang="ko-Kore-KR" dirty="0"/>
              <a:t>(IA)</a:t>
            </a:r>
            <a:endParaRPr kumimoji="1" lang="ko-Kore-KR" altLang="en-US" dirty="0"/>
          </a:p>
        </p:txBody>
      </p:sp>
      <p:sp>
        <p:nvSpPr>
          <p:cNvPr id="3" name="모서리가 둥근 직사각형 2">
            <a:extLst>
              <a:ext uri="{FF2B5EF4-FFF2-40B4-BE49-F238E27FC236}">
                <a16:creationId xmlns:a16="http://schemas.microsoft.com/office/drawing/2014/main" id="{E064864A-D763-D7CE-2775-3C8F2469EEEE}"/>
              </a:ext>
            </a:extLst>
          </p:cNvPr>
          <p:cNvSpPr/>
          <p:nvPr/>
        </p:nvSpPr>
        <p:spPr>
          <a:xfrm>
            <a:off x="5421888" y="1374712"/>
            <a:ext cx="1368152" cy="445957"/>
          </a:xfrm>
          <a:prstGeom prst="roundRect">
            <a:avLst>
              <a:gd name="adj" fmla="val 8367"/>
            </a:avLst>
          </a:prstGeom>
          <a:solidFill>
            <a:srgbClr val="DEDEDE"/>
          </a:solidFill>
          <a:ln w="9525">
            <a:solidFill>
              <a:srgbClr val="A6A6A6"/>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r>
              <a:rPr kumimoji="1" lang="ko-Kore-KR" altLang="en-US" sz="14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모이젠</a:t>
            </a:r>
          </a:p>
        </p:txBody>
      </p:sp>
      <p:sp>
        <p:nvSpPr>
          <p:cNvPr id="6" name="모서리가 둥근 직사각형 5">
            <a:extLst>
              <a:ext uri="{FF2B5EF4-FFF2-40B4-BE49-F238E27FC236}">
                <a16:creationId xmlns:a16="http://schemas.microsoft.com/office/drawing/2014/main" id="{31B3E483-F5BF-5985-7146-98096093A39E}"/>
              </a:ext>
            </a:extLst>
          </p:cNvPr>
          <p:cNvSpPr/>
          <p:nvPr/>
        </p:nvSpPr>
        <p:spPr>
          <a:xfrm>
            <a:off x="1341173" y="2212299"/>
            <a:ext cx="1368152" cy="445957"/>
          </a:xfrm>
          <a:prstGeom prst="roundRect">
            <a:avLst>
              <a:gd name="adj" fmla="val 8367"/>
            </a:avLst>
          </a:prstGeom>
          <a:solidFill>
            <a:srgbClr val="DEDEDE"/>
          </a:solidFill>
          <a:ln w="9525">
            <a:solidFill>
              <a:srgbClr val="A6A6A6"/>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r>
              <a:rPr kumimoji="1" lang="en-US" altLang="ko-Kore-KR" sz="14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Home</a:t>
            </a:r>
          </a:p>
        </p:txBody>
      </p:sp>
      <p:sp>
        <p:nvSpPr>
          <p:cNvPr id="7" name="모서리가 둥근 직사각형 6">
            <a:extLst>
              <a:ext uri="{FF2B5EF4-FFF2-40B4-BE49-F238E27FC236}">
                <a16:creationId xmlns:a16="http://schemas.microsoft.com/office/drawing/2014/main" id="{45B504D2-67F4-4D39-477D-AFBFAA82FCEF}"/>
              </a:ext>
            </a:extLst>
          </p:cNvPr>
          <p:cNvSpPr/>
          <p:nvPr/>
        </p:nvSpPr>
        <p:spPr>
          <a:xfrm>
            <a:off x="3370931" y="2212299"/>
            <a:ext cx="1368152" cy="445957"/>
          </a:xfrm>
          <a:prstGeom prst="roundRect">
            <a:avLst>
              <a:gd name="adj" fmla="val 8367"/>
            </a:avLst>
          </a:prstGeom>
          <a:solidFill>
            <a:srgbClr val="DEDEDE"/>
          </a:solidFill>
          <a:ln w="9525">
            <a:solidFill>
              <a:srgbClr val="A6A6A6"/>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r>
              <a:rPr kumimoji="1" lang="ko-Kore-KR" altLang="en-US" sz="14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모이젠</a:t>
            </a:r>
            <a:r>
              <a:rPr kumimoji="1" lang="en-US" altLang="ko-Kore-KR" sz="14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 </a:t>
            </a:r>
            <a:r>
              <a:rPr kumimoji="1" lang="ko-Kore-KR" altLang="en-US" sz="14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게시판</a:t>
            </a:r>
            <a:endParaRPr kumimoji="1" lang="en-US" altLang="ko-Kore-KR" sz="14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8" name="모서리가 둥근 직사각형 7">
            <a:extLst>
              <a:ext uri="{FF2B5EF4-FFF2-40B4-BE49-F238E27FC236}">
                <a16:creationId xmlns:a16="http://schemas.microsoft.com/office/drawing/2014/main" id="{71EC6552-137A-92A3-AF2B-AC1332B35387}"/>
              </a:ext>
            </a:extLst>
          </p:cNvPr>
          <p:cNvSpPr/>
          <p:nvPr/>
        </p:nvSpPr>
        <p:spPr>
          <a:xfrm>
            <a:off x="5421888" y="2212299"/>
            <a:ext cx="1368152" cy="445957"/>
          </a:xfrm>
          <a:prstGeom prst="roundRect">
            <a:avLst>
              <a:gd name="adj" fmla="val 8367"/>
            </a:avLst>
          </a:prstGeom>
          <a:solidFill>
            <a:srgbClr val="DEDEDE"/>
          </a:solidFill>
          <a:ln w="9525">
            <a:solidFill>
              <a:srgbClr val="A6A6A6"/>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r>
              <a:rPr kumimoji="1" lang="ko-Kore-KR" altLang="en-US" sz="14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커뮤니티</a:t>
            </a:r>
            <a:endParaRPr kumimoji="1" lang="en-US" altLang="ko-Kore-KR" sz="14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9" name="모서리가 둥근 직사각형 8">
            <a:extLst>
              <a:ext uri="{FF2B5EF4-FFF2-40B4-BE49-F238E27FC236}">
                <a16:creationId xmlns:a16="http://schemas.microsoft.com/office/drawing/2014/main" id="{889AF731-8F60-CEEB-CC45-BF8B9BD03AA4}"/>
              </a:ext>
            </a:extLst>
          </p:cNvPr>
          <p:cNvSpPr/>
          <p:nvPr/>
        </p:nvSpPr>
        <p:spPr>
          <a:xfrm>
            <a:off x="7485596" y="2212299"/>
            <a:ext cx="1368152" cy="445957"/>
          </a:xfrm>
          <a:prstGeom prst="roundRect">
            <a:avLst>
              <a:gd name="adj" fmla="val 8367"/>
            </a:avLst>
          </a:prstGeom>
          <a:solidFill>
            <a:srgbClr val="DEDEDE"/>
          </a:solidFill>
          <a:ln w="9525">
            <a:solidFill>
              <a:srgbClr val="A6A6A6"/>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r>
              <a:rPr kumimoji="1" lang="ko-Kore-KR" altLang="en-US" sz="14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마이페이지</a:t>
            </a:r>
            <a:endParaRPr kumimoji="1" lang="en-US" altLang="ko-Kore-KR" sz="14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11" name="모서리가 둥근 직사각형 10">
            <a:extLst>
              <a:ext uri="{FF2B5EF4-FFF2-40B4-BE49-F238E27FC236}">
                <a16:creationId xmlns:a16="http://schemas.microsoft.com/office/drawing/2014/main" id="{157BECB6-210C-075F-AF41-868734C86329}"/>
              </a:ext>
            </a:extLst>
          </p:cNvPr>
          <p:cNvSpPr/>
          <p:nvPr/>
        </p:nvSpPr>
        <p:spPr>
          <a:xfrm>
            <a:off x="9513140" y="2212299"/>
            <a:ext cx="1368152" cy="445957"/>
          </a:xfrm>
          <a:prstGeom prst="roundRect">
            <a:avLst>
              <a:gd name="adj" fmla="val 8367"/>
            </a:avLst>
          </a:prstGeom>
          <a:solidFill>
            <a:srgbClr val="DEDEDE"/>
          </a:solidFill>
          <a:ln w="9525">
            <a:solidFill>
              <a:srgbClr val="A6A6A6"/>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r>
              <a:rPr kumimoji="1" lang="en-US" altLang="ko-Kore-KR" sz="1400" dirty="0">
                <a:solidFill>
                  <a:schemeClr val="tx1"/>
                </a:solidFill>
                <a:latin typeface="S-Core Dream 7 ExtraBold" panose="020B0503030302020204" pitchFamily="34" charset="-127"/>
                <a:ea typeface="S-Core Dream 7 ExtraBold" panose="020B0503030302020204" pitchFamily="34" charset="-127"/>
                <a:cs typeface="CAFE24 SSURROUND AIR" pitchFamily="2" charset="-127"/>
              </a:rPr>
              <a:t>Account</a:t>
            </a:r>
          </a:p>
        </p:txBody>
      </p:sp>
      <p:cxnSp>
        <p:nvCxnSpPr>
          <p:cNvPr id="16" name="꺾인 연결선[E] 15">
            <a:extLst>
              <a:ext uri="{FF2B5EF4-FFF2-40B4-BE49-F238E27FC236}">
                <a16:creationId xmlns:a16="http://schemas.microsoft.com/office/drawing/2014/main" id="{755C3191-243B-BDF8-A677-65F6A8B73C56}"/>
              </a:ext>
            </a:extLst>
          </p:cNvPr>
          <p:cNvCxnSpPr>
            <a:stCxn id="3" idx="2"/>
            <a:endCxn id="6" idx="0"/>
          </p:cNvCxnSpPr>
          <p:nvPr/>
        </p:nvCxnSpPr>
        <p:spPr>
          <a:xfrm rot="5400000">
            <a:off x="3869792" y="-23873"/>
            <a:ext cx="391630" cy="4080715"/>
          </a:xfrm>
          <a:prstGeom prst="bentConnector3">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7" name="꺾인 연결선[E] 16">
            <a:extLst>
              <a:ext uri="{FF2B5EF4-FFF2-40B4-BE49-F238E27FC236}">
                <a16:creationId xmlns:a16="http://schemas.microsoft.com/office/drawing/2014/main" id="{33CF3D3E-7E15-F50E-1133-60CD8B8F344D}"/>
              </a:ext>
            </a:extLst>
          </p:cNvPr>
          <p:cNvCxnSpPr>
            <a:cxnSpLocks/>
            <a:stCxn id="3" idx="2"/>
            <a:endCxn id="7" idx="0"/>
          </p:cNvCxnSpPr>
          <p:nvPr/>
        </p:nvCxnSpPr>
        <p:spPr>
          <a:xfrm rot="5400000">
            <a:off x="4884671" y="991006"/>
            <a:ext cx="391630" cy="2050957"/>
          </a:xfrm>
          <a:prstGeom prst="bentConnector3">
            <a:avLst>
              <a:gd name="adj1" fmla="val 50000"/>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23" name="꺾인 연결선[E] 22">
            <a:extLst>
              <a:ext uri="{FF2B5EF4-FFF2-40B4-BE49-F238E27FC236}">
                <a16:creationId xmlns:a16="http://schemas.microsoft.com/office/drawing/2014/main" id="{10C69F85-89B4-78CB-9D96-03C855D41381}"/>
              </a:ext>
            </a:extLst>
          </p:cNvPr>
          <p:cNvCxnSpPr>
            <a:cxnSpLocks/>
            <a:stCxn id="3" idx="2"/>
            <a:endCxn id="9" idx="0"/>
          </p:cNvCxnSpPr>
          <p:nvPr/>
        </p:nvCxnSpPr>
        <p:spPr>
          <a:xfrm rot="16200000" flipH="1">
            <a:off x="6942003" y="984630"/>
            <a:ext cx="391630" cy="2063708"/>
          </a:xfrm>
          <a:prstGeom prst="bentConnector3">
            <a:avLst>
              <a:gd name="adj1" fmla="val 50000"/>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26" name="꺾인 연결선[E] 25">
            <a:extLst>
              <a:ext uri="{FF2B5EF4-FFF2-40B4-BE49-F238E27FC236}">
                <a16:creationId xmlns:a16="http://schemas.microsoft.com/office/drawing/2014/main" id="{AEE7EE19-B662-5DCE-5695-CA46D5E09EC9}"/>
              </a:ext>
            </a:extLst>
          </p:cNvPr>
          <p:cNvCxnSpPr>
            <a:cxnSpLocks/>
            <a:stCxn id="3" idx="2"/>
            <a:endCxn id="11" idx="0"/>
          </p:cNvCxnSpPr>
          <p:nvPr/>
        </p:nvCxnSpPr>
        <p:spPr>
          <a:xfrm rot="16200000" flipH="1">
            <a:off x="7955775" y="-29142"/>
            <a:ext cx="391630" cy="4091252"/>
          </a:xfrm>
          <a:prstGeom prst="bentConnector3">
            <a:avLst>
              <a:gd name="adj1" fmla="val 50000"/>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35" name="모서리가 둥근 직사각형 34">
            <a:extLst>
              <a:ext uri="{FF2B5EF4-FFF2-40B4-BE49-F238E27FC236}">
                <a16:creationId xmlns:a16="http://schemas.microsoft.com/office/drawing/2014/main" id="{C1512651-720A-8FE7-84C7-5081C4AD190E}"/>
              </a:ext>
            </a:extLst>
          </p:cNvPr>
          <p:cNvSpPr/>
          <p:nvPr/>
        </p:nvSpPr>
        <p:spPr>
          <a:xfrm>
            <a:off x="3368717" y="2924792"/>
            <a:ext cx="1368152" cy="445957"/>
          </a:xfrm>
          <a:prstGeom prst="roundRect">
            <a:avLst>
              <a:gd name="adj" fmla="val 8367"/>
            </a:avLst>
          </a:prstGeom>
          <a:solidFill>
            <a:schemeClr val="bg1"/>
          </a:solidFill>
          <a:ln w="9525">
            <a:solidFill>
              <a:srgbClr val="A6A6A6"/>
            </a:solidFill>
            <a:prstDash val="sysDash"/>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r>
              <a:rPr kumimoji="1" lang="ko-Kore-KR" altLang="en-US" sz="10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프로젝트</a:t>
            </a:r>
            <a:r>
              <a:rPr kumimoji="1" lang="ko-KR" altLang="en-US" sz="10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 리스트</a:t>
            </a:r>
            <a:endParaRPr kumimoji="1" lang="en-US" altLang="ko-Kore-KR" sz="10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cxnSp>
        <p:nvCxnSpPr>
          <p:cNvPr id="50" name="직선 연결선[R] 49">
            <a:extLst>
              <a:ext uri="{FF2B5EF4-FFF2-40B4-BE49-F238E27FC236}">
                <a16:creationId xmlns:a16="http://schemas.microsoft.com/office/drawing/2014/main" id="{D9942F0F-48F1-F86A-48AF-9EBC1D2928C8}"/>
              </a:ext>
            </a:extLst>
          </p:cNvPr>
          <p:cNvCxnSpPr>
            <a:cxnSpLocks/>
            <a:endCxn id="7" idx="2"/>
          </p:cNvCxnSpPr>
          <p:nvPr/>
        </p:nvCxnSpPr>
        <p:spPr>
          <a:xfrm flipV="1">
            <a:off x="4055007" y="2658256"/>
            <a:ext cx="0" cy="267321"/>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61" name="모서리가 둥근 직사각형 60">
            <a:extLst>
              <a:ext uri="{FF2B5EF4-FFF2-40B4-BE49-F238E27FC236}">
                <a16:creationId xmlns:a16="http://schemas.microsoft.com/office/drawing/2014/main" id="{427AAF26-6EFE-845A-3A0F-E81A11AAE3C1}"/>
              </a:ext>
            </a:extLst>
          </p:cNvPr>
          <p:cNvSpPr/>
          <p:nvPr/>
        </p:nvSpPr>
        <p:spPr>
          <a:xfrm>
            <a:off x="7485596" y="2925264"/>
            <a:ext cx="1368152" cy="445957"/>
          </a:xfrm>
          <a:prstGeom prst="roundRect">
            <a:avLst>
              <a:gd name="adj" fmla="val 8367"/>
            </a:avLst>
          </a:prstGeom>
          <a:solidFill>
            <a:schemeClr val="bg1"/>
          </a:solidFill>
          <a:ln w="9525">
            <a:solidFill>
              <a:srgbClr val="A6A6A6"/>
            </a:solidFill>
            <a:prstDash val="sysDash"/>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r>
              <a:rPr kumimoji="1" lang="ko-Kore-KR" altLang="en-US" sz="10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대시보드</a:t>
            </a:r>
            <a:endParaRPr kumimoji="1" lang="en-US" altLang="ko-Kore-KR" sz="10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62" name="모서리가 둥근 직사각형 61">
            <a:extLst>
              <a:ext uri="{FF2B5EF4-FFF2-40B4-BE49-F238E27FC236}">
                <a16:creationId xmlns:a16="http://schemas.microsoft.com/office/drawing/2014/main" id="{2CF0CE54-5AEF-3D79-D97D-47F2633E41D5}"/>
              </a:ext>
            </a:extLst>
          </p:cNvPr>
          <p:cNvSpPr/>
          <p:nvPr/>
        </p:nvSpPr>
        <p:spPr>
          <a:xfrm>
            <a:off x="7485596" y="3638229"/>
            <a:ext cx="1368152" cy="445957"/>
          </a:xfrm>
          <a:prstGeom prst="roundRect">
            <a:avLst>
              <a:gd name="adj" fmla="val 8367"/>
            </a:avLst>
          </a:prstGeom>
          <a:solidFill>
            <a:schemeClr val="bg1"/>
          </a:solidFill>
          <a:ln w="9525">
            <a:solidFill>
              <a:srgbClr val="A6A6A6"/>
            </a:solidFill>
            <a:prstDash val="sysDash"/>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r>
              <a:rPr kumimoji="1" lang="ko-Kore-KR" altLang="en-US" sz="10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정보 수정</a:t>
            </a:r>
            <a:endParaRPr kumimoji="1" lang="en-US" altLang="ko-Kore-KR" sz="10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63" name="모서리가 둥근 직사각형 62">
            <a:extLst>
              <a:ext uri="{FF2B5EF4-FFF2-40B4-BE49-F238E27FC236}">
                <a16:creationId xmlns:a16="http://schemas.microsoft.com/office/drawing/2014/main" id="{BF2FDCCF-8A6F-7D8A-F3F8-AD88C520949B}"/>
              </a:ext>
            </a:extLst>
          </p:cNvPr>
          <p:cNvSpPr/>
          <p:nvPr/>
        </p:nvSpPr>
        <p:spPr>
          <a:xfrm>
            <a:off x="9513140" y="2925264"/>
            <a:ext cx="1368152" cy="445957"/>
          </a:xfrm>
          <a:prstGeom prst="roundRect">
            <a:avLst>
              <a:gd name="adj" fmla="val 8367"/>
            </a:avLst>
          </a:prstGeom>
          <a:solidFill>
            <a:schemeClr val="bg1"/>
          </a:solidFill>
          <a:ln w="9525">
            <a:solidFill>
              <a:srgbClr val="A6A6A6"/>
            </a:solidFill>
            <a:prstDash val="sysDash"/>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r>
              <a:rPr kumimoji="1" lang="ko-Kore-KR" altLang="en-US" sz="10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로그인</a:t>
            </a:r>
            <a:endParaRPr kumimoji="1" lang="en-US" altLang="ko-Kore-KR" sz="10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64" name="모서리가 둥근 직사각형 63">
            <a:extLst>
              <a:ext uri="{FF2B5EF4-FFF2-40B4-BE49-F238E27FC236}">
                <a16:creationId xmlns:a16="http://schemas.microsoft.com/office/drawing/2014/main" id="{F354E2E3-67F4-B58B-622C-C5194EAC843E}"/>
              </a:ext>
            </a:extLst>
          </p:cNvPr>
          <p:cNvSpPr/>
          <p:nvPr/>
        </p:nvSpPr>
        <p:spPr>
          <a:xfrm>
            <a:off x="9513140" y="3638229"/>
            <a:ext cx="1368152" cy="445957"/>
          </a:xfrm>
          <a:prstGeom prst="roundRect">
            <a:avLst>
              <a:gd name="adj" fmla="val 8367"/>
            </a:avLst>
          </a:prstGeom>
          <a:solidFill>
            <a:schemeClr val="bg1"/>
          </a:solidFill>
          <a:ln w="9525">
            <a:solidFill>
              <a:srgbClr val="A6A6A6"/>
            </a:solidFill>
            <a:prstDash val="sysDash"/>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r>
              <a:rPr kumimoji="1" lang="ko-Kore-KR" altLang="en-US" sz="10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회원가입</a:t>
            </a:r>
            <a:endParaRPr kumimoji="1" lang="en-US" altLang="ko-Kore-KR" sz="10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65" name="모서리가 둥근 직사각형 64">
            <a:extLst>
              <a:ext uri="{FF2B5EF4-FFF2-40B4-BE49-F238E27FC236}">
                <a16:creationId xmlns:a16="http://schemas.microsoft.com/office/drawing/2014/main" id="{74BEAB2A-E1A4-D44A-C069-E2F41463A9F2}"/>
              </a:ext>
            </a:extLst>
          </p:cNvPr>
          <p:cNvSpPr/>
          <p:nvPr/>
        </p:nvSpPr>
        <p:spPr>
          <a:xfrm>
            <a:off x="9513140" y="4351194"/>
            <a:ext cx="1368152" cy="445957"/>
          </a:xfrm>
          <a:prstGeom prst="roundRect">
            <a:avLst>
              <a:gd name="adj" fmla="val 8367"/>
            </a:avLst>
          </a:prstGeom>
          <a:solidFill>
            <a:schemeClr val="bg1"/>
          </a:solidFill>
          <a:ln w="9525">
            <a:solidFill>
              <a:srgbClr val="A6A6A6"/>
            </a:solidFill>
            <a:prstDash val="sysDash"/>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r>
              <a:rPr kumimoji="1" lang="ko-Kore-KR" altLang="en-US" sz="10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비밀번호 찾기</a:t>
            </a:r>
            <a:endParaRPr kumimoji="1" lang="en-US" altLang="ko-Kore-KR" sz="10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66" name="모서리가 둥근 직사각형 65">
            <a:extLst>
              <a:ext uri="{FF2B5EF4-FFF2-40B4-BE49-F238E27FC236}">
                <a16:creationId xmlns:a16="http://schemas.microsoft.com/office/drawing/2014/main" id="{8BD13DC9-AC80-598F-87A6-66DB7ADE8D49}"/>
              </a:ext>
            </a:extLst>
          </p:cNvPr>
          <p:cNvSpPr/>
          <p:nvPr/>
        </p:nvSpPr>
        <p:spPr>
          <a:xfrm>
            <a:off x="3370931" y="3638228"/>
            <a:ext cx="1368152" cy="445957"/>
          </a:xfrm>
          <a:prstGeom prst="roundRect">
            <a:avLst>
              <a:gd name="adj" fmla="val 8367"/>
            </a:avLst>
          </a:prstGeom>
          <a:solidFill>
            <a:schemeClr val="bg1"/>
          </a:solidFill>
          <a:ln w="9525">
            <a:solidFill>
              <a:srgbClr val="A6A6A6"/>
            </a:solidFill>
            <a:prstDash val="sysDash"/>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r>
              <a:rPr kumimoji="1" lang="ko-Kore-KR" altLang="en-US" sz="10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프로젝트</a:t>
            </a:r>
            <a:r>
              <a:rPr kumimoji="1" lang="ko-KR" altLang="en-US" sz="10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 생성</a:t>
            </a:r>
            <a:endParaRPr kumimoji="1" lang="ko-Kore-KR" altLang="en-US" sz="10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67" name="모서리가 둥근 직사각형 66">
            <a:extLst>
              <a:ext uri="{FF2B5EF4-FFF2-40B4-BE49-F238E27FC236}">
                <a16:creationId xmlns:a16="http://schemas.microsoft.com/office/drawing/2014/main" id="{A8AFAAC3-5825-FF99-0FAD-82A5FDCA326F}"/>
              </a:ext>
            </a:extLst>
          </p:cNvPr>
          <p:cNvSpPr/>
          <p:nvPr/>
        </p:nvSpPr>
        <p:spPr>
          <a:xfrm>
            <a:off x="3376194" y="4350721"/>
            <a:ext cx="1368152" cy="445957"/>
          </a:xfrm>
          <a:prstGeom prst="roundRect">
            <a:avLst>
              <a:gd name="adj" fmla="val 8367"/>
            </a:avLst>
          </a:prstGeom>
          <a:solidFill>
            <a:schemeClr val="bg1"/>
          </a:solidFill>
          <a:ln w="9525">
            <a:solidFill>
              <a:srgbClr val="A6A6A6"/>
            </a:solidFill>
            <a:prstDash val="sysDash"/>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r>
              <a:rPr kumimoji="1" lang="ko-KR" altLang="en-US" sz="1000" dirty="0">
                <a:solidFill>
                  <a:schemeClr val="tx1"/>
                </a:solidFill>
                <a:latin typeface="S-Core Dream 7 ExtraBold" panose="020B0503030302020204" pitchFamily="34" charset="-127"/>
                <a:ea typeface="S-Core Dream 7 ExtraBold" panose="020B0503030302020204" pitchFamily="34" charset="-127"/>
                <a:cs typeface="CAFE24 SSURROUND AIR" pitchFamily="2" charset="-127"/>
              </a:rPr>
              <a:t>프로젝트 상세</a:t>
            </a:r>
            <a:endParaRPr kumimoji="1" lang="ko-Kore-KR" altLang="en-US" sz="10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68" name="모서리가 둥근 직사각형 67">
            <a:extLst>
              <a:ext uri="{FF2B5EF4-FFF2-40B4-BE49-F238E27FC236}">
                <a16:creationId xmlns:a16="http://schemas.microsoft.com/office/drawing/2014/main" id="{362C451F-4C96-C6EC-2262-2BC9293CA25A}"/>
              </a:ext>
            </a:extLst>
          </p:cNvPr>
          <p:cNvSpPr/>
          <p:nvPr/>
        </p:nvSpPr>
        <p:spPr>
          <a:xfrm>
            <a:off x="3376194" y="5063214"/>
            <a:ext cx="1368152" cy="445957"/>
          </a:xfrm>
          <a:prstGeom prst="roundRect">
            <a:avLst>
              <a:gd name="adj" fmla="val 8367"/>
            </a:avLst>
          </a:prstGeom>
          <a:solidFill>
            <a:schemeClr val="bg1"/>
          </a:solidFill>
          <a:ln w="9525">
            <a:solidFill>
              <a:srgbClr val="A6A6A6"/>
            </a:solidFill>
            <a:prstDash val="sysDash"/>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r>
              <a:rPr kumimoji="1" lang="ko-KR" altLang="en-US" sz="1000" dirty="0">
                <a:solidFill>
                  <a:schemeClr val="tx1"/>
                </a:solidFill>
                <a:latin typeface="S-Core Dream 7 ExtraBold" panose="020B0503030302020204" pitchFamily="34" charset="-127"/>
                <a:ea typeface="S-Core Dream 7 ExtraBold" panose="020B0503030302020204" pitchFamily="34" charset="-127"/>
                <a:cs typeface="CAFE24 SSURROUND AIR" pitchFamily="2" charset="-127"/>
              </a:rPr>
              <a:t>프로젝트 신청</a:t>
            </a:r>
            <a:endParaRPr kumimoji="1" lang="ko-Kore-KR" altLang="en-US" sz="10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cxnSp>
        <p:nvCxnSpPr>
          <p:cNvPr id="69" name="직선 연결선[R] 68">
            <a:extLst>
              <a:ext uri="{FF2B5EF4-FFF2-40B4-BE49-F238E27FC236}">
                <a16:creationId xmlns:a16="http://schemas.microsoft.com/office/drawing/2014/main" id="{F3341DDA-4740-D107-9D45-56D6CA78FB1C}"/>
              </a:ext>
            </a:extLst>
          </p:cNvPr>
          <p:cNvCxnSpPr>
            <a:cxnSpLocks/>
            <a:stCxn id="66" idx="0"/>
            <a:endCxn id="35" idx="2"/>
          </p:cNvCxnSpPr>
          <p:nvPr/>
        </p:nvCxnSpPr>
        <p:spPr>
          <a:xfrm flipH="1" flipV="1">
            <a:off x="4052793" y="3370749"/>
            <a:ext cx="2214" cy="267479"/>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73" name="직선 연결선[R] 72">
            <a:extLst>
              <a:ext uri="{FF2B5EF4-FFF2-40B4-BE49-F238E27FC236}">
                <a16:creationId xmlns:a16="http://schemas.microsoft.com/office/drawing/2014/main" id="{D3230F2E-DB53-6D6B-62D1-8461055221DE}"/>
              </a:ext>
            </a:extLst>
          </p:cNvPr>
          <p:cNvCxnSpPr>
            <a:cxnSpLocks/>
            <a:stCxn id="67" idx="0"/>
            <a:endCxn id="66" idx="2"/>
          </p:cNvCxnSpPr>
          <p:nvPr/>
        </p:nvCxnSpPr>
        <p:spPr>
          <a:xfrm flipH="1" flipV="1">
            <a:off x="4055007" y="4084185"/>
            <a:ext cx="5263" cy="266536"/>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76" name="직선 연결선[R] 75">
            <a:extLst>
              <a:ext uri="{FF2B5EF4-FFF2-40B4-BE49-F238E27FC236}">
                <a16:creationId xmlns:a16="http://schemas.microsoft.com/office/drawing/2014/main" id="{2B4A6722-7EAA-9D4F-AF5F-A4E3599D6C7D}"/>
              </a:ext>
            </a:extLst>
          </p:cNvPr>
          <p:cNvCxnSpPr>
            <a:cxnSpLocks/>
            <a:stCxn id="68" idx="0"/>
            <a:endCxn id="67" idx="2"/>
          </p:cNvCxnSpPr>
          <p:nvPr/>
        </p:nvCxnSpPr>
        <p:spPr>
          <a:xfrm flipV="1">
            <a:off x="4060270" y="4796678"/>
            <a:ext cx="0" cy="266536"/>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79" name="직선 연결선[R] 78">
            <a:extLst>
              <a:ext uri="{FF2B5EF4-FFF2-40B4-BE49-F238E27FC236}">
                <a16:creationId xmlns:a16="http://schemas.microsoft.com/office/drawing/2014/main" id="{E19543E8-7366-7F2E-A812-015086C54BEE}"/>
              </a:ext>
            </a:extLst>
          </p:cNvPr>
          <p:cNvCxnSpPr>
            <a:cxnSpLocks/>
            <a:stCxn id="61" idx="0"/>
            <a:endCxn id="9" idx="2"/>
          </p:cNvCxnSpPr>
          <p:nvPr/>
        </p:nvCxnSpPr>
        <p:spPr>
          <a:xfrm flipV="1">
            <a:off x="8169672" y="2658256"/>
            <a:ext cx="0" cy="267008"/>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82" name="직선 연결선[R] 81">
            <a:extLst>
              <a:ext uri="{FF2B5EF4-FFF2-40B4-BE49-F238E27FC236}">
                <a16:creationId xmlns:a16="http://schemas.microsoft.com/office/drawing/2014/main" id="{490514E4-DB8D-22D5-0D51-E8A7877D4A2E}"/>
              </a:ext>
            </a:extLst>
          </p:cNvPr>
          <p:cNvCxnSpPr>
            <a:cxnSpLocks/>
            <a:stCxn id="62" idx="0"/>
            <a:endCxn id="61" idx="2"/>
          </p:cNvCxnSpPr>
          <p:nvPr/>
        </p:nvCxnSpPr>
        <p:spPr>
          <a:xfrm flipV="1">
            <a:off x="8169672" y="3371221"/>
            <a:ext cx="0" cy="267008"/>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85" name="직선 연결선[R] 84">
            <a:extLst>
              <a:ext uri="{FF2B5EF4-FFF2-40B4-BE49-F238E27FC236}">
                <a16:creationId xmlns:a16="http://schemas.microsoft.com/office/drawing/2014/main" id="{55B46AFC-3D59-A592-D200-667AEA86FDFF}"/>
              </a:ext>
            </a:extLst>
          </p:cNvPr>
          <p:cNvCxnSpPr>
            <a:cxnSpLocks/>
            <a:stCxn id="63" idx="0"/>
            <a:endCxn id="11" idx="2"/>
          </p:cNvCxnSpPr>
          <p:nvPr/>
        </p:nvCxnSpPr>
        <p:spPr>
          <a:xfrm flipV="1">
            <a:off x="10197216" y="2658256"/>
            <a:ext cx="0" cy="267008"/>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88" name="직선 연결선[R] 87">
            <a:extLst>
              <a:ext uri="{FF2B5EF4-FFF2-40B4-BE49-F238E27FC236}">
                <a16:creationId xmlns:a16="http://schemas.microsoft.com/office/drawing/2014/main" id="{36770DA8-0D73-528F-2BF9-426CC44108F2}"/>
              </a:ext>
            </a:extLst>
          </p:cNvPr>
          <p:cNvCxnSpPr>
            <a:cxnSpLocks/>
            <a:stCxn id="64" idx="0"/>
            <a:endCxn id="63" idx="2"/>
          </p:cNvCxnSpPr>
          <p:nvPr/>
        </p:nvCxnSpPr>
        <p:spPr>
          <a:xfrm flipV="1">
            <a:off x="10197216" y="3371221"/>
            <a:ext cx="0" cy="267008"/>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91" name="직선 연결선[R] 90">
            <a:extLst>
              <a:ext uri="{FF2B5EF4-FFF2-40B4-BE49-F238E27FC236}">
                <a16:creationId xmlns:a16="http://schemas.microsoft.com/office/drawing/2014/main" id="{DC19AB47-B713-47A3-E8B5-FA27D339FA07}"/>
              </a:ext>
            </a:extLst>
          </p:cNvPr>
          <p:cNvCxnSpPr>
            <a:cxnSpLocks/>
            <a:stCxn id="65" idx="0"/>
            <a:endCxn id="64" idx="2"/>
          </p:cNvCxnSpPr>
          <p:nvPr/>
        </p:nvCxnSpPr>
        <p:spPr>
          <a:xfrm flipV="1">
            <a:off x="10197216" y="4084186"/>
            <a:ext cx="0" cy="267008"/>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99" name="직선 연결선[R] 98">
            <a:extLst>
              <a:ext uri="{FF2B5EF4-FFF2-40B4-BE49-F238E27FC236}">
                <a16:creationId xmlns:a16="http://schemas.microsoft.com/office/drawing/2014/main" id="{E3EFF43E-9672-406C-F2F6-45F9112F8266}"/>
              </a:ext>
            </a:extLst>
          </p:cNvPr>
          <p:cNvCxnSpPr>
            <a:cxnSpLocks/>
            <a:stCxn id="8" idx="0"/>
            <a:endCxn id="3" idx="2"/>
          </p:cNvCxnSpPr>
          <p:nvPr/>
        </p:nvCxnSpPr>
        <p:spPr>
          <a:xfrm flipV="1">
            <a:off x="6105964" y="1820669"/>
            <a:ext cx="0" cy="39163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111" name="모서리가 둥근 직사각형 110">
            <a:extLst>
              <a:ext uri="{FF2B5EF4-FFF2-40B4-BE49-F238E27FC236}">
                <a16:creationId xmlns:a16="http://schemas.microsoft.com/office/drawing/2014/main" id="{5A3CA4AC-30CE-268F-C7FE-61BDC91529D4}"/>
              </a:ext>
            </a:extLst>
          </p:cNvPr>
          <p:cNvSpPr/>
          <p:nvPr/>
        </p:nvSpPr>
        <p:spPr>
          <a:xfrm>
            <a:off x="1166275" y="2087205"/>
            <a:ext cx="5865830" cy="713436"/>
          </a:xfrm>
          <a:prstGeom prst="roundRect">
            <a:avLst>
              <a:gd name="adj" fmla="val 8367"/>
            </a:avLst>
          </a:prstGeom>
          <a:noFill/>
          <a:ln w="9525">
            <a:solidFill>
              <a:srgbClr val="A6A6A6"/>
            </a:solidFill>
            <a:prstDash val="sysDash"/>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endParaRPr kumimoji="1" lang="ko-Kore-KR" altLang="en-US" sz="10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112" name="TextBox 111">
            <a:extLst>
              <a:ext uri="{FF2B5EF4-FFF2-40B4-BE49-F238E27FC236}">
                <a16:creationId xmlns:a16="http://schemas.microsoft.com/office/drawing/2014/main" id="{A5ECE4EB-9871-BAD3-42E6-4462C1128ACB}"/>
              </a:ext>
            </a:extLst>
          </p:cNvPr>
          <p:cNvSpPr txBox="1"/>
          <p:nvPr/>
        </p:nvSpPr>
        <p:spPr>
          <a:xfrm>
            <a:off x="1149703" y="1837369"/>
            <a:ext cx="498855" cy="276999"/>
          </a:xfrm>
          <a:prstGeom prst="rect">
            <a:avLst/>
          </a:prstGeom>
          <a:noFill/>
        </p:spPr>
        <p:txBody>
          <a:bodyPr wrap="none" rtlCol="0">
            <a:spAutoFit/>
          </a:bodyPr>
          <a:lstStyle/>
          <a:p>
            <a:r>
              <a:rPr kumimoji="1" lang="en-US" altLang="ko-Kore-KR" sz="1200" dirty="0"/>
              <a:t>GNB</a:t>
            </a:r>
            <a:endParaRPr kumimoji="1" lang="ko-Kore-KR" altLang="en-US" sz="1200" dirty="0"/>
          </a:p>
        </p:txBody>
      </p:sp>
    </p:spTree>
    <p:extLst>
      <p:ext uri="{BB962C8B-B14F-4D97-AF65-F5344CB8AC3E}">
        <p14:creationId xmlns:p14="http://schemas.microsoft.com/office/powerpoint/2010/main" val="30978823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B6F0B53-498F-26EB-3525-C5D11B581824}"/>
              </a:ext>
            </a:extLst>
          </p:cNvPr>
          <p:cNvSpPr>
            <a:spLocks noGrp="1"/>
          </p:cNvSpPr>
          <p:nvPr>
            <p:ph type="title"/>
          </p:nvPr>
        </p:nvSpPr>
        <p:spPr>
          <a:xfrm>
            <a:off x="431372" y="2286628"/>
            <a:ext cx="11425269" cy="849577"/>
          </a:xfrm>
        </p:spPr>
        <p:txBody>
          <a:bodyPr/>
          <a:lstStyle/>
          <a:p>
            <a:r>
              <a:rPr lang="en-US" altLang="ko-KR"/>
              <a:t>ACCOUNT</a:t>
            </a:r>
            <a:endParaRPr lang="en-US"/>
          </a:p>
        </p:txBody>
      </p:sp>
      <p:sp>
        <p:nvSpPr>
          <p:cNvPr id="11" name="Text Placeholder 2">
            <a:extLst>
              <a:ext uri="{FF2B5EF4-FFF2-40B4-BE49-F238E27FC236}">
                <a16:creationId xmlns:a16="http://schemas.microsoft.com/office/drawing/2014/main" id="{9D21E438-668D-C17E-A212-AB4647219070}"/>
              </a:ext>
            </a:extLst>
          </p:cNvPr>
          <p:cNvSpPr>
            <a:spLocks noGrp="1"/>
          </p:cNvSpPr>
          <p:nvPr>
            <p:ph type="body" sz="quarter" idx="10"/>
          </p:nvPr>
        </p:nvSpPr>
        <p:spPr>
          <a:xfrm>
            <a:off x="1687373" y="3332989"/>
            <a:ext cx="8953500" cy="2152650"/>
          </a:xfrm>
        </p:spPr>
        <p:txBody>
          <a:bodyPr/>
          <a:lstStyle/>
          <a:p>
            <a:pPr marL="171450" indent="-171450" algn="l">
              <a:buFontTx/>
              <a:buChar char="-"/>
            </a:pPr>
            <a:r>
              <a:rPr lang="ko-KR" altLang="en-US"/>
              <a:t>로그인</a:t>
            </a:r>
            <a:endParaRPr lang="en-US" altLang="ko-KR"/>
          </a:p>
          <a:p>
            <a:pPr marL="171450" indent="-171450" algn="l">
              <a:buFontTx/>
              <a:buChar char="-"/>
            </a:pPr>
            <a:r>
              <a:rPr lang="ko-KR" altLang="en-US"/>
              <a:t>회원가입</a:t>
            </a:r>
            <a:endParaRPr lang="en-US" altLang="ko-KR"/>
          </a:p>
          <a:p>
            <a:pPr marL="171450" indent="-171450" algn="l">
              <a:buFontTx/>
              <a:buChar char="-"/>
            </a:pPr>
            <a:r>
              <a:rPr lang="ko-KR" altLang="en-US"/>
              <a:t>아이디 찾기</a:t>
            </a:r>
            <a:r>
              <a:rPr lang="en-US" altLang="ko-KR"/>
              <a:t>(</a:t>
            </a:r>
            <a:r>
              <a:rPr lang="ko-KR" altLang="en-US"/>
              <a:t>추후 개발</a:t>
            </a:r>
            <a:r>
              <a:rPr lang="en-US" altLang="ko-KR"/>
              <a:t>)</a:t>
            </a:r>
          </a:p>
          <a:p>
            <a:pPr marL="171450" indent="-171450" algn="l">
              <a:buFontTx/>
              <a:buChar char="-"/>
            </a:pPr>
            <a:r>
              <a:rPr lang="ko-KR" altLang="en-US"/>
              <a:t>비밀번호 찾기</a:t>
            </a:r>
            <a:endParaRPr lang="en-US" altLang="ko-KR"/>
          </a:p>
          <a:p>
            <a:pPr marL="171450" indent="-171450" algn="l">
              <a:buFontTx/>
              <a:buChar char="-"/>
            </a:pPr>
            <a:r>
              <a:rPr lang="ko-KR" altLang="en-US"/>
              <a:t>비밀번호 변경</a:t>
            </a:r>
            <a:r>
              <a:rPr lang="en-US" altLang="ko-KR"/>
              <a:t>(</a:t>
            </a:r>
            <a:r>
              <a:rPr lang="ko-KR" altLang="en-US"/>
              <a:t>추후 개발</a:t>
            </a:r>
            <a:r>
              <a:rPr lang="en-US" altLang="ko-KR"/>
              <a:t>)</a:t>
            </a:r>
          </a:p>
          <a:p>
            <a:pPr marL="171450" indent="-171450" algn="l">
              <a:buFontTx/>
              <a:buChar char="-"/>
            </a:pPr>
            <a:r>
              <a:rPr lang="ko-KR" altLang="en-US"/>
              <a:t>이용 약관 및 개인정보처리 방침</a:t>
            </a:r>
            <a:endParaRPr lang="en-US" altLang="ko-KR"/>
          </a:p>
          <a:p>
            <a:pPr marL="171450" indent="-171450" algn="l">
              <a:buFontTx/>
              <a:buChar char="-"/>
            </a:pPr>
            <a:endParaRPr lang="en-US" altLang="ko-KR"/>
          </a:p>
        </p:txBody>
      </p:sp>
    </p:spTree>
    <p:extLst>
      <p:ext uri="{BB962C8B-B14F-4D97-AF65-F5344CB8AC3E}">
        <p14:creationId xmlns:p14="http://schemas.microsoft.com/office/powerpoint/2010/main" val="2051376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B29E0B7-BC86-828A-8368-C32E909764F5}"/>
              </a:ext>
            </a:extLst>
          </p:cNvPr>
          <p:cNvSpPr>
            <a:spLocks noGrp="1"/>
          </p:cNvSpPr>
          <p:nvPr>
            <p:ph type="body" sz="quarter" idx="10"/>
          </p:nvPr>
        </p:nvSpPr>
        <p:spPr/>
        <p:txBody>
          <a:bodyPr/>
          <a:lstStyle/>
          <a:p>
            <a:r>
              <a:rPr kumimoji="1" lang="en-US" altLang="ko-Kore-KR" dirty="0"/>
              <a:t>AC-SI-01</a:t>
            </a:r>
            <a:endParaRPr kumimoji="1" lang="ko-Kore-KR" altLang="en-US" dirty="0"/>
          </a:p>
        </p:txBody>
      </p:sp>
      <p:sp>
        <p:nvSpPr>
          <p:cNvPr id="3" name="텍스트 개체 틀 2">
            <a:extLst>
              <a:ext uri="{FF2B5EF4-FFF2-40B4-BE49-F238E27FC236}">
                <a16:creationId xmlns:a16="http://schemas.microsoft.com/office/drawing/2014/main" id="{5A4CFA79-DB8D-3ED5-01DF-77622C590D54}"/>
              </a:ext>
            </a:extLst>
          </p:cNvPr>
          <p:cNvSpPr>
            <a:spLocks noGrp="1"/>
          </p:cNvSpPr>
          <p:nvPr>
            <p:ph type="body" sz="quarter" idx="11"/>
          </p:nvPr>
        </p:nvSpPr>
        <p:spPr/>
        <p:txBody>
          <a:bodyPr/>
          <a:lstStyle/>
          <a:p>
            <a:r>
              <a:rPr kumimoji="1" lang="ko-KR" altLang="en-US"/>
              <a:t>로그인 화면</a:t>
            </a:r>
            <a:endParaRPr kumimoji="1" lang="ko-Kore-KR" altLang="en-US"/>
          </a:p>
        </p:txBody>
      </p:sp>
      <p:sp>
        <p:nvSpPr>
          <p:cNvPr id="4" name="텍스트 개체 틀 3">
            <a:extLst>
              <a:ext uri="{FF2B5EF4-FFF2-40B4-BE49-F238E27FC236}">
                <a16:creationId xmlns:a16="http://schemas.microsoft.com/office/drawing/2014/main" id="{31373F9F-6345-878D-E894-6CE366FF8425}"/>
              </a:ext>
            </a:extLst>
          </p:cNvPr>
          <p:cNvSpPr>
            <a:spLocks noGrp="1"/>
          </p:cNvSpPr>
          <p:nvPr>
            <p:ph type="body" sz="quarter" idx="12"/>
          </p:nvPr>
        </p:nvSpPr>
        <p:spPr/>
        <p:txBody>
          <a:bodyPr/>
          <a:lstStyle/>
          <a:p>
            <a:r>
              <a:rPr kumimoji="1" lang="en-US" altLang="ko-Kore-KR"/>
              <a:t>Home &gt; </a:t>
            </a:r>
            <a:r>
              <a:rPr kumimoji="1" lang="ko-Kore-KR" altLang="en-US"/>
              <a:t>로그인</a:t>
            </a:r>
          </a:p>
        </p:txBody>
      </p:sp>
      <p:graphicFrame>
        <p:nvGraphicFramePr>
          <p:cNvPr id="5" name="표 4">
            <a:extLst>
              <a:ext uri="{FF2B5EF4-FFF2-40B4-BE49-F238E27FC236}">
                <a16:creationId xmlns:a16="http://schemas.microsoft.com/office/drawing/2014/main" id="{00FDA0F2-FBAD-7F32-BA11-5D665F7F3184}"/>
              </a:ext>
            </a:extLst>
          </p:cNvPr>
          <p:cNvGraphicFramePr>
            <a:graphicFrameLocks noGrp="1"/>
          </p:cNvGraphicFramePr>
          <p:nvPr>
            <p:extLst>
              <p:ext uri="{D42A27DB-BD31-4B8C-83A1-F6EECF244321}">
                <p14:modId xmlns:p14="http://schemas.microsoft.com/office/powerpoint/2010/main" val="1118992837"/>
              </p:ext>
            </p:extLst>
          </p:nvPr>
        </p:nvGraphicFramePr>
        <p:xfrm>
          <a:off x="8472264" y="476672"/>
          <a:ext cx="3384376" cy="381510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Summary.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로그인 페이지</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a:solidFill>
                            <a:schemeClr val="tx1"/>
                          </a:solidFill>
                          <a:latin typeface="+mn-ea"/>
                          <a:ea typeface="+mn-ea"/>
                        </a:rPr>
                        <a:t>1</a:t>
                      </a:r>
                      <a:endParaRPr lang="ko-KR" altLang="en-US" sz="850" b="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00" b="0">
                          <a:latin typeface="+mn-ea"/>
                          <a:ea typeface="+mn-ea"/>
                        </a:rPr>
                        <a:t>이메일 및 비밀번호</a:t>
                      </a:r>
                      <a:r>
                        <a:rPr lang="en-US" altLang="ko-KR" sz="800" b="0">
                          <a:latin typeface="+mn-ea"/>
                          <a:ea typeface="+mn-ea"/>
                        </a:rPr>
                        <a:t>[Input Box]</a:t>
                      </a:r>
                    </a:p>
                    <a:p>
                      <a:pPr marL="171450" indent="-171450" algn="just" latinLnBrk="1">
                        <a:lnSpc>
                          <a:spcPct val="120000"/>
                        </a:lnSpc>
                        <a:buFontTx/>
                        <a:buChar char="-"/>
                      </a:pPr>
                      <a:r>
                        <a:rPr lang="ko-KR" altLang="en-US" sz="800" b="0">
                          <a:latin typeface="+mn-ea"/>
                          <a:ea typeface="+mn-ea"/>
                        </a:rPr>
                        <a:t>이메일과 비밀번호 유효성 검사</a:t>
                      </a:r>
                      <a:endParaRPr lang="en-US" altLang="ko-KR" sz="800" b="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a:latin typeface="+mn-ea"/>
                          <a:ea typeface="+mn-ea"/>
                        </a:rPr>
                        <a:t>2</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dirty="0">
                          <a:solidFill>
                            <a:schemeClr val="tx1"/>
                          </a:solidFill>
                          <a:latin typeface="+mn-ea"/>
                        </a:rPr>
                        <a:t>로그인</a:t>
                      </a:r>
                      <a:r>
                        <a:rPr kumimoji="1" lang="en-US" altLang="ko-KR" sz="800" dirty="0">
                          <a:solidFill>
                            <a:schemeClr val="tx1"/>
                          </a:solidFill>
                          <a:latin typeface="+mn-ea"/>
                        </a:rPr>
                        <a:t>[Button]</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정상 로그인의 경우 </a:t>
                      </a:r>
                      <a:r>
                        <a:rPr kumimoji="1" lang="en-US" altLang="ko-KR" sz="800" dirty="0">
                          <a:solidFill>
                            <a:schemeClr val="tx1"/>
                          </a:solidFill>
                          <a:latin typeface="+mn-ea"/>
                        </a:rPr>
                        <a:t>[MN-01 / </a:t>
                      </a:r>
                      <a:r>
                        <a:rPr kumimoji="1" lang="ko-KR" altLang="en-US" sz="800" dirty="0">
                          <a:solidFill>
                            <a:schemeClr val="tx1"/>
                          </a:solidFill>
                          <a:latin typeface="+mn-ea"/>
                        </a:rPr>
                        <a:t>메인 화면</a:t>
                      </a:r>
                      <a:r>
                        <a:rPr kumimoji="1" lang="en-US" altLang="ko-KR" sz="800" dirty="0">
                          <a:solidFill>
                            <a:schemeClr val="tx1"/>
                          </a:solidFill>
                          <a:latin typeface="+mn-ea"/>
                        </a:rPr>
                        <a:t>]</a:t>
                      </a:r>
                      <a:r>
                        <a:rPr kumimoji="1" lang="ko-KR" altLang="en-US" sz="800" dirty="0">
                          <a:solidFill>
                            <a:schemeClr val="tx1"/>
                          </a:solidFill>
                          <a:latin typeface="+mn-ea"/>
                        </a:rPr>
                        <a:t> 페이지로 이동</a:t>
                      </a:r>
                      <a:endParaRPr kumimoji="1" lang="en-US" altLang="ko-KR" sz="80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알맞지 않을 경우 에러 메시지 출력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a:latin typeface="+mn-ea"/>
                          <a:ea typeface="+mn-ea"/>
                        </a:rPr>
                        <a:t>3</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00" b="0" dirty="0">
                          <a:latin typeface="+mn-ea"/>
                          <a:ea typeface="+mn-ea"/>
                        </a:rPr>
                        <a:t>아이디 찾기</a:t>
                      </a:r>
                      <a:r>
                        <a:rPr lang="en-US" altLang="ko-KR" sz="800" b="0" dirty="0">
                          <a:latin typeface="+mn-ea"/>
                          <a:ea typeface="+mn-ea"/>
                        </a:rPr>
                        <a:t>[Hyperlink</a:t>
                      </a:r>
                      <a:r>
                        <a:rPr lang="ko-KR" altLang="en-US" sz="800" b="0" dirty="0">
                          <a:latin typeface="+mn-ea"/>
                          <a:ea typeface="+mn-ea"/>
                        </a:rPr>
                        <a:t> </a:t>
                      </a:r>
                      <a:r>
                        <a:rPr lang="en-US" altLang="ko-KR" sz="800" b="0" dirty="0">
                          <a:latin typeface="+mn-ea"/>
                          <a:ea typeface="+mn-ea"/>
                        </a:rPr>
                        <a:t>text]</a:t>
                      </a:r>
                    </a:p>
                    <a:p>
                      <a:pPr marL="171450" indent="-171450" algn="just" latinLnBrk="1">
                        <a:lnSpc>
                          <a:spcPct val="120000"/>
                        </a:lnSpc>
                        <a:buFontTx/>
                        <a:buChar char="-"/>
                      </a:pPr>
                      <a:r>
                        <a:rPr lang="ko-KR" altLang="en-US" sz="800" b="0" dirty="0">
                          <a:latin typeface="+mn-ea"/>
                          <a:ea typeface="+mn-ea"/>
                        </a:rPr>
                        <a:t>링크 클릭 시 </a:t>
                      </a:r>
                      <a:r>
                        <a:rPr lang="en-US" altLang="ko-KR" sz="800" b="0" dirty="0">
                          <a:latin typeface="+mn-ea"/>
                          <a:ea typeface="+mn-ea"/>
                        </a:rPr>
                        <a:t>[FI-01 / </a:t>
                      </a:r>
                      <a:r>
                        <a:rPr lang="ko-KR" altLang="en-US" sz="800" b="0" dirty="0">
                          <a:latin typeface="+mn-ea"/>
                          <a:ea typeface="+mn-ea"/>
                        </a:rPr>
                        <a:t>아이디 찾기</a:t>
                      </a:r>
                      <a:r>
                        <a:rPr lang="en-US" altLang="ko-KR" sz="800" b="0" dirty="0">
                          <a:latin typeface="+mn-ea"/>
                          <a:ea typeface="+mn-ea"/>
                        </a:rPr>
                        <a:t>]</a:t>
                      </a:r>
                      <a:r>
                        <a:rPr lang="ko-KR" altLang="en-US" sz="800" b="0" dirty="0">
                          <a:latin typeface="+mn-ea"/>
                          <a:ea typeface="+mn-ea"/>
                        </a:rPr>
                        <a:t> 페이지로 이동</a:t>
                      </a:r>
                      <a:endParaRPr lang="en-US" altLang="ko-KR" sz="800" b="0" dirty="0">
                        <a:latin typeface="+mn-ea"/>
                        <a:ea typeface="+mn-ea"/>
                      </a:endParaRPr>
                    </a:p>
                    <a:p>
                      <a:pPr marL="171450" indent="-171450" algn="just" latinLnBrk="1">
                        <a:lnSpc>
                          <a:spcPct val="120000"/>
                        </a:lnSpc>
                        <a:buFontTx/>
                        <a:buChar char="-"/>
                      </a:pPr>
                      <a:r>
                        <a:rPr lang="ko-KR" altLang="en-US" sz="800" b="0" dirty="0">
                          <a:latin typeface="+mn-ea"/>
                          <a:ea typeface="+mn-ea"/>
                        </a:rPr>
                        <a:t>아이디 찾기 기능은 나중에 개발하고 링크 버튼만 넣어주세요</a:t>
                      </a: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a:latin typeface="+mn-ea"/>
                          <a:ea typeface="+mn-ea"/>
                        </a:rPr>
                        <a:t>4</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dirty="0">
                          <a:solidFill>
                            <a:schemeClr val="tx1"/>
                          </a:solidFill>
                          <a:latin typeface="+mn-ea"/>
                        </a:rPr>
                        <a:t>비밀번호 찾기</a:t>
                      </a:r>
                      <a:r>
                        <a:rPr kumimoji="1" lang="en-US" altLang="ko-KR" sz="800" dirty="0">
                          <a:solidFill>
                            <a:schemeClr val="tx1"/>
                          </a:solidFill>
                          <a:latin typeface="+mn-ea"/>
                        </a:rPr>
                        <a:t>[Hyperlink text]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링크 클릭 시 </a:t>
                      </a:r>
                      <a:r>
                        <a:rPr kumimoji="1" lang="en-US" altLang="ko-KR" sz="800" dirty="0">
                          <a:solidFill>
                            <a:schemeClr val="tx1"/>
                          </a:solidFill>
                          <a:latin typeface="+mn-ea"/>
                        </a:rPr>
                        <a:t>[FP-01 / </a:t>
                      </a:r>
                      <a:r>
                        <a:rPr kumimoji="1" lang="ko-KR" altLang="en-US" sz="800" dirty="0">
                          <a:solidFill>
                            <a:schemeClr val="tx1"/>
                          </a:solidFill>
                          <a:latin typeface="+mn-ea"/>
                        </a:rPr>
                        <a:t>비밀번호 찾기</a:t>
                      </a:r>
                      <a:r>
                        <a:rPr kumimoji="1" lang="en-US" altLang="ko-KR" sz="800" dirty="0">
                          <a:solidFill>
                            <a:schemeClr val="tx1"/>
                          </a:solidFill>
                          <a:latin typeface="+mn-ea"/>
                        </a:rPr>
                        <a:t>]</a:t>
                      </a:r>
                      <a:r>
                        <a:rPr kumimoji="1" lang="ko-KR" altLang="en-US" sz="800" dirty="0">
                          <a:solidFill>
                            <a:schemeClr val="tx1"/>
                          </a:solidFill>
                          <a:latin typeface="+mn-ea"/>
                        </a:rPr>
                        <a:t> 페이지로 이동</a:t>
                      </a: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a:latin typeface="+mn-ea"/>
                          <a:ea typeface="+mn-ea"/>
                        </a:rPr>
                        <a:t>5</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a:solidFill>
                            <a:schemeClr val="tx1"/>
                          </a:solidFill>
                          <a:latin typeface="+mn-ea"/>
                        </a:rPr>
                        <a:t>회원가입</a:t>
                      </a:r>
                      <a:r>
                        <a:rPr kumimoji="1" lang="en-US" altLang="ko-KR" sz="800">
                          <a:solidFill>
                            <a:schemeClr val="tx1"/>
                          </a:solidFill>
                          <a:latin typeface="+mn-ea"/>
                        </a:rPr>
                        <a:t>[Hyperlink text]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a:solidFill>
                            <a:schemeClr val="tx1"/>
                          </a:solidFill>
                          <a:latin typeface="+mn-ea"/>
                        </a:rPr>
                        <a:t>링크 클릭 시 </a:t>
                      </a:r>
                      <a:r>
                        <a:rPr kumimoji="1" lang="en-US" altLang="ko-KR" sz="800">
                          <a:solidFill>
                            <a:schemeClr val="tx1"/>
                          </a:solidFill>
                          <a:latin typeface="+mn-ea"/>
                        </a:rPr>
                        <a:t>[SU-01 / </a:t>
                      </a:r>
                      <a:r>
                        <a:rPr kumimoji="1" lang="ko-KR" altLang="en-US" sz="800">
                          <a:solidFill>
                            <a:schemeClr val="tx1"/>
                          </a:solidFill>
                          <a:latin typeface="+mn-ea"/>
                        </a:rPr>
                        <a:t>회원가입</a:t>
                      </a:r>
                      <a:r>
                        <a:rPr kumimoji="1" lang="en-US" altLang="ko-KR" sz="800">
                          <a:solidFill>
                            <a:schemeClr val="tx1"/>
                          </a:solidFill>
                          <a:latin typeface="+mn-ea"/>
                        </a:rPr>
                        <a:t>]</a:t>
                      </a:r>
                      <a:r>
                        <a:rPr kumimoji="1" lang="ko-KR" altLang="en-US" sz="800">
                          <a:solidFill>
                            <a:schemeClr val="tx1"/>
                          </a:solidFill>
                          <a:latin typeface="+mn-ea"/>
                        </a:rPr>
                        <a:t> 페이지로 이동</a:t>
                      </a:r>
                      <a:endParaRPr kumimoji="1" lang="en-US" altLang="ko-KR" sz="80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a:latin typeface="+mn-ea"/>
                          <a:ea typeface="+mn-ea"/>
                        </a:rPr>
                        <a:t>6</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a:latin typeface="+mn-ea"/>
                          <a:ea typeface="+mn-ea"/>
                        </a:rPr>
                        <a:t>7</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10" name="직사각형 9">
            <a:extLst>
              <a:ext uri="{FF2B5EF4-FFF2-40B4-BE49-F238E27FC236}">
                <a16:creationId xmlns:a16="http://schemas.microsoft.com/office/drawing/2014/main" id="{D3A89BFC-BEED-0D47-E545-70BF107547B7}"/>
              </a:ext>
            </a:extLst>
          </p:cNvPr>
          <p:cNvSpPr/>
          <p:nvPr/>
        </p:nvSpPr>
        <p:spPr>
          <a:xfrm>
            <a:off x="2693259" y="1498477"/>
            <a:ext cx="2989058" cy="792088"/>
          </a:xfrm>
          <a:prstGeom prst="rect">
            <a:avLst/>
          </a:prstGeom>
          <a:noFill/>
          <a:ln>
            <a:solidFill>
              <a:srgbClr val="F2F2F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ore-KR" altLang="en-US">
                <a:solidFill>
                  <a:schemeClr val="tx1"/>
                </a:solidFill>
                <a:latin typeface="NanumGothic" panose="020D0604000000000000" pitchFamily="34" charset="-127"/>
                <a:ea typeface="NanumGothic" panose="020D0604000000000000" pitchFamily="34" charset="-127"/>
              </a:rPr>
              <a:t>모이젠</a:t>
            </a:r>
          </a:p>
        </p:txBody>
      </p:sp>
      <p:sp>
        <p:nvSpPr>
          <p:cNvPr id="36" name="모서리가 둥근 직사각형 35">
            <a:extLst>
              <a:ext uri="{FF2B5EF4-FFF2-40B4-BE49-F238E27FC236}">
                <a16:creationId xmlns:a16="http://schemas.microsoft.com/office/drawing/2014/main" id="{3F641F08-FF56-FAAA-E921-DA947E29B0BF}"/>
              </a:ext>
            </a:extLst>
          </p:cNvPr>
          <p:cNvSpPr/>
          <p:nvPr/>
        </p:nvSpPr>
        <p:spPr>
          <a:xfrm>
            <a:off x="2760752" y="4199309"/>
            <a:ext cx="2921564" cy="379999"/>
          </a:xfrm>
          <a:prstGeom prst="roundRect">
            <a:avLst>
              <a:gd name="adj" fmla="val 3810"/>
            </a:avLst>
          </a:prstGeom>
          <a:solidFill>
            <a:srgbClr val="DFEEFE"/>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a:solidFill>
                  <a:srgbClr val="0070C0"/>
                </a:solidFill>
                <a:latin typeface="S-Core Dream 5 Medium" panose="020B0503030302020204" pitchFamily="34" charset="-127"/>
                <a:ea typeface="S-Core Dream 5 Medium" panose="020B0503030302020204" pitchFamily="34" charset="-127"/>
                <a:cs typeface="CAFE24 SSURROUND AIR" pitchFamily="2" charset="-127"/>
              </a:rPr>
              <a:t>로그인</a:t>
            </a:r>
            <a:endParaRPr kumimoji="1" lang="ko-Kore-KR" altLang="en-US" sz="600">
              <a:solidFill>
                <a:srgbClr val="0070C0"/>
              </a:solidFill>
              <a:latin typeface="S-Core Dream 5 Medium" panose="020B0503030302020204" pitchFamily="34" charset="-127"/>
              <a:ea typeface="S-Core Dream 5 Medium" panose="020B0503030302020204" pitchFamily="34" charset="-127"/>
              <a:cs typeface="CAFE24 SSURROUND AIR" pitchFamily="2" charset="-127"/>
            </a:endParaRPr>
          </a:p>
        </p:txBody>
      </p:sp>
      <p:sp>
        <p:nvSpPr>
          <p:cNvPr id="41" name="TextBox 40">
            <a:extLst>
              <a:ext uri="{FF2B5EF4-FFF2-40B4-BE49-F238E27FC236}">
                <a16:creationId xmlns:a16="http://schemas.microsoft.com/office/drawing/2014/main" id="{8B932DD8-A8F2-AE20-841D-98D312E165BF}"/>
              </a:ext>
            </a:extLst>
          </p:cNvPr>
          <p:cNvSpPr txBox="1"/>
          <p:nvPr/>
        </p:nvSpPr>
        <p:spPr>
          <a:xfrm>
            <a:off x="2730116" y="3809072"/>
            <a:ext cx="2989058" cy="215444"/>
          </a:xfrm>
          <a:prstGeom prst="rect">
            <a:avLst/>
          </a:prstGeom>
          <a:noFill/>
        </p:spPr>
        <p:txBody>
          <a:bodyPr wrap="square">
            <a:spAutoFit/>
          </a:bodyPr>
          <a:lstStyle/>
          <a:p>
            <a:r>
              <a:rPr lang="ko-KR" altLang="en-US" sz="800" b="0" i="0" dirty="0">
                <a:solidFill>
                  <a:srgbClr val="FF0000"/>
                </a:solidFill>
                <a:effectLst/>
                <a:latin typeface="NanumGothic" panose="020D0604000000000000" pitchFamily="34" charset="-127"/>
                <a:ea typeface="NanumGothic" panose="020D0604000000000000" pitchFamily="34" charset="-127"/>
              </a:rPr>
              <a:t>이메일과 비밀번호가 일치하지 않습니다</a:t>
            </a:r>
            <a:r>
              <a:rPr lang="en-US" altLang="ko-KR" sz="800" b="0" i="0" dirty="0">
                <a:solidFill>
                  <a:srgbClr val="FF0000"/>
                </a:solidFill>
                <a:effectLst/>
                <a:latin typeface="NanumGothic" panose="020D0604000000000000" pitchFamily="34" charset="-127"/>
                <a:ea typeface="NanumGothic" panose="020D0604000000000000" pitchFamily="34" charset="-127"/>
              </a:rPr>
              <a:t>.</a:t>
            </a:r>
            <a:endParaRPr lang="ko-Kore-KR" altLang="en-US" sz="800" dirty="0">
              <a:latin typeface="NanumGothic" panose="020D0604000000000000" pitchFamily="34" charset="-127"/>
              <a:ea typeface="NanumGothic" panose="020D0604000000000000" pitchFamily="34" charset="-127"/>
            </a:endParaRPr>
          </a:p>
        </p:txBody>
      </p:sp>
      <p:sp>
        <p:nvSpPr>
          <p:cNvPr id="6" name="TextBox 5">
            <a:extLst>
              <a:ext uri="{FF2B5EF4-FFF2-40B4-BE49-F238E27FC236}">
                <a16:creationId xmlns:a16="http://schemas.microsoft.com/office/drawing/2014/main" id="{1C85F42A-037B-D8C1-331D-9AE0B3DBF51D}"/>
              </a:ext>
            </a:extLst>
          </p:cNvPr>
          <p:cNvSpPr txBox="1"/>
          <p:nvPr/>
        </p:nvSpPr>
        <p:spPr>
          <a:xfrm>
            <a:off x="2639616" y="2437798"/>
            <a:ext cx="545342" cy="246221"/>
          </a:xfrm>
          <a:prstGeom prst="rect">
            <a:avLst/>
          </a:prstGeom>
          <a:noFill/>
        </p:spPr>
        <p:txBody>
          <a:bodyPr wrap="none" rtlCol="0">
            <a:spAutoFit/>
          </a:bodyPr>
          <a:lstStyle/>
          <a:p>
            <a:r>
              <a:rPr kumimoji="1" lang="ko-Kore-KR" altLang="en-US" sz="1000">
                <a:latin typeface="NanumGothic" panose="020D0604000000000000" pitchFamily="34" charset="-127"/>
                <a:ea typeface="NanumGothic" panose="020D0604000000000000" pitchFamily="34" charset="-127"/>
              </a:rPr>
              <a:t>이메일</a:t>
            </a:r>
          </a:p>
        </p:txBody>
      </p:sp>
      <p:pic>
        <p:nvPicPr>
          <p:cNvPr id="8" name="그림 7">
            <a:extLst>
              <a:ext uri="{FF2B5EF4-FFF2-40B4-BE49-F238E27FC236}">
                <a16:creationId xmlns:a16="http://schemas.microsoft.com/office/drawing/2014/main" id="{C1E5BB08-9B4A-53A4-FC8E-7B495D46BC6B}"/>
              </a:ext>
            </a:extLst>
          </p:cNvPr>
          <p:cNvPicPr>
            <a:picLocks noChangeAspect="1"/>
          </p:cNvPicPr>
          <p:nvPr/>
        </p:nvPicPr>
        <p:blipFill>
          <a:blip r:embed="rId2"/>
          <a:stretch>
            <a:fillRect/>
          </a:stretch>
        </p:blipFill>
        <p:spPr>
          <a:xfrm>
            <a:off x="2730115" y="2697741"/>
            <a:ext cx="2952201" cy="312904"/>
          </a:xfrm>
          <a:prstGeom prst="rect">
            <a:avLst/>
          </a:prstGeom>
        </p:spPr>
      </p:pic>
      <p:sp>
        <p:nvSpPr>
          <p:cNvPr id="14" name="TextBox 13">
            <a:extLst>
              <a:ext uri="{FF2B5EF4-FFF2-40B4-BE49-F238E27FC236}">
                <a16:creationId xmlns:a16="http://schemas.microsoft.com/office/drawing/2014/main" id="{A09789FD-9CE2-7E27-B466-5904AC8662F4}"/>
              </a:ext>
            </a:extLst>
          </p:cNvPr>
          <p:cNvSpPr txBox="1"/>
          <p:nvPr/>
        </p:nvSpPr>
        <p:spPr>
          <a:xfrm>
            <a:off x="2661550" y="3154661"/>
            <a:ext cx="665567" cy="246221"/>
          </a:xfrm>
          <a:prstGeom prst="rect">
            <a:avLst/>
          </a:prstGeom>
          <a:noFill/>
        </p:spPr>
        <p:txBody>
          <a:bodyPr wrap="none" rtlCol="0">
            <a:spAutoFit/>
          </a:bodyPr>
          <a:lstStyle/>
          <a:p>
            <a:r>
              <a:rPr kumimoji="1" lang="ko-KR" altLang="en-US" sz="1000">
                <a:latin typeface="NanumGothic" panose="020D0604000000000000" pitchFamily="34" charset="-127"/>
                <a:ea typeface="NanumGothic" panose="020D0604000000000000" pitchFamily="34" charset="-127"/>
              </a:rPr>
              <a:t>비밀번호</a:t>
            </a:r>
            <a:endParaRPr kumimoji="1" lang="ko-Kore-KR" altLang="en-US" sz="1000">
              <a:latin typeface="NanumGothic" panose="020D0604000000000000" pitchFamily="34" charset="-127"/>
              <a:ea typeface="NanumGothic" panose="020D0604000000000000" pitchFamily="34" charset="-127"/>
            </a:endParaRPr>
          </a:p>
        </p:txBody>
      </p:sp>
      <p:pic>
        <p:nvPicPr>
          <p:cNvPr id="15" name="그림 14">
            <a:extLst>
              <a:ext uri="{FF2B5EF4-FFF2-40B4-BE49-F238E27FC236}">
                <a16:creationId xmlns:a16="http://schemas.microsoft.com/office/drawing/2014/main" id="{3DB03018-6BD0-26AF-8996-788B34D654AE}"/>
              </a:ext>
            </a:extLst>
          </p:cNvPr>
          <p:cNvPicPr>
            <a:picLocks noChangeAspect="1"/>
          </p:cNvPicPr>
          <p:nvPr/>
        </p:nvPicPr>
        <p:blipFill>
          <a:blip r:embed="rId2"/>
          <a:stretch>
            <a:fillRect/>
          </a:stretch>
        </p:blipFill>
        <p:spPr>
          <a:xfrm>
            <a:off x="2730116" y="3424160"/>
            <a:ext cx="2952200" cy="312904"/>
          </a:xfrm>
          <a:prstGeom prst="rect">
            <a:avLst/>
          </a:prstGeom>
        </p:spPr>
      </p:pic>
      <p:sp>
        <p:nvSpPr>
          <p:cNvPr id="19" name="TextBox 18">
            <a:extLst>
              <a:ext uri="{FF2B5EF4-FFF2-40B4-BE49-F238E27FC236}">
                <a16:creationId xmlns:a16="http://schemas.microsoft.com/office/drawing/2014/main" id="{3F782B2E-39D7-751A-5748-97CB940CEFE6}"/>
              </a:ext>
            </a:extLst>
          </p:cNvPr>
          <p:cNvSpPr txBox="1"/>
          <p:nvPr/>
        </p:nvSpPr>
        <p:spPr>
          <a:xfrm>
            <a:off x="3074072" y="4831316"/>
            <a:ext cx="2151405" cy="215444"/>
          </a:xfrm>
          <a:prstGeom prst="rect">
            <a:avLst/>
          </a:prstGeom>
          <a:noFill/>
        </p:spPr>
        <p:txBody>
          <a:bodyPr wrap="square" rtlCol="0">
            <a:spAutoFit/>
          </a:bodyPr>
          <a:lstStyle/>
          <a:p>
            <a:pPr algn="ctr"/>
            <a:r>
              <a:rPr kumimoji="1" lang="ko-Kore-KR" altLang="en-US" sz="800">
                <a:solidFill>
                  <a:srgbClr val="DDDDDD"/>
                </a:solidFill>
              </a:rPr>
              <a:t>아이디</a:t>
            </a:r>
            <a:r>
              <a:rPr kumimoji="1" lang="ko-KR" altLang="en-US" sz="800">
                <a:solidFill>
                  <a:srgbClr val="DDDDDD"/>
                </a:solidFill>
              </a:rPr>
              <a:t> 찾기  </a:t>
            </a:r>
            <a:r>
              <a:rPr kumimoji="1" lang="en-US" altLang="ko-KR" sz="800">
                <a:solidFill>
                  <a:srgbClr val="DDDDDD"/>
                </a:solidFill>
              </a:rPr>
              <a:t>|</a:t>
            </a:r>
            <a:r>
              <a:rPr kumimoji="1" lang="ko-KR" altLang="en-US" sz="800">
                <a:solidFill>
                  <a:srgbClr val="DDDDDD"/>
                </a:solidFill>
              </a:rPr>
              <a:t>  </a:t>
            </a:r>
            <a:r>
              <a:rPr kumimoji="1" lang="ko-Kore-KR" altLang="en-US" sz="800">
                <a:solidFill>
                  <a:srgbClr val="DDDDDD"/>
                </a:solidFill>
              </a:rPr>
              <a:t>비밀번호</a:t>
            </a:r>
            <a:r>
              <a:rPr kumimoji="1" lang="en-US" altLang="ko-Kore-KR" sz="800">
                <a:solidFill>
                  <a:srgbClr val="DDDDDD"/>
                </a:solidFill>
              </a:rPr>
              <a:t> </a:t>
            </a:r>
            <a:r>
              <a:rPr kumimoji="1" lang="ko-KR" altLang="en-US" sz="800">
                <a:solidFill>
                  <a:srgbClr val="DDDDDD"/>
                </a:solidFill>
              </a:rPr>
              <a:t>찾기  </a:t>
            </a:r>
            <a:r>
              <a:rPr kumimoji="1" lang="en-US" altLang="ko-KR" sz="800">
                <a:solidFill>
                  <a:srgbClr val="DDDDDD"/>
                </a:solidFill>
              </a:rPr>
              <a:t>|</a:t>
            </a:r>
            <a:r>
              <a:rPr kumimoji="1" lang="ko-KR" altLang="en-US" sz="800">
                <a:solidFill>
                  <a:srgbClr val="DDDDDD"/>
                </a:solidFill>
              </a:rPr>
              <a:t>  회원가입</a:t>
            </a:r>
            <a:endParaRPr kumimoji="1" lang="ko-Kore-KR" altLang="en-US" sz="800">
              <a:solidFill>
                <a:srgbClr val="DDDDDD"/>
              </a:solidFill>
            </a:endParaRPr>
          </a:p>
        </p:txBody>
      </p:sp>
      <p:sp>
        <p:nvSpPr>
          <p:cNvPr id="7" name="타원 6">
            <a:extLst>
              <a:ext uri="{FF2B5EF4-FFF2-40B4-BE49-F238E27FC236}">
                <a16:creationId xmlns:a16="http://schemas.microsoft.com/office/drawing/2014/main" id="{FCD12338-464E-3BC2-267D-4BAC4829230E}"/>
              </a:ext>
            </a:extLst>
          </p:cNvPr>
          <p:cNvSpPr/>
          <p:nvPr/>
        </p:nvSpPr>
        <p:spPr>
          <a:xfrm>
            <a:off x="2661550" y="2622710"/>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1</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9" name="타원 8">
            <a:extLst>
              <a:ext uri="{FF2B5EF4-FFF2-40B4-BE49-F238E27FC236}">
                <a16:creationId xmlns:a16="http://schemas.microsoft.com/office/drawing/2014/main" id="{F97BAC51-13B4-53AC-64AB-CB4FBE308C0E}"/>
              </a:ext>
            </a:extLst>
          </p:cNvPr>
          <p:cNvSpPr/>
          <p:nvPr/>
        </p:nvSpPr>
        <p:spPr>
          <a:xfrm>
            <a:off x="2624895" y="4070189"/>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2</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11" name="타원 10">
            <a:extLst>
              <a:ext uri="{FF2B5EF4-FFF2-40B4-BE49-F238E27FC236}">
                <a16:creationId xmlns:a16="http://schemas.microsoft.com/office/drawing/2014/main" id="{6B91C966-AA9C-A235-106A-1CA8771422EE}"/>
              </a:ext>
            </a:extLst>
          </p:cNvPr>
          <p:cNvSpPr/>
          <p:nvPr/>
        </p:nvSpPr>
        <p:spPr>
          <a:xfrm>
            <a:off x="3003857" y="4748347"/>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3</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12" name="타원 11">
            <a:extLst>
              <a:ext uri="{FF2B5EF4-FFF2-40B4-BE49-F238E27FC236}">
                <a16:creationId xmlns:a16="http://schemas.microsoft.com/office/drawing/2014/main" id="{E73BAD81-837C-58E8-FD6D-102064EBF828}"/>
              </a:ext>
            </a:extLst>
          </p:cNvPr>
          <p:cNvSpPr/>
          <p:nvPr/>
        </p:nvSpPr>
        <p:spPr>
          <a:xfrm>
            <a:off x="3791744" y="4748347"/>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4</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13" name="타원 12">
            <a:extLst>
              <a:ext uri="{FF2B5EF4-FFF2-40B4-BE49-F238E27FC236}">
                <a16:creationId xmlns:a16="http://schemas.microsoft.com/office/drawing/2014/main" id="{6A6C05AC-B03B-A4FD-0B32-A3F965D3B9DF}"/>
              </a:ext>
            </a:extLst>
          </p:cNvPr>
          <p:cNvSpPr/>
          <p:nvPr/>
        </p:nvSpPr>
        <p:spPr>
          <a:xfrm>
            <a:off x="4556591" y="4731452"/>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5</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Tree>
    <p:extLst>
      <p:ext uri="{BB962C8B-B14F-4D97-AF65-F5344CB8AC3E}">
        <p14:creationId xmlns:p14="http://schemas.microsoft.com/office/powerpoint/2010/main" val="922343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B29E0B7-BC86-828A-8368-C32E909764F5}"/>
              </a:ext>
            </a:extLst>
          </p:cNvPr>
          <p:cNvSpPr>
            <a:spLocks noGrp="1"/>
          </p:cNvSpPr>
          <p:nvPr>
            <p:ph type="body" sz="quarter" idx="10"/>
          </p:nvPr>
        </p:nvSpPr>
        <p:spPr/>
        <p:txBody>
          <a:bodyPr/>
          <a:lstStyle/>
          <a:p>
            <a:r>
              <a:rPr kumimoji="1" lang="en-US" altLang="ko-Kore-KR" dirty="0"/>
              <a:t>AC-SU-0</a:t>
            </a:r>
            <a:r>
              <a:rPr kumimoji="1" lang="en-US" altLang="ko-KR" dirty="0"/>
              <a:t>1</a:t>
            </a:r>
            <a:endParaRPr kumimoji="1" lang="ko-Kore-KR" altLang="en-US" dirty="0"/>
          </a:p>
        </p:txBody>
      </p:sp>
      <p:sp>
        <p:nvSpPr>
          <p:cNvPr id="3" name="텍스트 개체 틀 2">
            <a:extLst>
              <a:ext uri="{FF2B5EF4-FFF2-40B4-BE49-F238E27FC236}">
                <a16:creationId xmlns:a16="http://schemas.microsoft.com/office/drawing/2014/main" id="{5A4CFA79-DB8D-3ED5-01DF-77622C590D54}"/>
              </a:ext>
            </a:extLst>
          </p:cNvPr>
          <p:cNvSpPr>
            <a:spLocks noGrp="1"/>
          </p:cNvSpPr>
          <p:nvPr>
            <p:ph type="body" sz="quarter" idx="11"/>
          </p:nvPr>
        </p:nvSpPr>
        <p:spPr/>
        <p:txBody>
          <a:bodyPr/>
          <a:lstStyle/>
          <a:p>
            <a:r>
              <a:rPr kumimoji="1" lang="ko-KR" altLang="en-US"/>
              <a:t>회원가입</a:t>
            </a:r>
            <a:endParaRPr kumimoji="1" lang="ko-Kore-KR" altLang="en-US"/>
          </a:p>
        </p:txBody>
      </p:sp>
      <p:sp>
        <p:nvSpPr>
          <p:cNvPr id="4" name="텍스트 개체 틀 3">
            <a:extLst>
              <a:ext uri="{FF2B5EF4-FFF2-40B4-BE49-F238E27FC236}">
                <a16:creationId xmlns:a16="http://schemas.microsoft.com/office/drawing/2014/main" id="{31373F9F-6345-878D-E894-6CE366FF8425}"/>
              </a:ext>
            </a:extLst>
          </p:cNvPr>
          <p:cNvSpPr>
            <a:spLocks noGrp="1"/>
          </p:cNvSpPr>
          <p:nvPr>
            <p:ph type="body" sz="quarter" idx="12"/>
          </p:nvPr>
        </p:nvSpPr>
        <p:spPr/>
        <p:txBody>
          <a:bodyPr/>
          <a:lstStyle/>
          <a:p>
            <a:r>
              <a:rPr kumimoji="1" lang="en-US" altLang="ko-KR" dirty="0"/>
              <a:t>Home</a:t>
            </a:r>
            <a:r>
              <a:rPr kumimoji="1" lang="ko-KR" altLang="en-US" dirty="0"/>
              <a:t> </a:t>
            </a:r>
            <a:r>
              <a:rPr kumimoji="1" lang="en-US" altLang="ko-KR" dirty="0"/>
              <a:t>&gt;</a:t>
            </a:r>
            <a:r>
              <a:rPr kumimoji="1" lang="ko-KR" altLang="en-US" dirty="0"/>
              <a:t> 로그인 </a:t>
            </a:r>
            <a:r>
              <a:rPr kumimoji="1" lang="en-US" altLang="ko-KR" dirty="0"/>
              <a:t>&gt;</a:t>
            </a:r>
            <a:r>
              <a:rPr kumimoji="1" lang="ko-KR" altLang="en-US" dirty="0"/>
              <a:t> </a:t>
            </a:r>
            <a:r>
              <a:rPr kumimoji="1" lang="ko-Kore-KR" altLang="en-US" dirty="0"/>
              <a:t>회원가입</a:t>
            </a:r>
          </a:p>
        </p:txBody>
      </p:sp>
      <p:graphicFrame>
        <p:nvGraphicFramePr>
          <p:cNvPr id="5" name="표 4">
            <a:extLst>
              <a:ext uri="{FF2B5EF4-FFF2-40B4-BE49-F238E27FC236}">
                <a16:creationId xmlns:a16="http://schemas.microsoft.com/office/drawing/2014/main" id="{00FDA0F2-FBAD-7F32-BA11-5D665F7F3184}"/>
              </a:ext>
            </a:extLst>
          </p:cNvPr>
          <p:cNvGraphicFramePr>
            <a:graphicFrameLocks noGrp="1"/>
          </p:cNvGraphicFramePr>
          <p:nvPr>
            <p:extLst>
              <p:ext uri="{D42A27DB-BD31-4B8C-83A1-F6EECF244321}">
                <p14:modId xmlns:p14="http://schemas.microsoft.com/office/powerpoint/2010/main" val="1882329388"/>
              </p:ext>
            </p:extLst>
          </p:nvPr>
        </p:nvGraphicFramePr>
        <p:xfrm>
          <a:off x="8472264" y="476672"/>
          <a:ext cx="3384376" cy="554171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Summary.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회원가입 정보 입력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로그인 페이지에서 회원가입 링크 클릭 시 이동</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페이지 내의 모든 정보가 입력 되어야 완료 가능</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a:solidFill>
                            <a:schemeClr val="tx1"/>
                          </a:solidFill>
                          <a:latin typeface="+mn-ea"/>
                          <a:ea typeface="+mn-ea"/>
                        </a:rPr>
                        <a:t>1</a:t>
                      </a:r>
                      <a:endParaRPr lang="ko-KR" altLang="en-US" sz="850" b="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00" b="0" dirty="0">
                          <a:latin typeface="+mn-ea"/>
                          <a:ea typeface="+mn-ea"/>
                        </a:rPr>
                        <a:t>인증번호 발송</a:t>
                      </a:r>
                      <a:r>
                        <a:rPr lang="en-US" altLang="ko-KR" sz="800" b="0" dirty="0">
                          <a:latin typeface="+mn-ea"/>
                          <a:ea typeface="+mn-ea"/>
                        </a:rPr>
                        <a:t>[Button]</a:t>
                      </a:r>
                    </a:p>
                    <a:p>
                      <a:pPr marL="171450" indent="-171450" algn="just" latinLnBrk="1">
                        <a:lnSpc>
                          <a:spcPct val="120000"/>
                        </a:lnSpc>
                        <a:buFontTx/>
                        <a:buChar char="-"/>
                      </a:pPr>
                      <a:r>
                        <a:rPr lang="ko-KR" altLang="en-US" sz="800" b="0" dirty="0">
                          <a:latin typeface="+mn-ea"/>
                          <a:ea typeface="+mn-ea"/>
                        </a:rPr>
                        <a:t>양식에 맞는 이메일 입력 후 버튼 클릭 시 메일 발송</a:t>
                      </a: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8343">
                <a:tc>
                  <a:txBody>
                    <a:bodyPr/>
                    <a:lstStyle/>
                    <a:p>
                      <a:pPr algn="ctr" latinLnBrk="1">
                        <a:lnSpc>
                          <a:spcPct val="120000"/>
                        </a:lnSpc>
                      </a:pPr>
                      <a:r>
                        <a:rPr lang="en-US" altLang="ko-KR" sz="850" b="0">
                          <a:latin typeface="+mn-ea"/>
                          <a:ea typeface="+mn-ea"/>
                        </a:rPr>
                        <a:t>2</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dirty="0">
                          <a:solidFill>
                            <a:schemeClr val="tx1"/>
                          </a:solidFill>
                          <a:latin typeface="+mn-ea"/>
                        </a:rPr>
                        <a:t>이메일 인증</a:t>
                      </a:r>
                      <a:r>
                        <a:rPr kumimoji="1" lang="en-US" altLang="ko-KR" sz="800" dirty="0">
                          <a:solidFill>
                            <a:schemeClr val="tx1"/>
                          </a:solidFill>
                          <a:latin typeface="+mn-ea"/>
                        </a:rPr>
                        <a:t>[Input box,</a:t>
                      </a:r>
                      <a:r>
                        <a:rPr kumimoji="1" lang="ko-KR" altLang="en-US" sz="800" dirty="0">
                          <a:solidFill>
                            <a:schemeClr val="tx1"/>
                          </a:solidFill>
                          <a:latin typeface="+mn-ea"/>
                        </a:rPr>
                        <a:t> </a:t>
                      </a:r>
                      <a:r>
                        <a:rPr kumimoji="1" lang="en-US" altLang="ko-KR" sz="800" dirty="0">
                          <a:solidFill>
                            <a:schemeClr val="tx1"/>
                          </a:solidFill>
                          <a:latin typeface="+mn-ea"/>
                        </a:rPr>
                        <a:t>Button]</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이메일 발송 버튼 클릭 시 타이머 시작</a:t>
                      </a:r>
                      <a:endParaRPr kumimoji="1" lang="en-US" altLang="ko-KR" sz="80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인증번호 입력 후 인증하기 버튼 클릭 시 유효성 검사</a:t>
                      </a:r>
                      <a:endParaRPr kumimoji="1" lang="en-US" altLang="ko-KR" sz="80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인증번호 오류 시 에러메시지 출력</a:t>
                      </a: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a:latin typeface="+mn-ea"/>
                          <a:ea typeface="+mn-ea"/>
                        </a:rPr>
                        <a:t>3</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dirty="0">
                          <a:solidFill>
                            <a:schemeClr val="tx1"/>
                          </a:solidFill>
                          <a:latin typeface="+mn-ea"/>
                        </a:rPr>
                        <a:t>비밀번호 입력 및 확인</a:t>
                      </a:r>
                      <a:r>
                        <a:rPr kumimoji="1" lang="en-US" altLang="ko-KR" sz="800" dirty="0">
                          <a:solidFill>
                            <a:schemeClr val="tx1"/>
                          </a:solidFill>
                          <a:latin typeface="+mn-ea"/>
                        </a:rPr>
                        <a:t>[Input box]</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비밀번호입력</a:t>
                      </a:r>
                      <a:r>
                        <a:rPr kumimoji="1" lang="en-US" altLang="ko-KR" sz="800" dirty="0">
                          <a:solidFill>
                            <a:schemeClr val="tx1"/>
                          </a:solidFill>
                          <a:latin typeface="+mn-ea"/>
                        </a:rPr>
                        <a:t>(</a:t>
                      </a:r>
                      <a:r>
                        <a:rPr kumimoji="1" lang="ko-KR" altLang="en-US" sz="800" dirty="0">
                          <a:solidFill>
                            <a:schemeClr val="tx1"/>
                          </a:solidFill>
                          <a:latin typeface="+mn-ea"/>
                        </a:rPr>
                        <a:t>형식 확인은 추후에</a:t>
                      </a:r>
                      <a:r>
                        <a:rPr kumimoji="1" lang="en-US" altLang="ko-KR" sz="800" dirty="0">
                          <a:solidFill>
                            <a:schemeClr val="tx1"/>
                          </a:solidFill>
                          <a:latin typeface="+mn-ea"/>
                        </a:rPr>
                        <a: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비밀번호 확인</a:t>
                      </a:r>
                      <a:r>
                        <a:rPr kumimoji="1" lang="en-US" altLang="ko-KR" sz="800" dirty="0">
                          <a:solidFill>
                            <a:schemeClr val="tx1"/>
                          </a:solidFill>
                          <a:latin typeface="+mn-ea"/>
                        </a:rPr>
                        <a:t>(</a:t>
                      </a:r>
                      <a:r>
                        <a:rPr kumimoji="1" lang="ko-KR" altLang="en-US" sz="800" dirty="0">
                          <a:solidFill>
                            <a:schemeClr val="tx1"/>
                          </a:solidFill>
                          <a:latin typeface="+mn-ea"/>
                        </a:rPr>
                        <a:t>일치 확인</a:t>
                      </a:r>
                      <a:r>
                        <a:rPr kumimoji="1" lang="en-US" altLang="ko-KR" sz="800" dirty="0">
                          <a:solidFill>
                            <a:schemeClr val="tx1"/>
                          </a:solidFill>
                          <a:latin typeface="+mn-ea"/>
                        </a:rPr>
                        <a: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비밀번호 일치 오류 시 에러메시지 출력</a:t>
                      </a: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00" b="0" dirty="0">
                          <a:latin typeface="+mn-ea"/>
                          <a:ea typeface="+mn-ea"/>
                        </a:rPr>
                        <a:t>연락처</a:t>
                      </a:r>
                      <a:r>
                        <a:rPr lang="en-US" altLang="ko-KR" sz="800" b="0" dirty="0">
                          <a:latin typeface="+mn-ea"/>
                          <a:ea typeface="+mn-ea"/>
                        </a:rPr>
                        <a:t>[Input box]</a:t>
                      </a:r>
                    </a:p>
                    <a:p>
                      <a:pPr marL="171450" indent="-171450" algn="just" latinLnBrk="1">
                        <a:lnSpc>
                          <a:spcPct val="120000"/>
                        </a:lnSpc>
                        <a:buFontTx/>
                        <a:buChar char="-"/>
                      </a:pPr>
                      <a:r>
                        <a:rPr lang="ko-KR" altLang="en-US" sz="800" b="0" dirty="0">
                          <a:latin typeface="+mn-ea"/>
                          <a:ea typeface="+mn-ea"/>
                        </a:rPr>
                        <a:t>입력 시 숫자만 입력 가능하도록 설정</a:t>
                      </a: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00" b="0" dirty="0">
                          <a:latin typeface="+mn-ea"/>
                          <a:ea typeface="+mn-ea"/>
                        </a:rPr>
                        <a:t>생년월일</a:t>
                      </a:r>
                      <a:r>
                        <a:rPr lang="en-US" altLang="ko-KR" sz="800" b="0" dirty="0">
                          <a:latin typeface="+mn-ea"/>
                          <a:ea typeface="+mn-ea"/>
                        </a:rPr>
                        <a:t>[Calendar]</a:t>
                      </a:r>
                    </a:p>
                    <a:p>
                      <a:pPr marL="171450" indent="-171450" algn="just" latinLnBrk="1">
                        <a:lnSpc>
                          <a:spcPct val="120000"/>
                        </a:lnSpc>
                        <a:buFontTx/>
                        <a:buChar char="-"/>
                      </a:pPr>
                      <a:r>
                        <a:rPr lang="ko-KR" altLang="en-US" sz="800" b="0" dirty="0">
                          <a:latin typeface="+mn-ea"/>
                          <a:ea typeface="+mn-ea"/>
                        </a:rPr>
                        <a:t>클릭 시 달력을 출력하여 해당 날짜 선택</a:t>
                      </a: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00" b="0" dirty="0">
                          <a:latin typeface="+mn-ea"/>
                          <a:ea typeface="+mn-ea"/>
                        </a:rPr>
                        <a:t>약관보기</a:t>
                      </a:r>
                      <a:r>
                        <a:rPr lang="en-US" altLang="ko-KR" sz="800" b="0" dirty="0">
                          <a:latin typeface="+mn-ea"/>
                          <a:ea typeface="+mn-ea"/>
                        </a:rPr>
                        <a:t>[Check box, Button]</a:t>
                      </a:r>
                    </a:p>
                    <a:p>
                      <a:pPr marL="171450" indent="-171450" algn="just" latinLnBrk="1">
                        <a:lnSpc>
                          <a:spcPct val="120000"/>
                        </a:lnSpc>
                        <a:buFontTx/>
                        <a:buChar char="-"/>
                      </a:pPr>
                      <a:r>
                        <a:rPr lang="ko-KR" altLang="en-US" sz="800" b="0" dirty="0">
                          <a:latin typeface="+mn-ea"/>
                          <a:ea typeface="+mn-ea"/>
                        </a:rPr>
                        <a:t>체크박스 모두 필수 선택</a:t>
                      </a:r>
                      <a:endParaRPr lang="en-US" altLang="ko-KR" sz="800" b="0" dirty="0">
                        <a:latin typeface="+mn-ea"/>
                        <a:ea typeface="+mn-ea"/>
                      </a:endParaRPr>
                    </a:p>
                    <a:p>
                      <a:pPr marL="171450" indent="-171450" algn="just" latinLnBrk="1">
                        <a:lnSpc>
                          <a:spcPct val="120000"/>
                        </a:lnSpc>
                        <a:buFontTx/>
                        <a:buChar char="-"/>
                      </a:pPr>
                      <a:r>
                        <a:rPr lang="ko-KR" altLang="en-US" sz="800" b="0" dirty="0">
                          <a:latin typeface="+mn-ea"/>
                          <a:ea typeface="+mn-ea"/>
                        </a:rPr>
                        <a:t>버튼 클릭 시 해당 내용 </a:t>
                      </a:r>
                      <a:r>
                        <a:rPr lang="en-US" altLang="ko-KR" sz="800" b="0" dirty="0">
                          <a:latin typeface="+mn-ea"/>
                          <a:ea typeface="+mn-ea"/>
                        </a:rPr>
                        <a:t>HTML</a:t>
                      </a:r>
                      <a:r>
                        <a:rPr lang="ko-KR" altLang="en-US" sz="800" b="0" dirty="0">
                          <a:latin typeface="+mn-ea"/>
                          <a:ea typeface="+mn-ea"/>
                        </a:rPr>
                        <a:t> 팝업으로 출력</a:t>
                      </a: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dirty="0">
                          <a:solidFill>
                            <a:schemeClr val="tx1"/>
                          </a:solidFill>
                          <a:latin typeface="+mn-ea"/>
                        </a:rPr>
                        <a:t>확인</a:t>
                      </a:r>
                      <a:r>
                        <a:rPr kumimoji="1" lang="en-US" altLang="ko-KR" sz="800" dirty="0">
                          <a:solidFill>
                            <a:schemeClr val="tx1"/>
                          </a:solidFill>
                          <a:latin typeface="+mn-ea"/>
                        </a:rPr>
                        <a:t>[Button]</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계정이 생성되며 </a:t>
                      </a:r>
                      <a:r>
                        <a:rPr kumimoji="1" lang="en-US" altLang="ko-KR" sz="800" dirty="0">
                          <a:solidFill>
                            <a:schemeClr val="tx1"/>
                          </a:solidFill>
                          <a:latin typeface="+mn-ea"/>
                        </a:rPr>
                        <a:t>[SI-01 / </a:t>
                      </a:r>
                      <a:r>
                        <a:rPr kumimoji="1" lang="ko-KR" altLang="en-US" sz="800" dirty="0">
                          <a:solidFill>
                            <a:schemeClr val="tx1"/>
                          </a:solidFill>
                          <a:latin typeface="+mn-ea"/>
                        </a:rPr>
                        <a:t>로그인 화면</a:t>
                      </a:r>
                      <a:r>
                        <a:rPr kumimoji="1" lang="en-US" altLang="ko-KR" sz="800" dirty="0">
                          <a:solidFill>
                            <a:schemeClr val="tx1"/>
                          </a:solidFill>
                          <a:latin typeface="+mn-ea"/>
                        </a:rPr>
                        <a:t>]</a:t>
                      </a:r>
                      <a:r>
                        <a:rPr kumimoji="1" lang="ko-KR" altLang="en-US" sz="800" dirty="0">
                          <a:solidFill>
                            <a:schemeClr val="tx1"/>
                          </a:solidFill>
                          <a:latin typeface="+mn-ea"/>
                        </a:rPr>
                        <a:t> 페이지로 이동</a:t>
                      </a:r>
                      <a:endParaRPr kumimoji="1" lang="en-US" altLang="ko-KR" sz="80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약관 동의가 되어있지 않을 경우 에러 메시지 출력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00" b="0" dirty="0">
                          <a:latin typeface="+mn-ea"/>
                          <a:ea typeface="+mn-ea"/>
                        </a:rPr>
                        <a:t>취소</a:t>
                      </a:r>
                      <a:r>
                        <a:rPr lang="en-US" altLang="ko-KR" sz="800" b="0" dirty="0">
                          <a:latin typeface="+mn-ea"/>
                          <a:ea typeface="+mn-ea"/>
                        </a:rPr>
                        <a:t>[Button]</a:t>
                      </a:r>
                    </a:p>
                    <a:p>
                      <a:pPr marL="171450" indent="-171450" algn="just" latinLnBrk="1">
                        <a:lnSpc>
                          <a:spcPct val="120000"/>
                        </a:lnSpc>
                        <a:buFontTx/>
                        <a:buChar char="-"/>
                      </a:pPr>
                      <a:r>
                        <a:rPr lang="en-US" altLang="ko-KR" sz="800" b="0" dirty="0">
                          <a:latin typeface="+mn-ea"/>
                          <a:ea typeface="+mn-ea"/>
                        </a:rPr>
                        <a:t>[MN-01/ </a:t>
                      </a:r>
                      <a:r>
                        <a:rPr lang="ko-KR" altLang="en-US" sz="800" b="0" dirty="0">
                          <a:latin typeface="+mn-ea"/>
                          <a:ea typeface="+mn-ea"/>
                        </a:rPr>
                        <a:t>메인 화면</a:t>
                      </a:r>
                      <a:r>
                        <a:rPr lang="en-US" altLang="ko-KR" sz="800" b="0" dirty="0">
                          <a:latin typeface="+mn-ea"/>
                          <a:ea typeface="+mn-ea"/>
                        </a:rPr>
                        <a:t>]</a:t>
                      </a:r>
                      <a:r>
                        <a:rPr lang="ko-KR" altLang="en-US" sz="800" b="0" dirty="0">
                          <a:latin typeface="+mn-ea"/>
                          <a:ea typeface="+mn-ea"/>
                        </a:rPr>
                        <a:t> 페이지로 이동</a:t>
                      </a: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951861909"/>
                  </a:ext>
                </a:extLst>
              </a:tr>
              <a:tr h="241592">
                <a:tc>
                  <a:txBody>
                    <a:bodyPr/>
                    <a:lstStyle/>
                    <a:p>
                      <a:pPr algn="ctr" latinLnBrk="1">
                        <a:lnSpc>
                          <a:spcPct val="120000"/>
                        </a:lnSpc>
                      </a:pPr>
                      <a:r>
                        <a:rPr lang="en-US" altLang="ko-KR" sz="850" b="0" dirty="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00" b="0" dirty="0">
                          <a:latin typeface="+mn-ea"/>
                          <a:ea typeface="+mn-ea"/>
                        </a:rPr>
                        <a:t>성별</a:t>
                      </a:r>
                      <a:r>
                        <a:rPr lang="en-US" altLang="ko-KR" sz="800" b="0" dirty="0">
                          <a:latin typeface="+mn-ea"/>
                          <a:ea typeface="+mn-ea"/>
                        </a:rPr>
                        <a:t>[Radio Button]</a:t>
                      </a:r>
                    </a:p>
                    <a:p>
                      <a:pPr marL="171450" indent="-171450" algn="just" latinLnBrk="1">
                        <a:lnSpc>
                          <a:spcPct val="120000"/>
                        </a:lnSpc>
                        <a:buFontTx/>
                        <a:buChar char="-"/>
                      </a:pPr>
                      <a:r>
                        <a:rPr lang="ko-KR" altLang="en-US" sz="800" b="0" dirty="0">
                          <a:latin typeface="+mn-ea"/>
                          <a:ea typeface="+mn-ea"/>
                        </a:rPr>
                        <a:t>성별 선택하는 버튼</a:t>
                      </a:r>
                      <a:endParaRPr lang="en-US" altLang="ko-KR" sz="800" b="0" dirty="0">
                        <a:latin typeface="+mn-ea"/>
                        <a:ea typeface="+mn-ea"/>
                      </a:endParaRPr>
                    </a:p>
                    <a:p>
                      <a:pPr marL="171450" indent="-171450" algn="just" latinLnBrk="1">
                        <a:lnSpc>
                          <a:spcPct val="120000"/>
                        </a:lnSpc>
                        <a:buFontTx/>
                        <a:buChar char="-"/>
                      </a:pPr>
                      <a:r>
                        <a:rPr lang="ko-KR" altLang="en-US" sz="800" b="0" dirty="0">
                          <a:latin typeface="+mn-ea"/>
                          <a:ea typeface="+mn-ea"/>
                        </a:rPr>
                        <a:t>선택 시 다른 색을 변경되어 선택 됨을 표시</a:t>
                      </a:r>
                      <a:endParaRPr lang="en-US" altLang="ko-KR" sz="800" b="0" dirty="0">
                        <a:latin typeface="+mn-ea"/>
                        <a:ea typeface="+mn-ea"/>
                      </a:endParaRPr>
                    </a:p>
                    <a:p>
                      <a:pPr marL="171450" indent="-171450" algn="just" latinLnBrk="1">
                        <a:lnSpc>
                          <a:spcPct val="120000"/>
                        </a:lnSpc>
                        <a:buFontTx/>
                        <a:buChar char="-"/>
                      </a:pPr>
                      <a:r>
                        <a:rPr lang="ko-KR" altLang="en-US" sz="800" b="0" dirty="0">
                          <a:latin typeface="+mn-ea"/>
                          <a:ea typeface="+mn-ea"/>
                        </a:rPr>
                        <a:t>남</a:t>
                      </a:r>
                      <a:r>
                        <a:rPr lang="en-US" altLang="ko-KR" sz="800" b="0" dirty="0">
                          <a:latin typeface="+mn-ea"/>
                          <a:ea typeface="+mn-ea"/>
                        </a:rPr>
                        <a:t>,</a:t>
                      </a:r>
                      <a:r>
                        <a:rPr lang="ko-KR" altLang="en-US" sz="800" b="0" dirty="0">
                          <a:latin typeface="+mn-ea"/>
                          <a:ea typeface="+mn-ea"/>
                        </a:rPr>
                        <a:t> 여 둘 중 하나만 선택 가능</a:t>
                      </a: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37565902"/>
                  </a:ext>
                </a:extLst>
              </a:tr>
            </a:tbl>
          </a:graphicData>
        </a:graphic>
      </p:graphicFrame>
      <p:sp>
        <p:nvSpPr>
          <p:cNvPr id="10" name="직사각형 9">
            <a:extLst>
              <a:ext uri="{FF2B5EF4-FFF2-40B4-BE49-F238E27FC236}">
                <a16:creationId xmlns:a16="http://schemas.microsoft.com/office/drawing/2014/main" id="{D3A89BFC-BEED-0D47-E545-70BF107547B7}"/>
              </a:ext>
            </a:extLst>
          </p:cNvPr>
          <p:cNvSpPr/>
          <p:nvPr/>
        </p:nvSpPr>
        <p:spPr>
          <a:xfrm>
            <a:off x="3020299" y="620688"/>
            <a:ext cx="2989058" cy="792088"/>
          </a:xfrm>
          <a:prstGeom prst="rect">
            <a:avLst/>
          </a:prstGeom>
          <a:noFill/>
          <a:ln>
            <a:solidFill>
              <a:srgbClr val="F2F2F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ore-KR" altLang="en-US">
                <a:solidFill>
                  <a:schemeClr val="tx1"/>
                </a:solidFill>
                <a:latin typeface="NanumGothic" panose="020D0604000000000000" pitchFamily="34" charset="-127"/>
                <a:ea typeface="NanumGothic" panose="020D0604000000000000" pitchFamily="34" charset="-127"/>
              </a:rPr>
              <a:t>모이젠</a:t>
            </a:r>
          </a:p>
        </p:txBody>
      </p:sp>
      <p:sp>
        <p:nvSpPr>
          <p:cNvPr id="36" name="모서리가 둥근 직사각형 35">
            <a:extLst>
              <a:ext uri="{FF2B5EF4-FFF2-40B4-BE49-F238E27FC236}">
                <a16:creationId xmlns:a16="http://schemas.microsoft.com/office/drawing/2014/main" id="{3F641F08-FF56-FAAA-E921-DA947E29B0BF}"/>
              </a:ext>
            </a:extLst>
          </p:cNvPr>
          <p:cNvSpPr/>
          <p:nvPr/>
        </p:nvSpPr>
        <p:spPr>
          <a:xfrm>
            <a:off x="4547828" y="6417794"/>
            <a:ext cx="1325864" cy="274339"/>
          </a:xfrm>
          <a:prstGeom prst="roundRect">
            <a:avLst>
              <a:gd name="adj" fmla="val 3810"/>
            </a:avLst>
          </a:prstGeom>
          <a:solidFill>
            <a:srgbClr val="DFEEFE"/>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a:solidFill>
                  <a:srgbClr val="0070C0"/>
                </a:solidFill>
                <a:latin typeface="S-Core Dream 5 Medium" panose="020B0503030302020204" pitchFamily="34" charset="-127"/>
                <a:ea typeface="S-Core Dream 5 Medium" panose="020B0503030302020204" pitchFamily="34" charset="-127"/>
                <a:cs typeface="CAFE24 SSURROUND AIR" pitchFamily="2" charset="-127"/>
              </a:rPr>
              <a:t>확인</a:t>
            </a:r>
            <a:endParaRPr kumimoji="1" lang="ko-Kore-KR" altLang="en-US" sz="600">
              <a:solidFill>
                <a:srgbClr val="0070C0"/>
              </a:solidFill>
              <a:latin typeface="S-Core Dream 5 Medium" panose="020B0503030302020204" pitchFamily="34" charset="-127"/>
              <a:ea typeface="S-Core Dream 5 Medium" panose="020B0503030302020204" pitchFamily="34" charset="-127"/>
              <a:cs typeface="CAFE24 SSURROUND AIR" pitchFamily="2" charset="-127"/>
            </a:endParaRPr>
          </a:p>
        </p:txBody>
      </p:sp>
      <p:sp>
        <p:nvSpPr>
          <p:cNvPr id="37" name="모서리가 둥근 직사각형 36">
            <a:extLst>
              <a:ext uri="{FF2B5EF4-FFF2-40B4-BE49-F238E27FC236}">
                <a16:creationId xmlns:a16="http://schemas.microsoft.com/office/drawing/2014/main" id="{47D00D78-6293-CD31-0758-25C75E91D879}"/>
              </a:ext>
            </a:extLst>
          </p:cNvPr>
          <p:cNvSpPr/>
          <p:nvPr/>
        </p:nvSpPr>
        <p:spPr>
          <a:xfrm>
            <a:off x="3084788" y="6417794"/>
            <a:ext cx="1325864" cy="274339"/>
          </a:xfrm>
          <a:prstGeom prst="roundRect">
            <a:avLst>
              <a:gd name="adj" fmla="val 3810"/>
            </a:avLst>
          </a:prstGeom>
          <a:solidFill>
            <a:schemeClr val="bg1">
              <a:lumMod val="95000"/>
            </a:schemeClr>
          </a:solid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a:solidFill>
                  <a:schemeClr val="tx1">
                    <a:lumMod val="50000"/>
                    <a:lumOff val="50000"/>
                  </a:schemeClr>
                </a:solidFill>
                <a:latin typeface="S-Core Dream 5 Medium" panose="020B0503030302020204" pitchFamily="34" charset="-127"/>
                <a:ea typeface="S-Core Dream 5 Medium" panose="020B0503030302020204" pitchFamily="34" charset="-127"/>
                <a:cs typeface="CAFE24 SSURROUND AIR" pitchFamily="2" charset="-127"/>
              </a:rPr>
              <a:t>취소</a:t>
            </a:r>
            <a:endParaRPr kumimoji="1" lang="ko-Kore-KR" altLang="en-US" sz="600">
              <a:solidFill>
                <a:schemeClr val="tx1">
                  <a:lumMod val="50000"/>
                  <a:lumOff val="50000"/>
                </a:schemeClr>
              </a:solidFill>
              <a:latin typeface="S-Core Dream 5 Medium" panose="020B0503030302020204" pitchFamily="34" charset="-127"/>
              <a:ea typeface="S-Core Dream 5 Medium" panose="020B0503030302020204" pitchFamily="34" charset="-127"/>
              <a:cs typeface="CAFE24 SSURROUND AIR" pitchFamily="2" charset="-127"/>
            </a:endParaRPr>
          </a:p>
        </p:txBody>
      </p:sp>
      <p:sp>
        <p:nvSpPr>
          <p:cNvPr id="9" name="TextBox 8">
            <a:extLst>
              <a:ext uri="{FF2B5EF4-FFF2-40B4-BE49-F238E27FC236}">
                <a16:creationId xmlns:a16="http://schemas.microsoft.com/office/drawing/2014/main" id="{F8DF658E-3E57-2EB2-D88E-7B2221B03B00}"/>
              </a:ext>
            </a:extLst>
          </p:cNvPr>
          <p:cNvSpPr txBox="1"/>
          <p:nvPr/>
        </p:nvSpPr>
        <p:spPr>
          <a:xfrm>
            <a:off x="2747628" y="1484784"/>
            <a:ext cx="545342" cy="246221"/>
          </a:xfrm>
          <a:prstGeom prst="rect">
            <a:avLst/>
          </a:prstGeom>
          <a:noFill/>
        </p:spPr>
        <p:txBody>
          <a:bodyPr wrap="none" rtlCol="0">
            <a:spAutoFit/>
          </a:bodyPr>
          <a:lstStyle/>
          <a:p>
            <a:r>
              <a:rPr kumimoji="1" lang="ko-Kore-KR" altLang="en-US" sz="1000">
                <a:latin typeface="NanumGothic" panose="020D0604000000000000" pitchFamily="34" charset="-127"/>
                <a:ea typeface="NanumGothic" panose="020D0604000000000000" pitchFamily="34" charset="-127"/>
              </a:rPr>
              <a:t>이메일</a:t>
            </a:r>
          </a:p>
        </p:txBody>
      </p:sp>
      <p:pic>
        <p:nvPicPr>
          <p:cNvPr id="11" name="그림 10">
            <a:extLst>
              <a:ext uri="{FF2B5EF4-FFF2-40B4-BE49-F238E27FC236}">
                <a16:creationId xmlns:a16="http://schemas.microsoft.com/office/drawing/2014/main" id="{A6796DD9-1D4F-2C4B-780E-F10FCCC857F5}"/>
              </a:ext>
            </a:extLst>
          </p:cNvPr>
          <p:cNvPicPr>
            <a:picLocks noChangeAspect="1"/>
          </p:cNvPicPr>
          <p:nvPr/>
        </p:nvPicPr>
        <p:blipFill>
          <a:blip r:embed="rId2"/>
          <a:stretch>
            <a:fillRect/>
          </a:stretch>
        </p:blipFill>
        <p:spPr>
          <a:xfrm>
            <a:off x="2838128" y="1744727"/>
            <a:ext cx="2489672" cy="312904"/>
          </a:xfrm>
          <a:prstGeom prst="rect">
            <a:avLst/>
          </a:prstGeom>
        </p:spPr>
      </p:pic>
      <p:sp>
        <p:nvSpPr>
          <p:cNvPr id="13" name="TextBox 12">
            <a:extLst>
              <a:ext uri="{FF2B5EF4-FFF2-40B4-BE49-F238E27FC236}">
                <a16:creationId xmlns:a16="http://schemas.microsoft.com/office/drawing/2014/main" id="{295D198D-26D4-A43A-E972-9C0DFDC3A6A0}"/>
              </a:ext>
            </a:extLst>
          </p:cNvPr>
          <p:cNvSpPr txBox="1"/>
          <p:nvPr/>
        </p:nvSpPr>
        <p:spPr>
          <a:xfrm>
            <a:off x="2747628" y="2738881"/>
            <a:ext cx="665567" cy="246221"/>
          </a:xfrm>
          <a:prstGeom prst="rect">
            <a:avLst/>
          </a:prstGeom>
          <a:noFill/>
        </p:spPr>
        <p:txBody>
          <a:bodyPr wrap="none" rtlCol="0">
            <a:spAutoFit/>
          </a:bodyPr>
          <a:lstStyle/>
          <a:p>
            <a:r>
              <a:rPr kumimoji="1" lang="ko-Kore-KR" altLang="en-US" sz="1000">
                <a:latin typeface="NanumGothic" panose="020D0604000000000000" pitchFamily="34" charset="-127"/>
                <a:ea typeface="NanumGothic" panose="020D0604000000000000" pitchFamily="34" charset="-127"/>
              </a:rPr>
              <a:t>비밀번호</a:t>
            </a:r>
          </a:p>
        </p:txBody>
      </p:sp>
      <p:pic>
        <p:nvPicPr>
          <p:cNvPr id="14" name="그림 13">
            <a:extLst>
              <a:ext uri="{FF2B5EF4-FFF2-40B4-BE49-F238E27FC236}">
                <a16:creationId xmlns:a16="http://schemas.microsoft.com/office/drawing/2014/main" id="{4BBFC3A5-4D4C-5B2E-86E2-2E2FD9324AB8}"/>
              </a:ext>
            </a:extLst>
          </p:cNvPr>
          <p:cNvPicPr>
            <a:picLocks noChangeAspect="1"/>
          </p:cNvPicPr>
          <p:nvPr/>
        </p:nvPicPr>
        <p:blipFill>
          <a:blip r:embed="rId2"/>
          <a:stretch>
            <a:fillRect/>
          </a:stretch>
        </p:blipFill>
        <p:spPr>
          <a:xfrm>
            <a:off x="2838129" y="2998823"/>
            <a:ext cx="3359599" cy="309600"/>
          </a:xfrm>
          <a:prstGeom prst="rect">
            <a:avLst/>
          </a:prstGeom>
        </p:spPr>
      </p:pic>
      <p:sp>
        <p:nvSpPr>
          <p:cNvPr id="15" name="TextBox 14">
            <a:extLst>
              <a:ext uri="{FF2B5EF4-FFF2-40B4-BE49-F238E27FC236}">
                <a16:creationId xmlns:a16="http://schemas.microsoft.com/office/drawing/2014/main" id="{D91CBE30-4E19-8864-3A5E-B07859928D68}"/>
              </a:ext>
            </a:extLst>
          </p:cNvPr>
          <p:cNvSpPr txBox="1"/>
          <p:nvPr/>
        </p:nvSpPr>
        <p:spPr>
          <a:xfrm>
            <a:off x="2747628" y="3337957"/>
            <a:ext cx="941283" cy="246221"/>
          </a:xfrm>
          <a:prstGeom prst="rect">
            <a:avLst/>
          </a:prstGeom>
          <a:noFill/>
        </p:spPr>
        <p:txBody>
          <a:bodyPr wrap="none" rtlCol="0">
            <a:spAutoFit/>
          </a:bodyPr>
          <a:lstStyle/>
          <a:p>
            <a:r>
              <a:rPr kumimoji="1" lang="ko-Kore-KR" altLang="en-US" sz="1000">
                <a:latin typeface="NanumGothic" panose="020D0604000000000000" pitchFamily="34" charset="-127"/>
                <a:ea typeface="NanumGothic" panose="020D0604000000000000" pitchFamily="34" charset="-127"/>
              </a:rPr>
              <a:t>비밀번호</a:t>
            </a:r>
            <a:r>
              <a:rPr kumimoji="1" lang="ko-KR" altLang="en-US" sz="1000">
                <a:latin typeface="NanumGothic" panose="020D0604000000000000" pitchFamily="34" charset="-127"/>
                <a:ea typeface="NanumGothic" panose="020D0604000000000000" pitchFamily="34" charset="-127"/>
              </a:rPr>
              <a:t> 확인</a:t>
            </a:r>
            <a:endParaRPr kumimoji="1" lang="ko-Kore-KR" altLang="en-US" sz="1000">
              <a:latin typeface="NanumGothic" panose="020D0604000000000000" pitchFamily="34" charset="-127"/>
              <a:ea typeface="NanumGothic" panose="020D0604000000000000" pitchFamily="34" charset="-127"/>
            </a:endParaRPr>
          </a:p>
        </p:txBody>
      </p:sp>
      <p:sp>
        <p:nvSpPr>
          <p:cNvPr id="18" name="TextBox 17">
            <a:extLst>
              <a:ext uri="{FF2B5EF4-FFF2-40B4-BE49-F238E27FC236}">
                <a16:creationId xmlns:a16="http://schemas.microsoft.com/office/drawing/2014/main" id="{30A7B07A-650D-378E-9FA3-091FC2168C7B}"/>
              </a:ext>
            </a:extLst>
          </p:cNvPr>
          <p:cNvSpPr txBox="1"/>
          <p:nvPr/>
        </p:nvSpPr>
        <p:spPr>
          <a:xfrm>
            <a:off x="2783633" y="4994624"/>
            <a:ext cx="665567" cy="246221"/>
          </a:xfrm>
          <a:prstGeom prst="rect">
            <a:avLst/>
          </a:prstGeom>
          <a:noFill/>
        </p:spPr>
        <p:txBody>
          <a:bodyPr wrap="none" rtlCol="0">
            <a:spAutoFit/>
          </a:bodyPr>
          <a:lstStyle/>
          <a:p>
            <a:r>
              <a:rPr kumimoji="1" lang="ko-Kore-KR" altLang="en-US" sz="1000">
                <a:latin typeface="NanumGothic" panose="020D0604000000000000" pitchFamily="34" charset="-127"/>
                <a:ea typeface="NanumGothic" panose="020D0604000000000000" pitchFamily="34" charset="-127"/>
              </a:rPr>
              <a:t>생년월일</a:t>
            </a:r>
          </a:p>
        </p:txBody>
      </p:sp>
      <p:pic>
        <p:nvPicPr>
          <p:cNvPr id="23" name="그림 22">
            <a:extLst>
              <a:ext uri="{FF2B5EF4-FFF2-40B4-BE49-F238E27FC236}">
                <a16:creationId xmlns:a16="http://schemas.microsoft.com/office/drawing/2014/main" id="{87A01B02-F524-5D7B-3B8C-0B4F4F6D1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9931" y="5609523"/>
            <a:ext cx="178140" cy="178140"/>
          </a:xfrm>
          <a:prstGeom prst="rect">
            <a:avLst/>
          </a:prstGeom>
        </p:spPr>
      </p:pic>
      <p:sp>
        <p:nvSpPr>
          <p:cNvPr id="25" name="TextBox 24">
            <a:extLst>
              <a:ext uri="{FF2B5EF4-FFF2-40B4-BE49-F238E27FC236}">
                <a16:creationId xmlns:a16="http://schemas.microsoft.com/office/drawing/2014/main" id="{DE19F8E3-37C3-1EC4-B182-0036F1D3EE29}"/>
              </a:ext>
            </a:extLst>
          </p:cNvPr>
          <p:cNvSpPr txBox="1"/>
          <p:nvPr/>
        </p:nvSpPr>
        <p:spPr>
          <a:xfrm>
            <a:off x="3084788" y="5590871"/>
            <a:ext cx="1181734" cy="215444"/>
          </a:xfrm>
          <a:prstGeom prst="rect">
            <a:avLst/>
          </a:prstGeom>
          <a:noFill/>
        </p:spPr>
        <p:txBody>
          <a:bodyPr wrap="none" rtlCol="0">
            <a:spAutoFit/>
          </a:bodyPr>
          <a:lstStyle/>
          <a:p>
            <a:r>
              <a:rPr kumimoji="1" lang="en-US" altLang="ko-Kore-KR" sz="800">
                <a:latin typeface="NanumGothic" panose="020D0604000000000000" pitchFamily="34" charset="-127"/>
                <a:ea typeface="NanumGothic" panose="020D0604000000000000" pitchFamily="34" charset="-127"/>
              </a:rPr>
              <a:t>(</a:t>
            </a:r>
            <a:r>
              <a:rPr kumimoji="1" lang="ko-KR" altLang="en-US" sz="800">
                <a:latin typeface="NanumGothic" panose="020D0604000000000000" pitchFamily="34" charset="-127"/>
                <a:ea typeface="NanumGothic" panose="020D0604000000000000" pitchFamily="34" charset="-127"/>
              </a:rPr>
              <a:t>필수</a:t>
            </a:r>
            <a:r>
              <a:rPr kumimoji="1" lang="en-US" altLang="ko-KR" sz="800">
                <a:latin typeface="NanumGothic" panose="020D0604000000000000" pitchFamily="34" charset="-127"/>
                <a:ea typeface="NanumGothic" panose="020D0604000000000000" pitchFamily="34" charset="-127"/>
              </a:rPr>
              <a:t>)</a:t>
            </a:r>
            <a:r>
              <a:rPr kumimoji="1" lang="ko-KR" altLang="en-US" sz="800">
                <a:latin typeface="NanumGothic" panose="020D0604000000000000" pitchFamily="34" charset="-127"/>
                <a:ea typeface="NanumGothic" panose="020D0604000000000000" pitchFamily="34" charset="-127"/>
              </a:rPr>
              <a:t> 서비스 이용약관</a:t>
            </a:r>
            <a:endParaRPr kumimoji="1" lang="ko-Kore-KR" altLang="en-US" sz="800">
              <a:latin typeface="NanumGothic" panose="020D0604000000000000" pitchFamily="34" charset="-127"/>
              <a:ea typeface="NanumGothic" panose="020D0604000000000000" pitchFamily="34" charset="-127"/>
            </a:endParaRPr>
          </a:p>
        </p:txBody>
      </p:sp>
      <p:pic>
        <p:nvPicPr>
          <p:cNvPr id="28" name="그림 27">
            <a:extLst>
              <a:ext uri="{FF2B5EF4-FFF2-40B4-BE49-F238E27FC236}">
                <a16:creationId xmlns:a16="http://schemas.microsoft.com/office/drawing/2014/main" id="{10A792E8-B61B-EC74-2C4A-9376F901F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9931" y="5871700"/>
            <a:ext cx="178140" cy="178140"/>
          </a:xfrm>
          <a:prstGeom prst="rect">
            <a:avLst/>
          </a:prstGeom>
        </p:spPr>
      </p:pic>
      <p:sp>
        <p:nvSpPr>
          <p:cNvPr id="29" name="TextBox 28">
            <a:extLst>
              <a:ext uri="{FF2B5EF4-FFF2-40B4-BE49-F238E27FC236}">
                <a16:creationId xmlns:a16="http://schemas.microsoft.com/office/drawing/2014/main" id="{534E823E-653D-769E-2EE3-5564BE6AB734}"/>
              </a:ext>
            </a:extLst>
          </p:cNvPr>
          <p:cNvSpPr txBox="1"/>
          <p:nvPr/>
        </p:nvSpPr>
        <p:spPr>
          <a:xfrm>
            <a:off x="3084788" y="5853048"/>
            <a:ext cx="1653017" cy="215444"/>
          </a:xfrm>
          <a:prstGeom prst="rect">
            <a:avLst/>
          </a:prstGeom>
          <a:noFill/>
        </p:spPr>
        <p:txBody>
          <a:bodyPr wrap="none" rtlCol="0">
            <a:spAutoFit/>
          </a:bodyPr>
          <a:lstStyle/>
          <a:p>
            <a:r>
              <a:rPr kumimoji="1" lang="en-US" altLang="ko-Kore-KR" sz="800">
                <a:latin typeface="NanumGothic" panose="020D0604000000000000" pitchFamily="34" charset="-127"/>
                <a:ea typeface="NanumGothic" panose="020D0604000000000000" pitchFamily="34" charset="-127"/>
              </a:rPr>
              <a:t>(</a:t>
            </a:r>
            <a:r>
              <a:rPr kumimoji="1" lang="ko-KR" altLang="en-US" sz="800">
                <a:latin typeface="NanumGothic" panose="020D0604000000000000" pitchFamily="34" charset="-127"/>
                <a:ea typeface="NanumGothic" panose="020D0604000000000000" pitchFamily="34" charset="-127"/>
              </a:rPr>
              <a:t>필수</a:t>
            </a:r>
            <a:r>
              <a:rPr kumimoji="1" lang="en-US" altLang="ko-KR" sz="800">
                <a:latin typeface="NanumGothic" panose="020D0604000000000000" pitchFamily="34" charset="-127"/>
                <a:ea typeface="NanumGothic" panose="020D0604000000000000" pitchFamily="34" charset="-127"/>
              </a:rPr>
              <a:t>)</a:t>
            </a:r>
            <a:r>
              <a:rPr kumimoji="1" lang="ko-KR" altLang="en-US" sz="800">
                <a:latin typeface="NanumGothic" panose="020D0604000000000000" pitchFamily="34" charset="-127"/>
                <a:ea typeface="NanumGothic" panose="020D0604000000000000" pitchFamily="34" charset="-127"/>
              </a:rPr>
              <a:t> 개인정보 수집 및 이용 동의</a:t>
            </a:r>
            <a:endParaRPr kumimoji="1" lang="ko-Kore-KR" altLang="en-US" sz="800">
              <a:latin typeface="NanumGothic" panose="020D0604000000000000" pitchFamily="34" charset="-127"/>
              <a:ea typeface="NanumGothic" panose="020D0604000000000000" pitchFamily="34" charset="-127"/>
            </a:endParaRPr>
          </a:p>
        </p:txBody>
      </p:sp>
      <p:sp>
        <p:nvSpPr>
          <p:cNvPr id="32" name="TextBox 31">
            <a:extLst>
              <a:ext uri="{FF2B5EF4-FFF2-40B4-BE49-F238E27FC236}">
                <a16:creationId xmlns:a16="http://schemas.microsoft.com/office/drawing/2014/main" id="{4A9F990C-63FF-91C8-13D3-8C128B970AEE}"/>
              </a:ext>
            </a:extLst>
          </p:cNvPr>
          <p:cNvSpPr txBox="1"/>
          <p:nvPr/>
        </p:nvSpPr>
        <p:spPr>
          <a:xfrm>
            <a:off x="143386" y="5942521"/>
            <a:ext cx="1779061" cy="338554"/>
          </a:xfrm>
          <a:prstGeom prst="rect">
            <a:avLst/>
          </a:prstGeom>
          <a:noFill/>
        </p:spPr>
        <p:txBody>
          <a:bodyPr wrap="square">
            <a:spAutoFit/>
          </a:bodyPr>
          <a:lstStyle/>
          <a:p>
            <a:r>
              <a:rPr lang="ko-KR" altLang="en-US" sz="800" b="0" i="0" dirty="0">
                <a:solidFill>
                  <a:srgbClr val="FF0000"/>
                </a:solidFill>
                <a:effectLst/>
                <a:latin typeface="NanumGothic" panose="020D0604000000000000" pitchFamily="34" charset="-127"/>
                <a:ea typeface="NanumGothic" panose="020D0604000000000000" pitchFamily="34" charset="-127"/>
              </a:rPr>
              <a:t>이용약관과 개인정보 수집 및 이용에 대한 안내 모두 동의해주세요</a:t>
            </a:r>
            <a:r>
              <a:rPr lang="en-US" altLang="ko-KR" sz="800" b="0" i="0" dirty="0">
                <a:solidFill>
                  <a:srgbClr val="FF0000"/>
                </a:solidFill>
                <a:effectLst/>
                <a:latin typeface="NanumGothic" panose="020D0604000000000000" pitchFamily="34" charset="-127"/>
                <a:ea typeface="NanumGothic" panose="020D0604000000000000" pitchFamily="34" charset="-127"/>
              </a:rPr>
              <a:t>.</a:t>
            </a:r>
            <a:endParaRPr lang="ko-Kore-KR" altLang="en-US" sz="800" dirty="0">
              <a:latin typeface="NanumGothic" panose="020D0604000000000000" pitchFamily="34" charset="-127"/>
              <a:ea typeface="NanumGothic" panose="020D0604000000000000" pitchFamily="34" charset="-127"/>
            </a:endParaRPr>
          </a:p>
        </p:txBody>
      </p:sp>
      <p:sp>
        <p:nvSpPr>
          <p:cNvPr id="6" name="모서리가 둥근 직사각형 5">
            <a:extLst>
              <a:ext uri="{FF2B5EF4-FFF2-40B4-BE49-F238E27FC236}">
                <a16:creationId xmlns:a16="http://schemas.microsoft.com/office/drawing/2014/main" id="{43AE7B39-956E-6BE9-9B79-BF805D288B1C}"/>
              </a:ext>
            </a:extLst>
          </p:cNvPr>
          <p:cNvSpPr/>
          <p:nvPr/>
        </p:nvSpPr>
        <p:spPr>
          <a:xfrm>
            <a:off x="4241913" y="5641339"/>
            <a:ext cx="377923" cy="146324"/>
          </a:xfrm>
          <a:prstGeom prst="roundRect">
            <a:avLst>
              <a:gd name="adj" fmla="val 3810"/>
            </a:avLst>
          </a:prstGeom>
          <a:solidFill>
            <a:srgbClr val="DFEEFE"/>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a:solidFill>
                  <a:srgbClr val="0070C0"/>
                </a:solidFill>
                <a:latin typeface="S-Core Dream 5 Medium" panose="020B0503030302020204" pitchFamily="34" charset="-127"/>
                <a:ea typeface="S-Core Dream 5 Medium" panose="020B0503030302020204" pitchFamily="34" charset="-127"/>
                <a:cs typeface="CAFE24 SSURROUND AIR" pitchFamily="2" charset="-127"/>
              </a:rPr>
              <a:t>보기</a:t>
            </a:r>
            <a:endParaRPr kumimoji="1" lang="ko-Kore-KR" altLang="en-US" sz="600">
              <a:solidFill>
                <a:srgbClr val="0070C0"/>
              </a:solidFill>
              <a:latin typeface="S-Core Dream 5 Medium" panose="020B0503030302020204" pitchFamily="34" charset="-127"/>
              <a:ea typeface="S-Core Dream 5 Medium" panose="020B0503030302020204" pitchFamily="34" charset="-127"/>
              <a:cs typeface="CAFE24 SSURROUND AIR" pitchFamily="2" charset="-127"/>
            </a:endParaRPr>
          </a:p>
        </p:txBody>
      </p:sp>
      <p:sp>
        <p:nvSpPr>
          <p:cNvPr id="12" name="모서리가 둥근 직사각형 11">
            <a:extLst>
              <a:ext uri="{FF2B5EF4-FFF2-40B4-BE49-F238E27FC236}">
                <a16:creationId xmlns:a16="http://schemas.microsoft.com/office/drawing/2014/main" id="{FEA9A5E2-76CB-5191-8354-81B105D3AEC4}"/>
              </a:ext>
            </a:extLst>
          </p:cNvPr>
          <p:cNvSpPr/>
          <p:nvPr/>
        </p:nvSpPr>
        <p:spPr>
          <a:xfrm>
            <a:off x="4723700" y="5887608"/>
            <a:ext cx="377923" cy="146324"/>
          </a:xfrm>
          <a:prstGeom prst="roundRect">
            <a:avLst>
              <a:gd name="adj" fmla="val 3810"/>
            </a:avLst>
          </a:prstGeom>
          <a:solidFill>
            <a:srgbClr val="DFEEFE"/>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a:solidFill>
                  <a:srgbClr val="0070C0"/>
                </a:solidFill>
                <a:latin typeface="S-Core Dream 5 Medium" panose="020B0503030302020204" pitchFamily="34" charset="-127"/>
                <a:ea typeface="S-Core Dream 5 Medium" panose="020B0503030302020204" pitchFamily="34" charset="-127"/>
                <a:cs typeface="CAFE24 SSURROUND AIR" pitchFamily="2" charset="-127"/>
              </a:rPr>
              <a:t>보기</a:t>
            </a:r>
            <a:endParaRPr kumimoji="1" lang="ko-Kore-KR" altLang="en-US" sz="600">
              <a:solidFill>
                <a:srgbClr val="0070C0"/>
              </a:solidFill>
              <a:latin typeface="S-Core Dream 5 Medium" panose="020B0503030302020204" pitchFamily="34" charset="-127"/>
              <a:ea typeface="S-Core Dream 5 Medium" panose="020B0503030302020204" pitchFamily="34" charset="-127"/>
              <a:cs typeface="CAFE24 SSURROUND AIR" pitchFamily="2" charset="-127"/>
            </a:endParaRPr>
          </a:p>
        </p:txBody>
      </p:sp>
      <p:sp>
        <p:nvSpPr>
          <p:cNvPr id="16" name="모서리가 둥근 직사각형 15">
            <a:extLst>
              <a:ext uri="{FF2B5EF4-FFF2-40B4-BE49-F238E27FC236}">
                <a16:creationId xmlns:a16="http://schemas.microsoft.com/office/drawing/2014/main" id="{DF74225D-E4AD-0329-CA55-4738C57C4E4C}"/>
              </a:ext>
            </a:extLst>
          </p:cNvPr>
          <p:cNvSpPr/>
          <p:nvPr/>
        </p:nvSpPr>
        <p:spPr>
          <a:xfrm>
            <a:off x="5469862" y="1764009"/>
            <a:ext cx="727866" cy="274339"/>
          </a:xfrm>
          <a:prstGeom prst="roundRect">
            <a:avLst>
              <a:gd name="adj" fmla="val 3810"/>
            </a:avLst>
          </a:prstGeom>
          <a:solidFill>
            <a:srgbClr val="DFEEFE"/>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a:solidFill>
                  <a:srgbClr val="0070C0"/>
                </a:solidFill>
                <a:latin typeface="S-Core Dream 5 Medium" panose="020B0503030302020204" pitchFamily="34" charset="-127"/>
                <a:ea typeface="S-Core Dream 5 Medium" panose="020B0503030302020204" pitchFamily="34" charset="-127"/>
                <a:cs typeface="CAFE24 SSURROUND AIR" pitchFamily="2" charset="-127"/>
              </a:rPr>
              <a:t>인증번호 발송</a:t>
            </a:r>
            <a:endParaRPr kumimoji="1" lang="ko-Kore-KR" altLang="en-US" sz="600">
              <a:solidFill>
                <a:srgbClr val="0070C0"/>
              </a:solidFill>
              <a:latin typeface="S-Core Dream 5 Medium" panose="020B0503030302020204" pitchFamily="34" charset="-127"/>
              <a:ea typeface="S-Core Dream 5 Medium" panose="020B0503030302020204" pitchFamily="34" charset="-127"/>
              <a:cs typeface="CAFE24 SSURROUND AIR" pitchFamily="2" charset="-127"/>
            </a:endParaRPr>
          </a:p>
        </p:txBody>
      </p:sp>
      <p:pic>
        <p:nvPicPr>
          <p:cNvPr id="20" name="그림 19">
            <a:extLst>
              <a:ext uri="{FF2B5EF4-FFF2-40B4-BE49-F238E27FC236}">
                <a16:creationId xmlns:a16="http://schemas.microsoft.com/office/drawing/2014/main" id="{933F78FC-D202-2011-6895-DEAD16AB91B9}"/>
              </a:ext>
            </a:extLst>
          </p:cNvPr>
          <p:cNvPicPr>
            <a:picLocks noChangeAspect="1"/>
          </p:cNvPicPr>
          <p:nvPr/>
        </p:nvPicPr>
        <p:blipFill>
          <a:blip r:embed="rId2"/>
          <a:stretch>
            <a:fillRect/>
          </a:stretch>
        </p:blipFill>
        <p:spPr>
          <a:xfrm>
            <a:off x="2838128" y="3602551"/>
            <a:ext cx="3359599" cy="309600"/>
          </a:xfrm>
          <a:prstGeom prst="rect">
            <a:avLst/>
          </a:prstGeom>
        </p:spPr>
      </p:pic>
      <p:pic>
        <p:nvPicPr>
          <p:cNvPr id="24" name="그림 23">
            <a:extLst>
              <a:ext uri="{FF2B5EF4-FFF2-40B4-BE49-F238E27FC236}">
                <a16:creationId xmlns:a16="http://schemas.microsoft.com/office/drawing/2014/main" id="{49165725-E6A4-D9FC-A731-64EA356D5D40}"/>
              </a:ext>
            </a:extLst>
          </p:cNvPr>
          <p:cNvPicPr>
            <a:picLocks noChangeAspect="1"/>
          </p:cNvPicPr>
          <p:nvPr/>
        </p:nvPicPr>
        <p:blipFill>
          <a:blip r:embed="rId2"/>
          <a:stretch>
            <a:fillRect/>
          </a:stretch>
        </p:blipFill>
        <p:spPr>
          <a:xfrm>
            <a:off x="2874132" y="5257504"/>
            <a:ext cx="3359599" cy="309600"/>
          </a:xfrm>
          <a:prstGeom prst="rect">
            <a:avLst/>
          </a:prstGeom>
        </p:spPr>
      </p:pic>
      <p:sp>
        <p:nvSpPr>
          <p:cNvPr id="26" name="TextBox 25">
            <a:extLst>
              <a:ext uri="{FF2B5EF4-FFF2-40B4-BE49-F238E27FC236}">
                <a16:creationId xmlns:a16="http://schemas.microsoft.com/office/drawing/2014/main" id="{BD4A4DC6-C40F-D651-CBD4-EF9435ED7084}"/>
              </a:ext>
            </a:extLst>
          </p:cNvPr>
          <p:cNvSpPr txBox="1"/>
          <p:nvPr/>
        </p:nvSpPr>
        <p:spPr>
          <a:xfrm>
            <a:off x="2747628" y="2111951"/>
            <a:ext cx="821059" cy="246221"/>
          </a:xfrm>
          <a:prstGeom prst="rect">
            <a:avLst/>
          </a:prstGeom>
          <a:noFill/>
        </p:spPr>
        <p:txBody>
          <a:bodyPr wrap="none" rtlCol="0">
            <a:spAutoFit/>
          </a:bodyPr>
          <a:lstStyle/>
          <a:p>
            <a:r>
              <a:rPr kumimoji="1" lang="ko-Kore-KR" altLang="en-US" sz="1000">
                <a:latin typeface="NanumGothic" panose="020D0604000000000000" pitchFamily="34" charset="-127"/>
                <a:ea typeface="NanumGothic" panose="020D0604000000000000" pitchFamily="34" charset="-127"/>
              </a:rPr>
              <a:t>이메일</a:t>
            </a:r>
            <a:r>
              <a:rPr kumimoji="1" lang="ko-KR" altLang="en-US" sz="1000">
                <a:latin typeface="NanumGothic" panose="020D0604000000000000" pitchFamily="34" charset="-127"/>
                <a:ea typeface="NanumGothic" panose="020D0604000000000000" pitchFamily="34" charset="-127"/>
              </a:rPr>
              <a:t> 인증</a:t>
            </a:r>
            <a:endParaRPr kumimoji="1" lang="ko-Kore-KR" altLang="en-US" sz="1000">
              <a:latin typeface="NanumGothic" panose="020D0604000000000000" pitchFamily="34" charset="-127"/>
              <a:ea typeface="NanumGothic" panose="020D0604000000000000" pitchFamily="34" charset="-127"/>
            </a:endParaRPr>
          </a:p>
        </p:txBody>
      </p:sp>
      <p:pic>
        <p:nvPicPr>
          <p:cNvPr id="27" name="그림 26">
            <a:extLst>
              <a:ext uri="{FF2B5EF4-FFF2-40B4-BE49-F238E27FC236}">
                <a16:creationId xmlns:a16="http://schemas.microsoft.com/office/drawing/2014/main" id="{CE2035CA-8944-C83E-FE0B-2B55289E59F5}"/>
              </a:ext>
            </a:extLst>
          </p:cNvPr>
          <p:cNvPicPr>
            <a:picLocks noChangeAspect="1"/>
          </p:cNvPicPr>
          <p:nvPr/>
        </p:nvPicPr>
        <p:blipFill>
          <a:blip r:embed="rId2"/>
          <a:stretch>
            <a:fillRect/>
          </a:stretch>
        </p:blipFill>
        <p:spPr>
          <a:xfrm>
            <a:off x="2849668" y="2382837"/>
            <a:ext cx="2478132" cy="312904"/>
          </a:xfrm>
          <a:prstGeom prst="rect">
            <a:avLst/>
          </a:prstGeom>
        </p:spPr>
      </p:pic>
      <p:sp>
        <p:nvSpPr>
          <p:cNvPr id="31" name="모서리가 둥근 직사각형 30">
            <a:extLst>
              <a:ext uri="{FF2B5EF4-FFF2-40B4-BE49-F238E27FC236}">
                <a16:creationId xmlns:a16="http://schemas.microsoft.com/office/drawing/2014/main" id="{D39CE13C-6032-2241-4FBA-84282195183E}"/>
              </a:ext>
            </a:extLst>
          </p:cNvPr>
          <p:cNvSpPr/>
          <p:nvPr/>
        </p:nvSpPr>
        <p:spPr>
          <a:xfrm>
            <a:off x="5469862" y="2413676"/>
            <a:ext cx="734150" cy="274339"/>
          </a:xfrm>
          <a:prstGeom prst="roundRect">
            <a:avLst>
              <a:gd name="adj" fmla="val 3810"/>
            </a:avLst>
          </a:prstGeom>
          <a:solidFill>
            <a:srgbClr val="DFEEFE"/>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a:solidFill>
                  <a:srgbClr val="0070C0"/>
                </a:solidFill>
                <a:latin typeface="S-Core Dream 5 Medium" panose="020B0503030302020204" pitchFamily="34" charset="-127"/>
                <a:ea typeface="S-Core Dream 5 Medium" panose="020B0503030302020204" pitchFamily="34" charset="-127"/>
                <a:cs typeface="CAFE24 SSURROUND AIR" pitchFamily="2" charset="-127"/>
              </a:rPr>
              <a:t>인증하기</a:t>
            </a:r>
            <a:endParaRPr kumimoji="1" lang="ko-Kore-KR" altLang="en-US" sz="600">
              <a:solidFill>
                <a:srgbClr val="0070C0"/>
              </a:solidFill>
              <a:latin typeface="S-Core Dream 5 Medium" panose="020B0503030302020204" pitchFamily="34" charset="-127"/>
              <a:ea typeface="S-Core Dream 5 Medium" panose="020B0503030302020204" pitchFamily="34" charset="-127"/>
              <a:cs typeface="CAFE24 SSURROUND AIR" pitchFamily="2" charset="-127"/>
            </a:endParaRPr>
          </a:p>
        </p:txBody>
      </p:sp>
      <p:sp>
        <p:nvSpPr>
          <p:cNvPr id="39" name="TextBox 38">
            <a:extLst>
              <a:ext uri="{FF2B5EF4-FFF2-40B4-BE49-F238E27FC236}">
                <a16:creationId xmlns:a16="http://schemas.microsoft.com/office/drawing/2014/main" id="{5B1DA4B5-DEBD-9A4A-F6BB-A0E6290AA28C}"/>
              </a:ext>
            </a:extLst>
          </p:cNvPr>
          <p:cNvSpPr txBox="1"/>
          <p:nvPr/>
        </p:nvSpPr>
        <p:spPr>
          <a:xfrm>
            <a:off x="2783632" y="4389747"/>
            <a:ext cx="545342" cy="246221"/>
          </a:xfrm>
          <a:prstGeom prst="rect">
            <a:avLst/>
          </a:prstGeom>
          <a:noFill/>
        </p:spPr>
        <p:txBody>
          <a:bodyPr wrap="none" rtlCol="0">
            <a:spAutoFit/>
          </a:bodyPr>
          <a:lstStyle/>
          <a:p>
            <a:r>
              <a:rPr kumimoji="1" lang="ko-KR" altLang="en-US" sz="1000" dirty="0">
                <a:latin typeface="NanumGothic" panose="020D0604000000000000" pitchFamily="34" charset="-127"/>
                <a:ea typeface="NanumGothic" panose="020D0604000000000000" pitchFamily="34" charset="-127"/>
              </a:rPr>
              <a:t>연락처</a:t>
            </a:r>
            <a:endParaRPr kumimoji="1" lang="ko-Kore-KR" altLang="en-US" sz="1000" dirty="0">
              <a:latin typeface="NanumGothic" panose="020D0604000000000000" pitchFamily="34" charset="-127"/>
              <a:ea typeface="NanumGothic" panose="020D0604000000000000" pitchFamily="34" charset="-127"/>
            </a:endParaRPr>
          </a:p>
        </p:txBody>
      </p:sp>
      <p:pic>
        <p:nvPicPr>
          <p:cNvPr id="40" name="그림 39">
            <a:extLst>
              <a:ext uri="{FF2B5EF4-FFF2-40B4-BE49-F238E27FC236}">
                <a16:creationId xmlns:a16="http://schemas.microsoft.com/office/drawing/2014/main" id="{2FD3D479-7A10-2D57-B534-185CEE35F557}"/>
              </a:ext>
            </a:extLst>
          </p:cNvPr>
          <p:cNvPicPr>
            <a:picLocks noChangeAspect="1"/>
          </p:cNvPicPr>
          <p:nvPr/>
        </p:nvPicPr>
        <p:blipFill>
          <a:blip r:embed="rId2"/>
          <a:stretch>
            <a:fillRect/>
          </a:stretch>
        </p:blipFill>
        <p:spPr>
          <a:xfrm>
            <a:off x="2874132" y="4654341"/>
            <a:ext cx="3323595" cy="309600"/>
          </a:xfrm>
          <a:prstGeom prst="rect">
            <a:avLst/>
          </a:prstGeom>
        </p:spPr>
      </p:pic>
      <p:sp>
        <p:nvSpPr>
          <p:cNvPr id="50" name="TextBox 49">
            <a:extLst>
              <a:ext uri="{FF2B5EF4-FFF2-40B4-BE49-F238E27FC236}">
                <a16:creationId xmlns:a16="http://schemas.microsoft.com/office/drawing/2014/main" id="{DF467761-C6C9-8619-E76B-BC9AB9271BEF}"/>
              </a:ext>
            </a:extLst>
          </p:cNvPr>
          <p:cNvSpPr txBox="1"/>
          <p:nvPr/>
        </p:nvSpPr>
        <p:spPr>
          <a:xfrm>
            <a:off x="4912661" y="2420505"/>
            <a:ext cx="397077" cy="215444"/>
          </a:xfrm>
          <a:prstGeom prst="rect">
            <a:avLst/>
          </a:prstGeom>
          <a:noFill/>
        </p:spPr>
        <p:txBody>
          <a:bodyPr wrap="square" rtlCol="0">
            <a:spAutoFit/>
          </a:bodyPr>
          <a:lstStyle/>
          <a:p>
            <a:r>
              <a:rPr kumimoji="1" lang="en-US" altLang="ko-KR" sz="800" dirty="0">
                <a:solidFill>
                  <a:srgbClr val="DDDDDD"/>
                </a:solidFill>
              </a:rPr>
              <a:t>3:00</a:t>
            </a:r>
            <a:endParaRPr kumimoji="1" lang="ko-Kore-KR" altLang="en-US" sz="800" dirty="0">
              <a:solidFill>
                <a:srgbClr val="DDDDDD"/>
              </a:solidFill>
            </a:endParaRPr>
          </a:p>
        </p:txBody>
      </p:sp>
      <p:sp>
        <p:nvSpPr>
          <p:cNvPr id="7" name="타원 6">
            <a:extLst>
              <a:ext uri="{FF2B5EF4-FFF2-40B4-BE49-F238E27FC236}">
                <a16:creationId xmlns:a16="http://schemas.microsoft.com/office/drawing/2014/main" id="{6160E6BB-8807-C22B-7031-3B76D5F98372}"/>
              </a:ext>
            </a:extLst>
          </p:cNvPr>
          <p:cNvSpPr/>
          <p:nvPr/>
        </p:nvSpPr>
        <p:spPr>
          <a:xfrm>
            <a:off x="5353636" y="1638207"/>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1</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8" name="타원 7">
            <a:extLst>
              <a:ext uri="{FF2B5EF4-FFF2-40B4-BE49-F238E27FC236}">
                <a16:creationId xmlns:a16="http://schemas.microsoft.com/office/drawing/2014/main" id="{F6E03A25-BE20-4E82-5655-356901C4F19A}"/>
              </a:ext>
            </a:extLst>
          </p:cNvPr>
          <p:cNvSpPr/>
          <p:nvPr/>
        </p:nvSpPr>
        <p:spPr>
          <a:xfrm>
            <a:off x="2764318" y="2301956"/>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2</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19" name="타원 18">
            <a:extLst>
              <a:ext uri="{FF2B5EF4-FFF2-40B4-BE49-F238E27FC236}">
                <a16:creationId xmlns:a16="http://schemas.microsoft.com/office/drawing/2014/main" id="{6185B7B6-7701-B66B-DEB6-41C41B312B5C}"/>
              </a:ext>
            </a:extLst>
          </p:cNvPr>
          <p:cNvSpPr/>
          <p:nvPr/>
        </p:nvSpPr>
        <p:spPr>
          <a:xfrm>
            <a:off x="2791415" y="2905203"/>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3</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21" name="타원 20">
            <a:extLst>
              <a:ext uri="{FF2B5EF4-FFF2-40B4-BE49-F238E27FC236}">
                <a16:creationId xmlns:a16="http://schemas.microsoft.com/office/drawing/2014/main" id="{A6E10D9C-30E8-C3F2-824A-F0D481338E3A}"/>
              </a:ext>
            </a:extLst>
          </p:cNvPr>
          <p:cNvSpPr/>
          <p:nvPr/>
        </p:nvSpPr>
        <p:spPr>
          <a:xfrm>
            <a:off x="2791415" y="5163090"/>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5</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35" name="타원 34">
            <a:extLst>
              <a:ext uri="{FF2B5EF4-FFF2-40B4-BE49-F238E27FC236}">
                <a16:creationId xmlns:a16="http://schemas.microsoft.com/office/drawing/2014/main" id="{C4EB6BF5-55B8-EE78-96AC-6FC88841A580}"/>
              </a:ext>
            </a:extLst>
          </p:cNvPr>
          <p:cNvSpPr/>
          <p:nvPr/>
        </p:nvSpPr>
        <p:spPr>
          <a:xfrm>
            <a:off x="4125871" y="5556034"/>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6</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38" name="타원 37">
            <a:extLst>
              <a:ext uri="{FF2B5EF4-FFF2-40B4-BE49-F238E27FC236}">
                <a16:creationId xmlns:a16="http://schemas.microsoft.com/office/drawing/2014/main" id="{7CC31130-65EF-2D38-E1F7-B6F166F143AF}"/>
              </a:ext>
            </a:extLst>
          </p:cNvPr>
          <p:cNvSpPr/>
          <p:nvPr/>
        </p:nvSpPr>
        <p:spPr>
          <a:xfrm>
            <a:off x="4430874" y="6331018"/>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7</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cxnSp>
        <p:nvCxnSpPr>
          <p:cNvPr id="42" name="직선 화살표 연결선 41">
            <a:extLst>
              <a:ext uri="{FF2B5EF4-FFF2-40B4-BE49-F238E27FC236}">
                <a16:creationId xmlns:a16="http://schemas.microsoft.com/office/drawing/2014/main" id="{ADBD3661-4371-E94C-2640-5512C3CC3FA7}"/>
              </a:ext>
            </a:extLst>
          </p:cNvPr>
          <p:cNvCxnSpPr>
            <a:cxnSpLocks/>
            <a:endCxn id="51" idx="1"/>
          </p:cNvCxnSpPr>
          <p:nvPr/>
        </p:nvCxnSpPr>
        <p:spPr>
          <a:xfrm>
            <a:off x="6240016" y="5370676"/>
            <a:ext cx="389535" cy="2388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타원 43">
            <a:extLst>
              <a:ext uri="{FF2B5EF4-FFF2-40B4-BE49-F238E27FC236}">
                <a16:creationId xmlns:a16="http://schemas.microsoft.com/office/drawing/2014/main" id="{41BF5D59-4EF5-33D1-58BF-1C6DF846DFBD}"/>
              </a:ext>
            </a:extLst>
          </p:cNvPr>
          <p:cNvSpPr/>
          <p:nvPr/>
        </p:nvSpPr>
        <p:spPr>
          <a:xfrm>
            <a:off x="2996710" y="6293105"/>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8</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45" name="타원 44">
            <a:extLst>
              <a:ext uri="{FF2B5EF4-FFF2-40B4-BE49-F238E27FC236}">
                <a16:creationId xmlns:a16="http://schemas.microsoft.com/office/drawing/2014/main" id="{26A9DB96-FEBD-2ED0-EFB1-A5C67D30F15E}"/>
              </a:ext>
            </a:extLst>
          </p:cNvPr>
          <p:cNvSpPr/>
          <p:nvPr/>
        </p:nvSpPr>
        <p:spPr>
          <a:xfrm>
            <a:off x="2783632" y="4548834"/>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4</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17" name="TextBox 16">
            <a:extLst>
              <a:ext uri="{FF2B5EF4-FFF2-40B4-BE49-F238E27FC236}">
                <a16:creationId xmlns:a16="http://schemas.microsoft.com/office/drawing/2014/main" id="{0328053F-B217-2FAA-2A65-6A074A345BB8}"/>
              </a:ext>
            </a:extLst>
          </p:cNvPr>
          <p:cNvSpPr txBox="1"/>
          <p:nvPr/>
        </p:nvSpPr>
        <p:spPr>
          <a:xfrm>
            <a:off x="281904" y="2623057"/>
            <a:ext cx="1652621" cy="215444"/>
          </a:xfrm>
          <a:prstGeom prst="rect">
            <a:avLst/>
          </a:prstGeom>
          <a:noFill/>
        </p:spPr>
        <p:txBody>
          <a:bodyPr wrap="square">
            <a:spAutoFit/>
          </a:bodyPr>
          <a:lstStyle/>
          <a:p>
            <a:r>
              <a:rPr lang="ko-KR" altLang="en-US" sz="800" dirty="0">
                <a:solidFill>
                  <a:srgbClr val="FF0000"/>
                </a:solidFill>
                <a:latin typeface="NanumGothic" panose="020D0604000000000000" pitchFamily="34" charset="-127"/>
                <a:ea typeface="NanumGothic" panose="020D0604000000000000" pitchFamily="34" charset="-127"/>
              </a:rPr>
              <a:t>인증번호가 일치하지 않습니다</a:t>
            </a:r>
            <a:r>
              <a:rPr lang="en-US" altLang="ko-KR" sz="800" dirty="0">
                <a:solidFill>
                  <a:srgbClr val="FF0000"/>
                </a:solidFill>
                <a:latin typeface="NanumGothic" panose="020D0604000000000000" pitchFamily="34" charset="-127"/>
                <a:ea typeface="NanumGothic" panose="020D0604000000000000" pitchFamily="34" charset="-127"/>
              </a:rPr>
              <a:t>.</a:t>
            </a:r>
            <a:endParaRPr lang="ko-Kore-KR" altLang="en-US" sz="800" dirty="0">
              <a:latin typeface="NanumGothic" panose="020D0604000000000000" pitchFamily="34" charset="-127"/>
              <a:ea typeface="NanumGothic" panose="020D0604000000000000" pitchFamily="34" charset="-127"/>
            </a:endParaRPr>
          </a:p>
        </p:txBody>
      </p:sp>
      <p:cxnSp>
        <p:nvCxnSpPr>
          <p:cNvPr id="22" name="직선 화살표 연결선 21">
            <a:extLst>
              <a:ext uri="{FF2B5EF4-FFF2-40B4-BE49-F238E27FC236}">
                <a16:creationId xmlns:a16="http://schemas.microsoft.com/office/drawing/2014/main" id="{EF5BE30C-AD08-5C11-EF5B-5146B22222AC}"/>
              </a:ext>
            </a:extLst>
          </p:cNvPr>
          <p:cNvCxnSpPr>
            <a:cxnSpLocks/>
          </p:cNvCxnSpPr>
          <p:nvPr/>
        </p:nvCxnSpPr>
        <p:spPr>
          <a:xfrm>
            <a:off x="1775520" y="2730779"/>
            <a:ext cx="1119688" cy="81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C003CD41-00D4-7373-762E-844E418C5C86}"/>
              </a:ext>
            </a:extLst>
          </p:cNvPr>
          <p:cNvSpPr txBox="1"/>
          <p:nvPr/>
        </p:nvSpPr>
        <p:spPr>
          <a:xfrm>
            <a:off x="149673" y="3789040"/>
            <a:ext cx="1652621" cy="215444"/>
          </a:xfrm>
          <a:prstGeom prst="rect">
            <a:avLst/>
          </a:prstGeom>
          <a:noFill/>
        </p:spPr>
        <p:txBody>
          <a:bodyPr wrap="square">
            <a:spAutoFit/>
          </a:bodyPr>
          <a:lstStyle/>
          <a:p>
            <a:r>
              <a:rPr lang="ko-KR" altLang="en-US" sz="800" dirty="0">
                <a:solidFill>
                  <a:srgbClr val="FF0000"/>
                </a:solidFill>
                <a:latin typeface="NanumGothic" panose="020D0604000000000000" pitchFamily="34" charset="-127"/>
                <a:ea typeface="NanumGothic" panose="020D0604000000000000" pitchFamily="34" charset="-127"/>
              </a:rPr>
              <a:t>비밀번호가 일치하지 않습니다</a:t>
            </a:r>
            <a:r>
              <a:rPr lang="en-US" altLang="ko-KR" sz="800" dirty="0">
                <a:solidFill>
                  <a:srgbClr val="FF0000"/>
                </a:solidFill>
                <a:latin typeface="NanumGothic" panose="020D0604000000000000" pitchFamily="34" charset="-127"/>
                <a:ea typeface="NanumGothic" panose="020D0604000000000000" pitchFamily="34" charset="-127"/>
              </a:rPr>
              <a:t>.</a:t>
            </a:r>
            <a:endParaRPr lang="ko-Kore-KR" altLang="en-US" sz="800" dirty="0">
              <a:latin typeface="NanumGothic" panose="020D0604000000000000" pitchFamily="34" charset="-127"/>
              <a:ea typeface="NanumGothic" panose="020D0604000000000000" pitchFamily="34" charset="-127"/>
            </a:endParaRPr>
          </a:p>
        </p:txBody>
      </p:sp>
      <p:cxnSp>
        <p:nvCxnSpPr>
          <p:cNvPr id="41" name="직선 화살표 연결선 40">
            <a:extLst>
              <a:ext uri="{FF2B5EF4-FFF2-40B4-BE49-F238E27FC236}">
                <a16:creationId xmlns:a16="http://schemas.microsoft.com/office/drawing/2014/main" id="{D027B5CB-E5BE-088B-747C-BEDF518F8AA4}"/>
              </a:ext>
            </a:extLst>
          </p:cNvPr>
          <p:cNvCxnSpPr>
            <a:cxnSpLocks/>
          </p:cNvCxnSpPr>
          <p:nvPr/>
        </p:nvCxnSpPr>
        <p:spPr>
          <a:xfrm>
            <a:off x="1643289" y="3896762"/>
            <a:ext cx="1119688" cy="81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직선 화살표 연결선 42">
            <a:extLst>
              <a:ext uri="{FF2B5EF4-FFF2-40B4-BE49-F238E27FC236}">
                <a16:creationId xmlns:a16="http://schemas.microsoft.com/office/drawing/2014/main" id="{3CE82F1B-B835-C166-D0BD-B4E4152B1EEF}"/>
              </a:ext>
            </a:extLst>
          </p:cNvPr>
          <p:cNvCxnSpPr>
            <a:cxnSpLocks/>
          </p:cNvCxnSpPr>
          <p:nvPr/>
        </p:nvCxnSpPr>
        <p:spPr>
          <a:xfrm>
            <a:off x="1922447" y="6176553"/>
            <a:ext cx="11780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A7CB4FB7-FDDD-B078-86BC-A5B860591D87}"/>
              </a:ext>
            </a:extLst>
          </p:cNvPr>
          <p:cNvSpPr txBox="1"/>
          <p:nvPr/>
        </p:nvSpPr>
        <p:spPr>
          <a:xfrm>
            <a:off x="4946758" y="3861048"/>
            <a:ext cx="425116" cy="246221"/>
          </a:xfrm>
          <a:prstGeom prst="rect">
            <a:avLst/>
          </a:prstGeom>
          <a:noFill/>
        </p:spPr>
        <p:txBody>
          <a:bodyPr wrap="none" rtlCol="0">
            <a:spAutoFit/>
          </a:bodyPr>
          <a:lstStyle/>
          <a:p>
            <a:r>
              <a:rPr kumimoji="1" lang="ko-KR" altLang="en-US" sz="1000" dirty="0">
                <a:latin typeface="NanumGothic" panose="020D0604000000000000" pitchFamily="34" charset="-127"/>
                <a:ea typeface="NanumGothic" panose="020D0604000000000000" pitchFamily="34" charset="-127"/>
              </a:rPr>
              <a:t>성별</a:t>
            </a:r>
            <a:endParaRPr kumimoji="1" lang="ko-Kore-KR" altLang="en-US" sz="1000" dirty="0">
              <a:latin typeface="NanumGothic" panose="020D0604000000000000" pitchFamily="34" charset="-127"/>
              <a:ea typeface="NanumGothic" panose="020D0604000000000000" pitchFamily="34" charset="-127"/>
            </a:endParaRPr>
          </a:p>
        </p:txBody>
      </p:sp>
      <p:graphicFrame>
        <p:nvGraphicFramePr>
          <p:cNvPr id="47" name="표 47">
            <a:extLst>
              <a:ext uri="{FF2B5EF4-FFF2-40B4-BE49-F238E27FC236}">
                <a16:creationId xmlns:a16="http://schemas.microsoft.com/office/drawing/2014/main" id="{FD94BF6D-8818-73BF-3235-478AE9FC5982}"/>
              </a:ext>
            </a:extLst>
          </p:cNvPr>
          <p:cNvGraphicFramePr>
            <a:graphicFrameLocks noGrp="1"/>
          </p:cNvGraphicFramePr>
          <p:nvPr>
            <p:extLst>
              <p:ext uri="{D42A27DB-BD31-4B8C-83A1-F6EECF244321}">
                <p14:modId xmlns:p14="http://schemas.microsoft.com/office/powerpoint/2010/main" val="3189114411"/>
              </p:ext>
            </p:extLst>
          </p:nvPr>
        </p:nvGraphicFramePr>
        <p:xfrm>
          <a:off x="5026970" y="4108142"/>
          <a:ext cx="1141038" cy="306662"/>
        </p:xfrm>
        <a:graphic>
          <a:graphicData uri="http://schemas.openxmlformats.org/drawingml/2006/table">
            <a:tbl>
              <a:tblPr>
                <a:tableStyleId>{5C22544A-7EE6-4342-B048-85BDC9FD1C3A}</a:tableStyleId>
              </a:tblPr>
              <a:tblGrid>
                <a:gridCol w="570519">
                  <a:extLst>
                    <a:ext uri="{9D8B030D-6E8A-4147-A177-3AD203B41FA5}">
                      <a16:colId xmlns:a16="http://schemas.microsoft.com/office/drawing/2014/main" val="2064728489"/>
                    </a:ext>
                  </a:extLst>
                </a:gridCol>
                <a:gridCol w="570519">
                  <a:extLst>
                    <a:ext uri="{9D8B030D-6E8A-4147-A177-3AD203B41FA5}">
                      <a16:colId xmlns:a16="http://schemas.microsoft.com/office/drawing/2014/main" val="1825884956"/>
                    </a:ext>
                  </a:extLst>
                </a:gridCol>
              </a:tblGrid>
              <a:tr h="306662">
                <a:tc>
                  <a:txBody>
                    <a:bodyPr/>
                    <a:lstStyle/>
                    <a:p>
                      <a:pPr algn="ctr"/>
                      <a:r>
                        <a:rPr lang="ko-Kore-KR" altLang="en-US" sz="1200" dirty="0">
                          <a:solidFill>
                            <a:srgbClr val="DEDEDE"/>
                          </a:solidFill>
                        </a:rPr>
                        <a:t>남</a:t>
                      </a:r>
                    </a:p>
                  </a:txBody>
                  <a:tcPr>
                    <a:solidFill>
                      <a:srgbClr val="FEF9F9"/>
                    </a:solidFill>
                  </a:tcPr>
                </a:tc>
                <a:tc>
                  <a:txBody>
                    <a:bodyPr/>
                    <a:lstStyle/>
                    <a:p>
                      <a:pPr algn="ctr"/>
                      <a:r>
                        <a:rPr lang="ko-Kore-KR" altLang="en-US" sz="1200" dirty="0">
                          <a:solidFill>
                            <a:srgbClr val="DEDEDE"/>
                          </a:solidFill>
                        </a:rPr>
                        <a:t>여</a:t>
                      </a:r>
                    </a:p>
                  </a:txBody>
                  <a:tcPr>
                    <a:solidFill>
                      <a:srgbClr val="FEF9F9"/>
                    </a:solidFill>
                  </a:tcPr>
                </a:tc>
                <a:extLst>
                  <a:ext uri="{0D108BD9-81ED-4DB2-BD59-A6C34878D82A}">
                    <a16:rowId xmlns:a16="http://schemas.microsoft.com/office/drawing/2014/main" val="2914737082"/>
                  </a:ext>
                </a:extLst>
              </a:tr>
            </a:tbl>
          </a:graphicData>
        </a:graphic>
      </p:graphicFrame>
      <p:sp>
        <p:nvSpPr>
          <p:cNvPr id="48" name="타원 47">
            <a:extLst>
              <a:ext uri="{FF2B5EF4-FFF2-40B4-BE49-F238E27FC236}">
                <a16:creationId xmlns:a16="http://schemas.microsoft.com/office/drawing/2014/main" id="{D8A1F8F0-1D55-3938-A711-65C003DA1C53}"/>
              </a:ext>
            </a:extLst>
          </p:cNvPr>
          <p:cNvSpPr/>
          <p:nvPr/>
        </p:nvSpPr>
        <p:spPr>
          <a:xfrm>
            <a:off x="4889080" y="3966996"/>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dirty="0">
                <a:solidFill>
                  <a:prstClr val="white"/>
                </a:solidFill>
                <a:latin typeface="S-Core Dream 7 ExtraBold" panose="020B0503030302020204" pitchFamily="34" charset="-127"/>
                <a:ea typeface="S-Core Dream 7 ExtraBold" panose="020B0503030302020204" pitchFamily="34" charset="-127"/>
                <a:cs typeface="CAFE24 SSURROUND AIR" pitchFamily="2" charset="-127"/>
              </a:rPr>
              <a:t>9</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46" name="TextBox 45">
            <a:extLst>
              <a:ext uri="{FF2B5EF4-FFF2-40B4-BE49-F238E27FC236}">
                <a16:creationId xmlns:a16="http://schemas.microsoft.com/office/drawing/2014/main" id="{A754F77D-856F-CBAC-2BC0-7A08DAB4AC52}"/>
              </a:ext>
            </a:extLst>
          </p:cNvPr>
          <p:cNvSpPr txBox="1"/>
          <p:nvPr/>
        </p:nvSpPr>
        <p:spPr>
          <a:xfrm>
            <a:off x="2744740" y="3906085"/>
            <a:ext cx="425116" cy="246221"/>
          </a:xfrm>
          <a:prstGeom prst="rect">
            <a:avLst/>
          </a:prstGeom>
          <a:noFill/>
        </p:spPr>
        <p:txBody>
          <a:bodyPr wrap="none" rtlCol="0">
            <a:spAutoFit/>
          </a:bodyPr>
          <a:lstStyle/>
          <a:p>
            <a:r>
              <a:rPr kumimoji="1" lang="ko-KR" altLang="en-US" sz="1000" dirty="0">
                <a:latin typeface="NanumGothic" panose="020D0604000000000000" pitchFamily="34" charset="-127"/>
                <a:ea typeface="NanumGothic" panose="020D0604000000000000" pitchFamily="34" charset="-127"/>
              </a:rPr>
              <a:t>이름</a:t>
            </a:r>
            <a:endParaRPr kumimoji="1" lang="ko-Kore-KR" altLang="en-US" sz="1000" dirty="0">
              <a:latin typeface="NanumGothic" panose="020D0604000000000000" pitchFamily="34" charset="-127"/>
              <a:ea typeface="NanumGothic" panose="020D0604000000000000" pitchFamily="34" charset="-127"/>
            </a:endParaRPr>
          </a:p>
        </p:txBody>
      </p:sp>
      <p:pic>
        <p:nvPicPr>
          <p:cNvPr id="49" name="그림 48">
            <a:extLst>
              <a:ext uri="{FF2B5EF4-FFF2-40B4-BE49-F238E27FC236}">
                <a16:creationId xmlns:a16="http://schemas.microsoft.com/office/drawing/2014/main" id="{F1BE0D0B-7C73-EC88-28C9-405F741607F4}"/>
              </a:ext>
            </a:extLst>
          </p:cNvPr>
          <p:cNvPicPr>
            <a:picLocks noChangeAspect="1"/>
          </p:cNvPicPr>
          <p:nvPr/>
        </p:nvPicPr>
        <p:blipFill>
          <a:blip r:embed="rId2"/>
          <a:stretch>
            <a:fillRect/>
          </a:stretch>
        </p:blipFill>
        <p:spPr>
          <a:xfrm>
            <a:off x="2838128" y="4126585"/>
            <a:ext cx="2038529" cy="309600"/>
          </a:xfrm>
          <a:prstGeom prst="rect">
            <a:avLst/>
          </a:prstGeom>
        </p:spPr>
      </p:pic>
      <p:pic>
        <p:nvPicPr>
          <p:cNvPr id="51" name="그림 50">
            <a:extLst>
              <a:ext uri="{FF2B5EF4-FFF2-40B4-BE49-F238E27FC236}">
                <a16:creationId xmlns:a16="http://schemas.microsoft.com/office/drawing/2014/main" id="{D4C193CB-3CEC-5001-430C-3C0DC7FE6A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551" y="4455344"/>
            <a:ext cx="1676460" cy="2308358"/>
          </a:xfrm>
          <a:prstGeom prst="rect">
            <a:avLst/>
          </a:prstGeom>
        </p:spPr>
      </p:pic>
    </p:spTree>
    <p:extLst>
      <p:ext uri="{BB962C8B-B14F-4D97-AF65-F5344CB8AC3E}">
        <p14:creationId xmlns:p14="http://schemas.microsoft.com/office/powerpoint/2010/main" val="464761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B29E0B7-BC86-828A-8368-C32E909764F5}"/>
              </a:ext>
            </a:extLst>
          </p:cNvPr>
          <p:cNvSpPr>
            <a:spLocks noGrp="1"/>
          </p:cNvSpPr>
          <p:nvPr>
            <p:ph type="body" sz="quarter" idx="10"/>
          </p:nvPr>
        </p:nvSpPr>
        <p:spPr/>
        <p:txBody>
          <a:bodyPr/>
          <a:lstStyle/>
          <a:p>
            <a:r>
              <a:rPr kumimoji="1" lang="en-US" altLang="ko-Kore-KR" dirty="0"/>
              <a:t>AC-FP-0</a:t>
            </a:r>
            <a:r>
              <a:rPr kumimoji="1" lang="en-US" altLang="ko-KR" dirty="0"/>
              <a:t>1</a:t>
            </a:r>
            <a:endParaRPr kumimoji="1" lang="ko-Kore-KR" altLang="en-US" dirty="0"/>
          </a:p>
        </p:txBody>
      </p:sp>
      <p:sp>
        <p:nvSpPr>
          <p:cNvPr id="3" name="텍스트 개체 틀 2">
            <a:extLst>
              <a:ext uri="{FF2B5EF4-FFF2-40B4-BE49-F238E27FC236}">
                <a16:creationId xmlns:a16="http://schemas.microsoft.com/office/drawing/2014/main" id="{5A4CFA79-DB8D-3ED5-01DF-77622C590D54}"/>
              </a:ext>
            </a:extLst>
          </p:cNvPr>
          <p:cNvSpPr>
            <a:spLocks noGrp="1"/>
          </p:cNvSpPr>
          <p:nvPr>
            <p:ph type="body" sz="quarter" idx="11"/>
          </p:nvPr>
        </p:nvSpPr>
        <p:spPr/>
        <p:txBody>
          <a:bodyPr/>
          <a:lstStyle/>
          <a:p>
            <a:r>
              <a:rPr kumimoji="1" lang="ko-KR" altLang="en-US"/>
              <a:t>비밀번호 찾기</a:t>
            </a:r>
            <a:endParaRPr kumimoji="1" lang="ko-Kore-KR" altLang="en-US"/>
          </a:p>
        </p:txBody>
      </p:sp>
      <p:sp>
        <p:nvSpPr>
          <p:cNvPr id="4" name="텍스트 개체 틀 3">
            <a:extLst>
              <a:ext uri="{FF2B5EF4-FFF2-40B4-BE49-F238E27FC236}">
                <a16:creationId xmlns:a16="http://schemas.microsoft.com/office/drawing/2014/main" id="{31373F9F-6345-878D-E894-6CE366FF8425}"/>
              </a:ext>
            </a:extLst>
          </p:cNvPr>
          <p:cNvSpPr>
            <a:spLocks noGrp="1"/>
          </p:cNvSpPr>
          <p:nvPr>
            <p:ph type="body" sz="quarter" idx="12"/>
          </p:nvPr>
        </p:nvSpPr>
        <p:spPr/>
        <p:txBody>
          <a:bodyPr/>
          <a:lstStyle/>
          <a:p>
            <a:r>
              <a:rPr kumimoji="1" lang="ko-Kore-KR" altLang="en-US"/>
              <a:t>로그인</a:t>
            </a:r>
            <a:r>
              <a:rPr kumimoji="1" lang="ko-KR" altLang="en-US"/>
              <a:t> </a:t>
            </a:r>
            <a:r>
              <a:rPr kumimoji="1" lang="en-US" altLang="ko-KR"/>
              <a:t>&gt;</a:t>
            </a:r>
            <a:r>
              <a:rPr kumimoji="1" lang="ko-KR" altLang="en-US"/>
              <a:t> 비밀번호 찾기</a:t>
            </a:r>
            <a:endParaRPr kumimoji="1" lang="ko-Kore-KR" altLang="en-US"/>
          </a:p>
        </p:txBody>
      </p:sp>
      <p:graphicFrame>
        <p:nvGraphicFramePr>
          <p:cNvPr id="5" name="표 4">
            <a:extLst>
              <a:ext uri="{FF2B5EF4-FFF2-40B4-BE49-F238E27FC236}">
                <a16:creationId xmlns:a16="http://schemas.microsoft.com/office/drawing/2014/main" id="{00FDA0F2-FBAD-7F32-BA11-5D665F7F3184}"/>
              </a:ext>
            </a:extLst>
          </p:cNvPr>
          <p:cNvGraphicFramePr>
            <a:graphicFrameLocks noGrp="1"/>
          </p:cNvGraphicFramePr>
          <p:nvPr>
            <p:extLst>
              <p:ext uri="{D42A27DB-BD31-4B8C-83A1-F6EECF244321}">
                <p14:modId xmlns:p14="http://schemas.microsoft.com/office/powerpoint/2010/main" val="3826110975"/>
              </p:ext>
            </p:extLst>
          </p:nvPr>
        </p:nvGraphicFramePr>
        <p:xfrm>
          <a:off x="8472264" y="476672"/>
          <a:ext cx="3384376" cy="4345670"/>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Summary.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a:solidFill>
                            <a:schemeClr val="tx1"/>
                          </a:solidFill>
                          <a:latin typeface="+mn-ea"/>
                          <a:ea typeface="+mn-ea"/>
                          <a:sym typeface="맑은 고딕"/>
                        </a:rPr>
                        <a:t>회원가입 정보 입력</a:t>
                      </a:r>
                      <a:endParaRPr lang="en-US" altLang="ko-KR" sz="800" b="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a:solidFill>
                            <a:schemeClr val="tx1"/>
                          </a:solidFill>
                          <a:latin typeface="+mn-ea"/>
                          <a:ea typeface="+mn-ea"/>
                          <a:sym typeface="맑은 고딕"/>
                        </a:rPr>
                        <a:t>로그인 페이지에서 회원가입 링크 클릭 시 이동</a:t>
                      </a:r>
                      <a:endParaRPr lang="en-US" altLang="ko-KR" sz="800" b="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a:solidFill>
                            <a:schemeClr val="tx1"/>
                          </a:solidFill>
                          <a:latin typeface="+mn-ea"/>
                          <a:ea typeface="+mn-ea"/>
                        </a:rPr>
                        <a:t>1</a:t>
                      </a:r>
                      <a:endParaRPr lang="ko-KR" altLang="en-US" sz="850" b="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Tx/>
                        <a:buNone/>
                      </a:pPr>
                      <a:r>
                        <a:rPr lang="ko-KR" altLang="en-US" sz="800" b="0" dirty="0">
                          <a:latin typeface="+mn-ea"/>
                          <a:ea typeface="+mn-ea"/>
                        </a:rPr>
                        <a:t>이메일 인증</a:t>
                      </a:r>
                      <a:r>
                        <a:rPr lang="en-US" altLang="ko-KR" sz="800" b="0" dirty="0">
                          <a:latin typeface="+mn-ea"/>
                          <a:ea typeface="+mn-ea"/>
                        </a:rPr>
                        <a:t>[Input</a:t>
                      </a:r>
                      <a:r>
                        <a:rPr lang="ko-KR" altLang="en-US" sz="800" b="0" dirty="0">
                          <a:latin typeface="+mn-ea"/>
                          <a:ea typeface="+mn-ea"/>
                        </a:rPr>
                        <a:t> </a:t>
                      </a:r>
                      <a:r>
                        <a:rPr lang="en-US" altLang="ko-KR" sz="800" b="0" dirty="0">
                          <a:latin typeface="+mn-ea"/>
                          <a:ea typeface="+mn-ea"/>
                        </a:rPr>
                        <a:t>box,</a:t>
                      </a:r>
                      <a:r>
                        <a:rPr lang="ko-KR" altLang="en-US" sz="800" b="0" dirty="0">
                          <a:latin typeface="+mn-ea"/>
                          <a:ea typeface="+mn-ea"/>
                        </a:rPr>
                        <a:t> </a:t>
                      </a:r>
                      <a:r>
                        <a:rPr lang="en-US" altLang="ko-KR" sz="800" b="0" dirty="0">
                          <a:latin typeface="+mn-ea"/>
                          <a:ea typeface="+mn-ea"/>
                        </a:rPr>
                        <a:t>Button]</a:t>
                      </a:r>
                    </a:p>
                    <a:p>
                      <a:pPr marL="171450" indent="-171450" algn="just" latinLnBrk="1">
                        <a:lnSpc>
                          <a:spcPct val="120000"/>
                        </a:lnSpc>
                        <a:buFontTx/>
                        <a:buChar char="-"/>
                      </a:pPr>
                      <a:r>
                        <a:rPr lang="ko-KR" altLang="en-US" sz="800" b="0" dirty="0">
                          <a:latin typeface="+mn-ea"/>
                          <a:ea typeface="+mn-ea"/>
                        </a:rPr>
                        <a:t>이메일 입력 후 인증버튼 클릭 시 인증번호 발송</a:t>
                      </a: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8343">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dirty="0">
                          <a:solidFill>
                            <a:schemeClr val="tx1"/>
                          </a:solidFill>
                          <a:latin typeface="+mn-ea"/>
                        </a:rPr>
                        <a:t>이메일 인증</a:t>
                      </a:r>
                      <a:r>
                        <a:rPr kumimoji="1" lang="en-US" altLang="ko-KR" sz="800" dirty="0">
                          <a:solidFill>
                            <a:schemeClr val="tx1"/>
                          </a:solidFill>
                          <a:latin typeface="+mn-ea"/>
                        </a:rPr>
                        <a:t>[Input box,</a:t>
                      </a:r>
                      <a:r>
                        <a:rPr kumimoji="1" lang="ko-KR" altLang="en-US" sz="800" dirty="0">
                          <a:solidFill>
                            <a:schemeClr val="tx1"/>
                          </a:solidFill>
                          <a:latin typeface="+mn-ea"/>
                        </a:rPr>
                        <a:t> </a:t>
                      </a:r>
                      <a:r>
                        <a:rPr kumimoji="1" lang="en-US" altLang="ko-KR" sz="800" dirty="0">
                          <a:solidFill>
                            <a:schemeClr val="tx1"/>
                          </a:solidFill>
                          <a:latin typeface="+mn-ea"/>
                        </a:rPr>
                        <a:t>Button]</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이메일 발송 버튼 클릭 시 타이머 생성</a:t>
                      </a:r>
                      <a:endParaRPr kumimoji="1" lang="en-US" altLang="ko-KR" sz="80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인증하기 버튼 클릭 시 유효성 검사</a:t>
                      </a:r>
                      <a:endParaRPr kumimoji="1" lang="en-US" altLang="ko-KR" sz="80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인증번호가 유효하면 비밀번호 재설정 활성화</a:t>
                      </a:r>
                      <a:endParaRPr kumimoji="1" lang="en-US" altLang="ko-KR" sz="80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유효하지 않으면 에러메시지 출력</a:t>
                      </a: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a:latin typeface="+mn-ea"/>
                          <a:ea typeface="+mn-ea"/>
                        </a:rPr>
                        <a:t>3</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dirty="0">
                          <a:solidFill>
                            <a:schemeClr val="tx1"/>
                          </a:solidFill>
                          <a:latin typeface="+mn-ea"/>
                        </a:rPr>
                        <a:t>새로운 비밀번호 입력 및 확인</a:t>
                      </a:r>
                      <a:r>
                        <a:rPr kumimoji="1" lang="en-US" altLang="ko-KR" sz="800" dirty="0">
                          <a:solidFill>
                            <a:schemeClr val="tx1"/>
                          </a:solidFill>
                          <a:latin typeface="+mn-ea"/>
                        </a:rPr>
                        <a:t>[Input box]</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비밀번호입력</a:t>
                      </a:r>
                      <a:r>
                        <a:rPr kumimoji="1" lang="en-US" altLang="ko-KR" sz="800" dirty="0">
                          <a:solidFill>
                            <a:schemeClr val="tx1"/>
                          </a:solidFill>
                          <a:latin typeface="+mn-ea"/>
                        </a:rPr>
                        <a:t>(</a:t>
                      </a:r>
                      <a:r>
                        <a:rPr kumimoji="1" lang="ko-KR" altLang="en-US" sz="800" dirty="0">
                          <a:solidFill>
                            <a:schemeClr val="tx1"/>
                          </a:solidFill>
                          <a:latin typeface="+mn-ea"/>
                        </a:rPr>
                        <a:t>형식 확인은 추후에</a:t>
                      </a:r>
                      <a:r>
                        <a:rPr kumimoji="1" lang="en-US" altLang="ko-KR" sz="800" dirty="0">
                          <a:solidFill>
                            <a:schemeClr val="tx1"/>
                          </a:solidFill>
                          <a:latin typeface="+mn-ea"/>
                        </a:rPr>
                        <a: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비밀번호 확인</a:t>
                      </a:r>
                      <a:r>
                        <a:rPr kumimoji="1" lang="en-US" altLang="ko-KR" sz="800" dirty="0">
                          <a:solidFill>
                            <a:schemeClr val="tx1"/>
                          </a:solidFill>
                          <a:latin typeface="+mn-ea"/>
                        </a:rPr>
                        <a:t>(</a:t>
                      </a:r>
                      <a:r>
                        <a:rPr kumimoji="1" lang="ko-KR" altLang="en-US" sz="800" dirty="0">
                          <a:solidFill>
                            <a:schemeClr val="tx1"/>
                          </a:solidFill>
                          <a:latin typeface="+mn-ea"/>
                        </a:rPr>
                        <a:t>일치 확인</a:t>
                      </a:r>
                      <a:r>
                        <a:rPr kumimoji="1" lang="en-US" altLang="ko-KR" sz="800" dirty="0">
                          <a:solidFill>
                            <a:schemeClr val="tx1"/>
                          </a:solidFill>
                          <a:latin typeface="+mn-ea"/>
                        </a:rPr>
                        <a: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일치하지 않을 경우 에러메시지 출력</a:t>
                      </a: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a:latin typeface="+mn-ea"/>
                          <a:ea typeface="+mn-ea"/>
                        </a:rPr>
                        <a:t>4</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dirty="0">
                          <a:solidFill>
                            <a:schemeClr val="tx1"/>
                          </a:solidFill>
                          <a:latin typeface="+mn-ea"/>
                        </a:rPr>
                        <a:t>확인</a:t>
                      </a:r>
                      <a:r>
                        <a:rPr kumimoji="1" lang="en-US" altLang="ko-KR" sz="800" dirty="0">
                          <a:solidFill>
                            <a:schemeClr val="tx1"/>
                          </a:solidFill>
                          <a:latin typeface="+mn-ea"/>
                        </a:rPr>
                        <a:t>[Button]</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계정이 생성되며 </a:t>
                      </a:r>
                      <a:r>
                        <a:rPr kumimoji="1" lang="en-US" altLang="ko-KR" sz="800" dirty="0">
                          <a:solidFill>
                            <a:schemeClr val="tx1"/>
                          </a:solidFill>
                          <a:latin typeface="+mn-ea"/>
                        </a:rPr>
                        <a:t>[SI-01 / </a:t>
                      </a:r>
                      <a:r>
                        <a:rPr kumimoji="1" lang="ko-KR" altLang="en-US" sz="800" dirty="0">
                          <a:solidFill>
                            <a:schemeClr val="tx1"/>
                          </a:solidFill>
                          <a:latin typeface="+mn-ea"/>
                        </a:rPr>
                        <a:t>로그인 화면</a:t>
                      </a:r>
                      <a:r>
                        <a:rPr kumimoji="1" lang="en-US" altLang="ko-KR" sz="800" dirty="0">
                          <a:solidFill>
                            <a:schemeClr val="tx1"/>
                          </a:solidFill>
                          <a:latin typeface="+mn-ea"/>
                        </a:rPr>
                        <a:t>]</a:t>
                      </a:r>
                      <a:r>
                        <a:rPr kumimoji="1" lang="ko-KR" altLang="en-US" sz="800" dirty="0">
                          <a:solidFill>
                            <a:schemeClr val="tx1"/>
                          </a:solidFill>
                          <a:latin typeface="+mn-ea"/>
                        </a:rPr>
                        <a:t> 페이지로 이동</a:t>
                      </a:r>
                      <a:endParaRPr kumimoji="1" lang="en-US" altLang="ko-KR" sz="80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약관 동의가 되어있지 않을 경우 에러 메시지 출력</a:t>
                      </a: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a:latin typeface="+mn-ea"/>
                          <a:ea typeface="+mn-ea"/>
                        </a:rPr>
                        <a:t>5</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00" b="0" dirty="0">
                          <a:latin typeface="+mn-ea"/>
                          <a:ea typeface="+mn-ea"/>
                        </a:rPr>
                        <a:t>취소</a:t>
                      </a:r>
                      <a:r>
                        <a:rPr lang="en-US" altLang="ko-KR" sz="800" b="0" dirty="0">
                          <a:latin typeface="+mn-ea"/>
                          <a:ea typeface="+mn-ea"/>
                        </a:rPr>
                        <a:t>[Button]</a:t>
                      </a:r>
                    </a:p>
                    <a:p>
                      <a:pPr marL="171450" indent="-171450" algn="just" latinLnBrk="1">
                        <a:lnSpc>
                          <a:spcPct val="120000"/>
                        </a:lnSpc>
                        <a:buFontTx/>
                        <a:buChar char="-"/>
                      </a:pPr>
                      <a:r>
                        <a:rPr lang="en-US" altLang="ko-KR" sz="800" b="0" dirty="0">
                          <a:latin typeface="+mn-ea"/>
                          <a:ea typeface="+mn-ea"/>
                        </a:rPr>
                        <a:t>[MN-01/ </a:t>
                      </a:r>
                      <a:r>
                        <a:rPr lang="ko-KR" altLang="en-US" sz="800" b="0" dirty="0">
                          <a:latin typeface="+mn-ea"/>
                          <a:ea typeface="+mn-ea"/>
                        </a:rPr>
                        <a:t>메인 화면</a:t>
                      </a:r>
                      <a:r>
                        <a:rPr lang="en-US" altLang="ko-KR" sz="800" b="0" dirty="0">
                          <a:latin typeface="+mn-ea"/>
                          <a:ea typeface="+mn-ea"/>
                        </a:rPr>
                        <a:t>]</a:t>
                      </a:r>
                      <a:r>
                        <a:rPr lang="ko-KR" altLang="en-US" sz="800" b="0" dirty="0">
                          <a:latin typeface="+mn-ea"/>
                          <a:ea typeface="+mn-ea"/>
                        </a:rPr>
                        <a:t> 페이지로 이동</a:t>
                      </a: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a:latin typeface="+mn-ea"/>
                          <a:ea typeface="+mn-ea"/>
                        </a:rPr>
                        <a:t>6</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333247">
                <a:tc>
                  <a:txBody>
                    <a:bodyPr/>
                    <a:lstStyle/>
                    <a:p>
                      <a:pPr algn="ctr" latinLnBrk="1">
                        <a:lnSpc>
                          <a:spcPct val="120000"/>
                        </a:lnSpc>
                      </a:pPr>
                      <a:r>
                        <a:rPr lang="en-US" altLang="ko-KR" sz="850" b="0">
                          <a:latin typeface="+mn-ea"/>
                          <a:ea typeface="+mn-ea"/>
                        </a:rPr>
                        <a:t>7</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10" name="직사각형 9">
            <a:extLst>
              <a:ext uri="{FF2B5EF4-FFF2-40B4-BE49-F238E27FC236}">
                <a16:creationId xmlns:a16="http://schemas.microsoft.com/office/drawing/2014/main" id="{D3A89BFC-BEED-0D47-E545-70BF107547B7}"/>
              </a:ext>
            </a:extLst>
          </p:cNvPr>
          <p:cNvSpPr/>
          <p:nvPr/>
        </p:nvSpPr>
        <p:spPr>
          <a:xfrm>
            <a:off x="3020299" y="795964"/>
            <a:ext cx="2989058" cy="792088"/>
          </a:xfrm>
          <a:prstGeom prst="rect">
            <a:avLst/>
          </a:prstGeom>
          <a:noFill/>
          <a:ln>
            <a:solidFill>
              <a:srgbClr val="F2F2F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ore-KR" altLang="en-US">
                <a:solidFill>
                  <a:schemeClr val="tx1"/>
                </a:solidFill>
                <a:latin typeface="NanumGothic" panose="020D0604000000000000" pitchFamily="34" charset="-127"/>
                <a:ea typeface="NanumGothic" panose="020D0604000000000000" pitchFamily="34" charset="-127"/>
              </a:rPr>
              <a:t>모이젠</a:t>
            </a:r>
          </a:p>
        </p:txBody>
      </p:sp>
      <p:sp>
        <p:nvSpPr>
          <p:cNvPr id="36" name="모서리가 둥근 직사각형 35">
            <a:extLst>
              <a:ext uri="{FF2B5EF4-FFF2-40B4-BE49-F238E27FC236}">
                <a16:creationId xmlns:a16="http://schemas.microsoft.com/office/drawing/2014/main" id="{3F641F08-FF56-FAAA-E921-DA947E29B0BF}"/>
              </a:ext>
            </a:extLst>
          </p:cNvPr>
          <p:cNvSpPr/>
          <p:nvPr/>
        </p:nvSpPr>
        <p:spPr>
          <a:xfrm>
            <a:off x="4626119" y="5314901"/>
            <a:ext cx="1325864" cy="274339"/>
          </a:xfrm>
          <a:prstGeom prst="roundRect">
            <a:avLst>
              <a:gd name="adj" fmla="val 3810"/>
            </a:avLst>
          </a:prstGeom>
          <a:solidFill>
            <a:srgbClr val="DFEEFE"/>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a:solidFill>
                  <a:srgbClr val="0070C0"/>
                </a:solidFill>
                <a:latin typeface="S-Core Dream 5 Medium" panose="020B0503030302020204" pitchFamily="34" charset="-127"/>
                <a:ea typeface="S-Core Dream 5 Medium" panose="020B0503030302020204" pitchFamily="34" charset="-127"/>
                <a:cs typeface="CAFE24 SSURROUND AIR" pitchFamily="2" charset="-127"/>
              </a:rPr>
              <a:t>확인</a:t>
            </a:r>
            <a:endParaRPr kumimoji="1" lang="ko-Kore-KR" altLang="en-US" sz="600">
              <a:solidFill>
                <a:srgbClr val="0070C0"/>
              </a:solidFill>
              <a:latin typeface="S-Core Dream 5 Medium" panose="020B0503030302020204" pitchFamily="34" charset="-127"/>
              <a:ea typeface="S-Core Dream 5 Medium" panose="020B0503030302020204" pitchFamily="34" charset="-127"/>
              <a:cs typeface="CAFE24 SSURROUND AIR" pitchFamily="2" charset="-127"/>
            </a:endParaRPr>
          </a:p>
        </p:txBody>
      </p:sp>
      <p:sp>
        <p:nvSpPr>
          <p:cNvPr id="37" name="모서리가 둥근 직사각형 36">
            <a:extLst>
              <a:ext uri="{FF2B5EF4-FFF2-40B4-BE49-F238E27FC236}">
                <a16:creationId xmlns:a16="http://schemas.microsoft.com/office/drawing/2014/main" id="{47D00D78-6293-CD31-0758-25C75E91D879}"/>
              </a:ext>
            </a:extLst>
          </p:cNvPr>
          <p:cNvSpPr/>
          <p:nvPr/>
        </p:nvSpPr>
        <p:spPr>
          <a:xfrm>
            <a:off x="3163079" y="5314901"/>
            <a:ext cx="1325864" cy="274339"/>
          </a:xfrm>
          <a:prstGeom prst="roundRect">
            <a:avLst>
              <a:gd name="adj" fmla="val 3810"/>
            </a:avLst>
          </a:prstGeom>
          <a:solidFill>
            <a:schemeClr val="bg1">
              <a:lumMod val="95000"/>
            </a:schemeClr>
          </a:solid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a:solidFill>
                  <a:schemeClr val="tx1">
                    <a:lumMod val="50000"/>
                    <a:lumOff val="50000"/>
                  </a:schemeClr>
                </a:solidFill>
                <a:latin typeface="S-Core Dream 5 Medium" panose="020B0503030302020204" pitchFamily="34" charset="-127"/>
                <a:ea typeface="S-Core Dream 5 Medium" panose="020B0503030302020204" pitchFamily="34" charset="-127"/>
                <a:cs typeface="CAFE24 SSURROUND AIR" pitchFamily="2" charset="-127"/>
              </a:rPr>
              <a:t>취소</a:t>
            </a:r>
            <a:endParaRPr kumimoji="1" lang="ko-Kore-KR" altLang="en-US" sz="600">
              <a:solidFill>
                <a:schemeClr val="tx1">
                  <a:lumMod val="50000"/>
                  <a:lumOff val="50000"/>
                </a:schemeClr>
              </a:solidFill>
              <a:latin typeface="S-Core Dream 5 Medium" panose="020B0503030302020204" pitchFamily="34" charset="-127"/>
              <a:ea typeface="S-Core Dream 5 Medium" panose="020B0503030302020204" pitchFamily="34" charset="-127"/>
              <a:cs typeface="CAFE24 SSURROUND AIR" pitchFamily="2" charset="-127"/>
            </a:endParaRPr>
          </a:p>
        </p:txBody>
      </p:sp>
      <p:sp>
        <p:nvSpPr>
          <p:cNvPr id="9" name="TextBox 8">
            <a:extLst>
              <a:ext uri="{FF2B5EF4-FFF2-40B4-BE49-F238E27FC236}">
                <a16:creationId xmlns:a16="http://schemas.microsoft.com/office/drawing/2014/main" id="{F8DF658E-3E57-2EB2-D88E-7B2221B03B00}"/>
              </a:ext>
            </a:extLst>
          </p:cNvPr>
          <p:cNvSpPr txBox="1"/>
          <p:nvPr/>
        </p:nvSpPr>
        <p:spPr>
          <a:xfrm>
            <a:off x="2747628" y="1937737"/>
            <a:ext cx="545342" cy="246221"/>
          </a:xfrm>
          <a:prstGeom prst="rect">
            <a:avLst/>
          </a:prstGeom>
          <a:noFill/>
        </p:spPr>
        <p:txBody>
          <a:bodyPr wrap="none" rtlCol="0">
            <a:spAutoFit/>
          </a:bodyPr>
          <a:lstStyle/>
          <a:p>
            <a:r>
              <a:rPr kumimoji="1" lang="ko-Kore-KR" altLang="en-US" sz="1000">
                <a:latin typeface="NanumGothic" panose="020D0604000000000000" pitchFamily="34" charset="-127"/>
                <a:ea typeface="NanumGothic" panose="020D0604000000000000" pitchFamily="34" charset="-127"/>
              </a:rPr>
              <a:t>이메일</a:t>
            </a:r>
          </a:p>
        </p:txBody>
      </p:sp>
      <p:pic>
        <p:nvPicPr>
          <p:cNvPr id="11" name="그림 10">
            <a:extLst>
              <a:ext uri="{FF2B5EF4-FFF2-40B4-BE49-F238E27FC236}">
                <a16:creationId xmlns:a16="http://schemas.microsoft.com/office/drawing/2014/main" id="{A6796DD9-1D4F-2C4B-780E-F10FCCC857F5}"/>
              </a:ext>
            </a:extLst>
          </p:cNvPr>
          <p:cNvPicPr>
            <a:picLocks noChangeAspect="1"/>
          </p:cNvPicPr>
          <p:nvPr/>
        </p:nvPicPr>
        <p:blipFill>
          <a:blip r:embed="rId2"/>
          <a:stretch>
            <a:fillRect/>
          </a:stretch>
        </p:blipFill>
        <p:spPr>
          <a:xfrm>
            <a:off x="2838128" y="2197680"/>
            <a:ext cx="2609800" cy="312904"/>
          </a:xfrm>
          <a:prstGeom prst="rect">
            <a:avLst/>
          </a:prstGeom>
        </p:spPr>
      </p:pic>
      <p:sp>
        <p:nvSpPr>
          <p:cNvPr id="13" name="TextBox 12">
            <a:extLst>
              <a:ext uri="{FF2B5EF4-FFF2-40B4-BE49-F238E27FC236}">
                <a16:creationId xmlns:a16="http://schemas.microsoft.com/office/drawing/2014/main" id="{295D198D-26D4-A43A-E972-9C0DFDC3A6A0}"/>
              </a:ext>
            </a:extLst>
          </p:cNvPr>
          <p:cNvSpPr txBox="1"/>
          <p:nvPr/>
        </p:nvSpPr>
        <p:spPr>
          <a:xfrm>
            <a:off x="2747628" y="3645024"/>
            <a:ext cx="1061509" cy="246221"/>
          </a:xfrm>
          <a:prstGeom prst="rect">
            <a:avLst/>
          </a:prstGeom>
          <a:noFill/>
        </p:spPr>
        <p:txBody>
          <a:bodyPr wrap="none" rtlCol="0">
            <a:spAutoFit/>
          </a:bodyPr>
          <a:lstStyle/>
          <a:p>
            <a:r>
              <a:rPr kumimoji="1" lang="ko-Kore-KR" altLang="en-US" sz="1000">
                <a:latin typeface="NanumGothic" panose="020D0604000000000000" pitchFamily="34" charset="-127"/>
                <a:ea typeface="NanumGothic" panose="020D0604000000000000" pitchFamily="34" charset="-127"/>
              </a:rPr>
              <a:t>새로운</a:t>
            </a:r>
            <a:r>
              <a:rPr kumimoji="1" lang="ko-KR" altLang="en-US" sz="1000">
                <a:latin typeface="NanumGothic" panose="020D0604000000000000" pitchFamily="34" charset="-127"/>
                <a:ea typeface="NanumGothic" panose="020D0604000000000000" pitchFamily="34" charset="-127"/>
              </a:rPr>
              <a:t> </a:t>
            </a:r>
            <a:r>
              <a:rPr kumimoji="1" lang="ko-Kore-KR" altLang="en-US" sz="1000">
                <a:latin typeface="NanumGothic" panose="020D0604000000000000" pitchFamily="34" charset="-127"/>
                <a:ea typeface="NanumGothic" panose="020D0604000000000000" pitchFamily="34" charset="-127"/>
              </a:rPr>
              <a:t>비밀번호</a:t>
            </a:r>
          </a:p>
        </p:txBody>
      </p:sp>
      <p:pic>
        <p:nvPicPr>
          <p:cNvPr id="14" name="그림 13">
            <a:extLst>
              <a:ext uri="{FF2B5EF4-FFF2-40B4-BE49-F238E27FC236}">
                <a16:creationId xmlns:a16="http://schemas.microsoft.com/office/drawing/2014/main" id="{4BBFC3A5-4D4C-5B2E-86E2-2E2FD9324AB8}"/>
              </a:ext>
            </a:extLst>
          </p:cNvPr>
          <p:cNvPicPr>
            <a:picLocks noChangeAspect="1"/>
          </p:cNvPicPr>
          <p:nvPr/>
        </p:nvPicPr>
        <p:blipFill>
          <a:blip r:embed="rId2"/>
          <a:stretch>
            <a:fillRect/>
          </a:stretch>
        </p:blipFill>
        <p:spPr>
          <a:xfrm>
            <a:off x="2838129" y="3904966"/>
            <a:ext cx="3359599" cy="309600"/>
          </a:xfrm>
          <a:prstGeom prst="rect">
            <a:avLst/>
          </a:prstGeom>
        </p:spPr>
      </p:pic>
      <p:sp>
        <p:nvSpPr>
          <p:cNvPr id="15" name="TextBox 14">
            <a:extLst>
              <a:ext uri="{FF2B5EF4-FFF2-40B4-BE49-F238E27FC236}">
                <a16:creationId xmlns:a16="http://schemas.microsoft.com/office/drawing/2014/main" id="{D91CBE30-4E19-8864-3A5E-B07859928D68}"/>
              </a:ext>
            </a:extLst>
          </p:cNvPr>
          <p:cNvSpPr txBox="1"/>
          <p:nvPr/>
        </p:nvSpPr>
        <p:spPr>
          <a:xfrm>
            <a:off x="2747628" y="4316108"/>
            <a:ext cx="941283" cy="246221"/>
          </a:xfrm>
          <a:prstGeom prst="rect">
            <a:avLst/>
          </a:prstGeom>
          <a:noFill/>
        </p:spPr>
        <p:txBody>
          <a:bodyPr wrap="none" rtlCol="0">
            <a:spAutoFit/>
          </a:bodyPr>
          <a:lstStyle/>
          <a:p>
            <a:r>
              <a:rPr kumimoji="1" lang="ko-Kore-KR" altLang="en-US" sz="1000">
                <a:latin typeface="NanumGothic" panose="020D0604000000000000" pitchFamily="34" charset="-127"/>
                <a:ea typeface="NanumGothic" panose="020D0604000000000000" pitchFamily="34" charset="-127"/>
              </a:rPr>
              <a:t>비밀번호</a:t>
            </a:r>
            <a:r>
              <a:rPr kumimoji="1" lang="ko-KR" altLang="en-US" sz="1000">
                <a:latin typeface="NanumGothic" panose="020D0604000000000000" pitchFamily="34" charset="-127"/>
                <a:ea typeface="NanumGothic" panose="020D0604000000000000" pitchFamily="34" charset="-127"/>
              </a:rPr>
              <a:t> 확인</a:t>
            </a:r>
            <a:endParaRPr kumimoji="1" lang="ko-Kore-KR" altLang="en-US" sz="1000">
              <a:latin typeface="NanumGothic" panose="020D0604000000000000" pitchFamily="34" charset="-127"/>
              <a:ea typeface="NanumGothic" panose="020D0604000000000000" pitchFamily="34" charset="-127"/>
            </a:endParaRPr>
          </a:p>
        </p:txBody>
      </p:sp>
      <p:sp>
        <p:nvSpPr>
          <p:cNvPr id="32" name="TextBox 31">
            <a:extLst>
              <a:ext uri="{FF2B5EF4-FFF2-40B4-BE49-F238E27FC236}">
                <a16:creationId xmlns:a16="http://schemas.microsoft.com/office/drawing/2014/main" id="{4A9F990C-63FF-91C8-13D3-8C128B970AEE}"/>
              </a:ext>
            </a:extLst>
          </p:cNvPr>
          <p:cNvSpPr txBox="1"/>
          <p:nvPr/>
        </p:nvSpPr>
        <p:spPr>
          <a:xfrm>
            <a:off x="2916419" y="4972592"/>
            <a:ext cx="3035564" cy="215444"/>
          </a:xfrm>
          <a:prstGeom prst="rect">
            <a:avLst/>
          </a:prstGeom>
          <a:noFill/>
        </p:spPr>
        <p:txBody>
          <a:bodyPr wrap="square">
            <a:spAutoFit/>
          </a:bodyPr>
          <a:lstStyle/>
          <a:p>
            <a:r>
              <a:rPr lang="ko-KR" altLang="en-US" sz="800" dirty="0">
                <a:solidFill>
                  <a:srgbClr val="FF0000"/>
                </a:solidFill>
                <a:latin typeface="NanumGothic" panose="020D0604000000000000" pitchFamily="34" charset="-127"/>
                <a:ea typeface="NanumGothic" panose="020D0604000000000000" pitchFamily="34" charset="-127"/>
              </a:rPr>
              <a:t>비밀번호가 일치 하지 않습니다</a:t>
            </a:r>
            <a:r>
              <a:rPr lang="en-US" altLang="ko-KR" sz="800" dirty="0">
                <a:solidFill>
                  <a:srgbClr val="FF0000"/>
                </a:solidFill>
                <a:latin typeface="NanumGothic" panose="020D0604000000000000" pitchFamily="34" charset="-127"/>
                <a:ea typeface="NanumGothic" panose="020D0604000000000000" pitchFamily="34" charset="-127"/>
              </a:rPr>
              <a:t>.</a:t>
            </a:r>
            <a:endParaRPr lang="ko-Kore-KR" altLang="en-US" sz="800" dirty="0">
              <a:latin typeface="NanumGothic" panose="020D0604000000000000" pitchFamily="34" charset="-127"/>
              <a:ea typeface="NanumGothic" panose="020D0604000000000000" pitchFamily="34" charset="-127"/>
            </a:endParaRPr>
          </a:p>
        </p:txBody>
      </p:sp>
      <p:sp>
        <p:nvSpPr>
          <p:cNvPr id="16" name="모서리가 둥근 직사각형 15">
            <a:extLst>
              <a:ext uri="{FF2B5EF4-FFF2-40B4-BE49-F238E27FC236}">
                <a16:creationId xmlns:a16="http://schemas.microsoft.com/office/drawing/2014/main" id="{DF74225D-E4AD-0329-CA55-4738C57C4E4C}"/>
              </a:ext>
            </a:extLst>
          </p:cNvPr>
          <p:cNvSpPr/>
          <p:nvPr/>
        </p:nvSpPr>
        <p:spPr>
          <a:xfrm>
            <a:off x="5549656" y="2216962"/>
            <a:ext cx="690360" cy="274339"/>
          </a:xfrm>
          <a:prstGeom prst="roundRect">
            <a:avLst>
              <a:gd name="adj" fmla="val 3810"/>
            </a:avLst>
          </a:prstGeom>
          <a:solidFill>
            <a:srgbClr val="DFEEFE"/>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rPr>
              <a:t>인증번호 발송</a:t>
            </a:r>
            <a:endParaRPr kumimoji="1" lang="ko-Kore-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endParaRPr>
          </a:p>
        </p:txBody>
      </p:sp>
      <p:pic>
        <p:nvPicPr>
          <p:cNvPr id="20" name="그림 19">
            <a:extLst>
              <a:ext uri="{FF2B5EF4-FFF2-40B4-BE49-F238E27FC236}">
                <a16:creationId xmlns:a16="http://schemas.microsoft.com/office/drawing/2014/main" id="{933F78FC-D202-2011-6895-DEAD16AB91B9}"/>
              </a:ext>
            </a:extLst>
          </p:cNvPr>
          <p:cNvPicPr>
            <a:picLocks noChangeAspect="1"/>
          </p:cNvPicPr>
          <p:nvPr/>
        </p:nvPicPr>
        <p:blipFill>
          <a:blip r:embed="rId2"/>
          <a:stretch>
            <a:fillRect/>
          </a:stretch>
        </p:blipFill>
        <p:spPr>
          <a:xfrm>
            <a:off x="2838128" y="4580702"/>
            <a:ext cx="3359599" cy="309600"/>
          </a:xfrm>
          <a:prstGeom prst="rect">
            <a:avLst/>
          </a:prstGeom>
        </p:spPr>
      </p:pic>
      <p:sp>
        <p:nvSpPr>
          <p:cNvPr id="26" name="TextBox 25">
            <a:extLst>
              <a:ext uri="{FF2B5EF4-FFF2-40B4-BE49-F238E27FC236}">
                <a16:creationId xmlns:a16="http://schemas.microsoft.com/office/drawing/2014/main" id="{BD4A4DC6-C40F-D651-CBD4-EF9435ED7084}"/>
              </a:ext>
            </a:extLst>
          </p:cNvPr>
          <p:cNvSpPr txBox="1"/>
          <p:nvPr/>
        </p:nvSpPr>
        <p:spPr>
          <a:xfrm>
            <a:off x="2747628" y="2564904"/>
            <a:ext cx="821059" cy="246221"/>
          </a:xfrm>
          <a:prstGeom prst="rect">
            <a:avLst/>
          </a:prstGeom>
          <a:noFill/>
        </p:spPr>
        <p:txBody>
          <a:bodyPr wrap="none" rtlCol="0">
            <a:spAutoFit/>
          </a:bodyPr>
          <a:lstStyle/>
          <a:p>
            <a:r>
              <a:rPr kumimoji="1" lang="ko-Kore-KR" altLang="en-US" sz="1000">
                <a:latin typeface="NanumGothic" panose="020D0604000000000000" pitchFamily="34" charset="-127"/>
                <a:ea typeface="NanumGothic" panose="020D0604000000000000" pitchFamily="34" charset="-127"/>
              </a:rPr>
              <a:t>이메일</a:t>
            </a:r>
            <a:r>
              <a:rPr kumimoji="1" lang="ko-KR" altLang="en-US" sz="1000">
                <a:latin typeface="NanumGothic" panose="020D0604000000000000" pitchFamily="34" charset="-127"/>
                <a:ea typeface="NanumGothic" panose="020D0604000000000000" pitchFamily="34" charset="-127"/>
              </a:rPr>
              <a:t> 인증</a:t>
            </a:r>
            <a:endParaRPr kumimoji="1" lang="ko-Kore-KR" altLang="en-US" sz="1000">
              <a:latin typeface="NanumGothic" panose="020D0604000000000000" pitchFamily="34" charset="-127"/>
              <a:ea typeface="NanumGothic" panose="020D0604000000000000" pitchFamily="34" charset="-127"/>
            </a:endParaRPr>
          </a:p>
        </p:txBody>
      </p:sp>
      <p:pic>
        <p:nvPicPr>
          <p:cNvPr id="27" name="그림 26">
            <a:extLst>
              <a:ext uri="{FF2B5EF4-FFF2-40B4-BE49-F238E27FC236}">
                <a16:creationId xmlns:a16="http://schemas.microsoft.com/office/drawing/2014/main" id="{CE2035CA-8944-C83E-FE0B-2B55289E59F5}"/>
              </a:ext>
            </a:extLst>
          </p:cNvPr>
          <p:cNvPicPr>
            <a:picLocks noChangeAspect="1"/>
          </p:cNvPicPr>
          <p:nvPr/>
        </p:nvPicPr>
        <p:blipFill>
          <a:blip r:embed="rId2"/>
          <a:stretch>
            <a:fillRect/>
          </a:stretch>
        </p:blipFill>
        <p:spPr>
          <a:xfrm>
            <a:off x="2849668" y="2835790"/>
            <a:ext cx="2620194" cy="312904"/>
          </a:xfrm>
          <a:prstGeom prst="rect">
            <a:avLst/>
          </a:prstGeom>
        </p:spPr>
      </p:pic>
      <p:sp>
        <p:nvSpPr>
          <p:cNvPr id="31" name="모서리가 둥근 직사각형 30">
            <a:extLst>
              <a:ext uri="{FF2B5EF4-FFF2-40B4-BE49-F238E27FC236}">
                <a16:creationId xmlns:a16="http://schemas.microsoft.com/office/drawing/2014/main" id="{D39CE13C-6032-2241-4FBA-84282195183E}"/>
              </a:ext>
            </a:extLst>
          </p:cNvPr>
          <p:cNvSpPr/>
          <p:nvPr/>
        </p:nvSpPr>
        <p:spPr>
          <a:xfrm>
            <a:off x="5555940" y="2866629"/>
            <a:ext cx="684076" cy="274339"/>
          </a:xfrm>
          <a:prstGeom prst="roundRect">
            <a:avLst>
              <a:gd name="adj" fmla="val 3810"/>
            </a:avLst>
          </a:prstGeom>
          <a:solidFill>
            <a:srgbClr val="DFEEFE"/>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rPr>
              <a:t>인증하기</a:t>
            </a:r>
            <a:endParaRPr kumimoji="1" lang="ko-Kore-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endParaRPr>
          </a:p>
        </p:txBody>
      </p:sp>
      <p:cxnSp>
        <p:nvCxnSpPr>
          <p:cNvPr id="17" name="직선 연결선[R] 16">
            <a:extLst>
              <a:ext uri="{FF2B5EF4-FFF2-40B4-BE49-F238E27FC236}">
                <a16:creationId xmlns:a16="http://schemas.microsoft.com/office/drawing/2014/main" id="{D99A13A3-ECC8-22D6-7993-BF623EA4FB06}"/>
              </a:ext>
            </a:extLst>
          </p:cNvPr>
          <p:cNvCxnSpPr/>
          <p:nvPr/>
        </p:nvCxnSpPr>
        <p:spPr>
          <a:xfrm>
            <a:off x="2838128" y="3573016"/>
            <a:ext cx="3359599" cy="0"/>
          </a:xfrm>
          <a:prstGeom prst="line">
            <a:avLst/>
          </a:prstGeom>
          <a:ln>
            <a:solidFill>
              <a:srgbClr val="F2F2F2"/>
            </a:solidFill>
          </a:ln>
        </p:spPr>
        <p:style>
          <a:lnRef idx="1">
            <a:schemeClr val="accent1"/>
          </a:lnRef>
          <a:fillRef idx="0">
            <a:schemeClr val="accent1"/>
          </a:fillRef>
          <a:effectRef idx="0">
            <a:schemeClr val="accent1"/>
          </a:effectRef>
          <a:fontRef idx="minor">
            <a:schemeClr val="tx1"/>
          </a:fontRef>
        </p:style>
      </p:cxnSp>
      <p:sp>
        <p:nvSpPr>
          <p:cNvPr id="6" name="타원 5">
            <a:extLst>
              <a:ext uri="{FF2B5EF4-FFF2-40B4-BE49-F238E27FC236}">
                <a16:creationId xmlns:a16="http://schemas.microsoft.com/office/drawing/2014/main" id="{872ADC08-AB29-F469-2470-05494F2361B0}"/>
              </a:ext>
            </a:extLst>
          </p:cNvPr>
          <p:cNvSpPr/>
          <p:nvPr/>
        </p:nvSpPr>
        <p:spPr>
          <a:xfrm>
            <a:off x="5421425" y="2089498"/>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1</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7" name="타원 6">
            <a:extLst>
              <a:ext uri="{FF2B5EF4-FFF2-40B4-BE49-F238E27FC236}">
                <a16:creationId xmlns:a16="http://schemas.microsoft.com/office/drawing/2014/main" id="{D30F9C49-E060-3C43-9774-0C886A85AC55}"/>
              </a:ext>
            </a:extLst>
          </p:cNvPr>
          <p:cNvSpPr/>
          <p:nvPr/>
        </p:nvSpPr>
        <p:spPr>
          <a:xfrm>
            <a:off x="2745875" y="3818685"/>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dirty="0">
                <a:solidFill>
                  <a:prstClr val="white"/>
                </a:solidFill>
                <a:latin typeface="S-Core Dream 7 ExtraBold" panose="020B0503030302020204" pitchFamily="34" charset="-127"/>
                <a:ea typeface="S-Core Dream 7 ExtraBold" panose="020B0503030302020204" pitchFamily="34" charset="-127"/>
                <a:cs typeface="CAFE24 SSURROUND AIR" pitchFamily="2" charset="-127"/>
              </a:rPr>
              <a:t>3</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8" name="타원 7">
            <a:extLst>
              <a:ext uri="{FF2B5EF4-FFF2-40B4-BE49-F238E27FC236}">
                <a16:creationId xmlns:a16="http://schemas.microsoft.com/office/drawing/2014/main" id="{B88BD1D2-FA45-E424-E751-5C0CB64DC882}"/>
              </a:ext>
            </a:extLst>
          </p:cNvPr>
          <p:cNvSpPr/>
          <p:nvPr/>
        </p:nvSpPr>
        <p:spPr>
          <a:xfrm>
            <a:off x="4509805" y="5153865"/>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4</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19" name="타원 18">
            <a:extLst>
              <a:ext uri="{FF2B5EF4-FFF2-40B4-BE49-F238E27FC236}">
                <a16:creationId xmlns:a16="http://schemas.microsoft.com/office/drawing/2014/main" id="{59458590-E62D-D30F-C783-8612BE9B7553}"/>
              </a:ext>
            </a:extLst>
          </p:cNvPr>
          <p:cNvSpPr/>
          <p:nvPr/>
        </p:nvSpPr>
        <p:spPr>
          <a:xfrm>
            <a:off x="2752423" y="2748457"/>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2</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21" name="TextBox 20">
            <a:extLst>
              <a:ext uri="{FF2B5EF4-FFF2-40B4-BE49-F238E27FC236}">
                <a16:creationId xmlns:a16="http://schemas.microsoft.com/office/drawing/2014/main" id="{33CD323A-9687-D664-05A2-67B4D7080385}"/>
              </a:ext>
            </a:extLst>
          </p:cNvPr>
          <p:cNvSpPr txBox="1"/>
          <p:nvPr/>
        </p:nvSpPr>
        <p:spPr>
          <a:xfrm>
            <a:off x="5044225" y="2883133"/>
            <a:ext cx="397077" cy="215444"/>
          </a:xfrm>
          <a:prstGeom prst="rect">
            <a:avLst/>
          </a:prstGeom>
          <a:noFill/>
        </p:spPr>
        <p:txBody>
          <a:bodyPr wrap="square" rtlCol="0">
            <a:spAutoFit/>
          </a:bodyPr>
          <a:lstStyle/>
          <a:p>
            <a:r>
              <a:rPr kumimoji="1" lang="en-US" altLang="ko-KR" sz="800" dirty="0">
                <a:solidFill>
                  <a:srgbClr val="DDDDDD"/>
                </a:solidFill>
              </a:rPr>
              <a:t>3:00</a:t>
            </a:r>
            <a:endParaRPr kumimoji="1" lang="ko-Kore-KR" altLang="en-US" sz="800" dirty="0">
              <a:solidFill>
                <a:srgbClr val="DDDDDD"/>
              </a:solidFill>
            </a:endParaRPr>
          </a:p>
        </p:txBody>
      </p:sp>
      <p:sp>
        <p:nvSpPr>
          <p:cNvPr id="23" name="TextBox 22">
            <a:extLst>
              <a:ext uri="{FF2B5EF4-FFF2-40B4-BE49-F238E27FC236}">
                <a16:creationId xmlns:a16="http://schemas.microsoft.com/office/drawing/2014/main" id="{0FD7A760-02BA-E9DD-3948-664290DBC5B5}"/>
              </a:ext>
            </a:extLst>
          </p:cNvPr>
          <p:cNvSpPr txBox="1"/>
          <p:nvPr/>
        </p:nvSpPr>
        <p:spPr>
          <a:xfrm>
            <a:off x="2916419" y="3230320"/>
            <a:ext cx="3035564" cy="215444"/>
          </a:xfrm>
          <a:prstGeom prst="rect">
            <a:avLst/>
          </a:prstGeom>
          <a:noFill/>
        </p:spPr>
        <p:txBody>
          <a:bodyPr wrap="square">
            <a:spAutoFit/>
          </a:bodyPr>
          <a:lstStyle/>
          <a:p>
            <a:r>
              <a:rPr lang="ko-KR" altLang="en-US" sz="800" dirty="0">
                <a:solidFill>
                  <a:srgbClr val="FF0000"/>
                </a:solidFill>
                <a:latin typeface="NanumGothic" panose="020D0604000000000000" pitchFamily="34" charset="-127"/>
                <a:ea typeface="NanumGothic" panose="020D0604000000000000" pitchFamily="34" charset="-127"/>
              </a:rPr>
              <a:t>인증번호가 일치 하지 않습니다</a:t>
            </a:r>
            <a:r>
              <a:rPr lang="en-US" altLang="ko-KR" sz="800" dirty="0">
                <a:solidFill>
                  <a:srgbClr val="FF0000"/>
                </a:solidFill>
                <a:latin typeface="NanumGothic" panose="020D0604000000000000" pitchFamily="34" charset="-127"/>
                <a:ea typeface="NanumGothic" panose="020D0604000000000000" pitchFamily="34" charset="-127"/>
              </a:rPr>
              <a:t>.</a:t>
            </a:r>
            <a:endParaRPr lang="ko-Kore-KR" altLang="en-US" sz="800" dirty="0">
              <a:latin typeface="NanumGothic" panose="020D0604000000000000" pitchFamily="34" charset="-127"/>
              <a:ea typeface="NanumGothic" panose="020D0604000000000000" pitchFamily="34" charset="-127"/>
            </a:endParaRPr>
          </a:p>
        </p:txBody>
      </p:sp>
      <p:sp>
        <p:nvSpPr>
          <p:cNvPr id="28" name="타원 27">
            <a:extLst>
              <a:ext uri="{FF2B5EF4-FFF2-40B4-BE49-F238E27FC236}">
                <a16:creationId xmlns:a16="http://schemas.microsoft.com/office/drawing/2014/main" id="{8F6386DE-DD25-CC74-ED32-8BFC16842856}"/>
              </a:ext>
            </a:extLst>
          </p:cNvPr>
          <p:cNvSpPr/>
          <p:nvPr/>
        </p:nvSpPr>
        <p:spPr>
          <a:xfrm>
            <a:off x="3076741" y="5170951"/>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5</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Tree>
    <p:extLst>
      <p:ext uri="{BB962C8B-B14F-4D97-AF65-F5344CB8AC3E}">
        <p14:creationId xmlns:p14="http://schemas.microsoft.com/office/powerpoint/2010/main" val="444512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3583B41-E084-99EA-2A03-ED25B0EA16D8}"/>
              </a:ext>
            </a:extLst>
          </p:cNvPr>
          <p:cNvSpPr>
            <a:spLocks noGrp="1"/>
          </p:cNvSpPr>
          <p:nvPr>
            <p:ph type="body" sz="quarter" idx="10"/>
          </p:nvPr>
        </p:nvSpPr>
        <p:spPr/>
        <p:txBody>
          <a:bodyPr/>
          <a:lstStyle/>
          <a:p>
            <a:r>
              <a:rPr kumimoji="1" lang="en-US" altLang="ko-Kore-KR" dirty="0"/>
              <a:t>PD-01</a:t>
            </a:r>
            <a:endParaRPr kumimoji="1" lang="ko-Kore-KR" altLang="en-US" dirty="0"/>
          </a:p>
        </p:txBody>
      </p:sp>
      <p:sp>
        <p:nvSpPr>
          <p:cNvPr id="3" name="텍스트 개체 틀 2">
            <a:extLst>
              <a:ext uri="{FF2B5EF4-FFF2-40B4-BE49-F238E27FC236}">
                <a16:creationId xmlns:a16="http://schemas.microsoft.com/office/drawing/2014/main" id="{525B9EA8-6287-02A1-992D-332F52C6BB0B}"/>
              </a:ext>
            </a:extLst>
          </p:cNvPr>
          <p:cNvSpPr>
            <a:spLocks noGrp="1"/>
          </p:cNvSpPr>
          <p:nvPr>
            <p:ph type="body" sz="quarter" idx="11"/>
          </p:nvPr>
        </p:nvSpPr>
        <p:spPr/>
        <p:txBody>
          <a:bodyPr/>
          <a:lstStyle/>
          <a:p>
            <a:r>
              <a:rPr kumimoji="1" lang="ko-KR" altLang="en-US" dirty="0"/>
              <a:t>상세 페이지</a:t>
            </a:r>
            <a:endParaRPr kumimoji="1" lang="ko-Kore-KR" altLang="en-US" dirty="0"/>
          </a:p>
        </p:txBody>
      </p:sp>
      <p:sp>
        <p:nvSpPr>
          <p:cNvPr id="4" name="텍스트 개체 틀 3">
            <a:extLst>
              <a:ext uri="{FF2B5EF4-FFF2-40B4-BE49-F238E27FC236}">
                <a16:creationId xmlns:a16="http://schemas.microsoft.com/office/drawing/2014/main" id="{B0D14D18-735B-0F5B-51D4-FCA7C4819685}"/>
              </a:ext>
            </a:extLst>
          </p:cNvPr>
          <p:cNvSpPr>
            <a:spLocks noGrp="1"/>
          </p:cNvSpPr>
          <p:nvPr>
            <p:ph type="body" sz="quarter" idx="12"/>
          </p:nvPr>
        </p:nvSpPr>
        <p:spPr/>
        <p:txBody>
          <a:bodyPr/>
          <a:lstStyle/>
          <a:p>
            <a:r>
              <a:rPr kumimoji="1" lang="en-US" altLang="ko-Kore-KR" dirty="0"/>
              <a:t>Home &gt; </a:t>
            </a:r>
            <a:r>
              <a:rPr kumimoji="1" lang="ko-KR" altLang="en-US" dirty="0"/>
              <a:t>프로젝트 리스트 </a:t>
            </a:r>
            <a:r>
              <a:rPr kumimoji="1" lang="en-US" altLang="ko-KR" dirty="0"/>
              <a:t>&gt;</a:t>
            </a:r>
            <a:r>
              <a:rPr kumimoji="1" lang="ko-KR" altLang="en-US" dirty="0"/>
              <a:t> 상세 페이지</a:t>
            </a:r>
            <a:endParaRPr kumimoji="1" lang="ko-Kore-KR" altLang="en-US" dirty="0"/>
          </a:p>
        </p:txBody>
      </p:sp>
      <p:graphicFrame>
        <p:nvGraphicFramePr>
          <p:cNvPr id="6" name="표 5">
            <a:extLst>
              <a:ext uri="{FF2B5EF4-FFF2-40B4-BE49-F238E27FC236}">
                <a16:creationId xmlns:a16="http://schemas.microsoft.com/office/drawing/2014/main" id="{5A475FD8-C264-89A5-3E1F-82DF72C69C96}"/>
              </a:ext>
            </a:extLst>
          </p:cNvPr>
          <p:cNvGraphicFramePr>
            <a:graphicFrameLocks noGrp="1"/>
          </p:cNvGraphicFramePr>
          <p:nvPr/>
        </p:nvGraphicFramePr>
        <p:xfrm>
          <a:off x="8472264"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Summary.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a:solidFill>
                            <a:schemeClr val="tx1"/>
                          </a:solidFill>
                          <a:latin typeface="+mn-ea"/>
                          <a:ea typeface="+mn-ea"/>
                        </a:rPr>
                        <a:t>1</a:t>
                      </a:r>
                      <a:endParaRPr lang="ko-KR" altLang="en-US" sz="850" b="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a:latin typeface="+mn-ea"/>
                          <a:ea typeface="+mn-ea"/>
                        </a:rPr>
                        <a:t>4</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a:latin typeface="+mn-ea"/>
                          <a:ea typeface="+mn-ea"/>
                        </a:rPr>
                        <a:t>5</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a:latin typeface="+mn-ea"/>
                          <a:ea typeface="+mn-ea"/>
                        </a:rPr>
                        <a:t>6</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a:latin typeface="+mn-ea"/>
                          <a:ea typeface="+mn-ea"/>
                        </a:rPr>
                        <a:t>7</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26" name="직사각형 25">
            <a:extLst>
              <a:ext uri="{FF2B5EF4-FFF2-40B4-BE49-F238E27FC236}">
                <a16:creationId xmlns:a16="http://schemas.microsoft.com/office/drawing/2014/main" id="{0C3F66C6-5176-D71E-7A5A-75520220CA83}"/>
              </a:ext>
            </a:extLst>
          </p:cNvPr>
          <p:cNvSpPr/>
          <p:nvPr/>
        </p:nvSpPr>
        <p:spPr>
          <a:xfrm>
            <a:off x="1282872" y="1628800"/>
            <a:ext cx="6181280" cy="1728192"/>
          </a:xfrm>
          <a:prstGeom prst="rect">
            <a:avLst/>
          </a:prstGeom>
          <a:solidFill>
            <a:srgbClr val="FEF9F9"/>
          </a:solidFill>
          <a:ln w="9525">
            <a:solidFill>
              <a:schemeClr val="accent4">
                <a:lumMod val="20000"/>
                <a:lumOff val="80000"/>
              </a:schemeClr>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7" name="직사각형 6">
            <a:extLst>
              <a:ext uri="{FF2B5EF4-FFF2-40B4-BE49-F238E27FC236}">
                <a16:creationId xmlns:a16="http://schemas.microsoft.com/office/drawing/2014/main" id="{9D6855DE-6C0E-80EC-863A-80AC9F872190}"/>
              </a:ext>
            </a:extLst>
          </p:cNvPr>
          <p:cNvSpPr/>
          <p:nvPr/>
        </p:nvSpPr>
        <p:spPr>
          <a:xfrm>
            <a:off x="1282872" y="476672"/>
            <a:ext cx="1500760" cy="435377"/>
          </a:xfrm>
          <a:prstGeom prst="rect">
            <a:avLst/>
          </a:prstGeom>
          <a:noFill/>
          <a:ln>
            <a:solidFill>
              <a:srgbClr val="F2F2F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ko-Kore-KR" dirty="0" err="1">
                <a:solidFill>
                  <a:schemeClr val="tx1"/>
                </a:solidFill>
                <a:latin typeface="NanumGothic" panose="020D0604000000000000" pitchFamily="34" charset="-127"/>
                <a:ea typeface="NanumGothic" panose="020D0604000000000000" pitchFamily="34" charset="-127"/>
              </a:rPr>
              <a:t>moizen</a:t>
            </a:r>
            <a:endParaRPr kumimoji="1" lang="ko-Kore-KR" altLang="en-US" dirty="0">
              <a:solidFill>
                <a:schemeClr val="tx1"/>
              </a:solidFill>
              <a:latin typeface="NanumGothic" panose="020D0604000000000000" pitchFamily="34" charset="-127"/>
              <a:ea typeface="NanumGothic" panose="020D0604000000000000" pitchFamily="34" charset="-127"/>
            </a:endParaRPr>
          </a:p>
        </p:txBody>
      </p:sp>
      <p:graphicFrame>
        <p:nvGraphicFramePr>
          <p:cNvPr id="8" name="표 5">
            <a:extLst>
              <a:ext uri="{FF2B5EF4-FFF2-40B4-BE49-F238E27FC236}">
                <a16:creationId xmlns:a16="http://schemas.microsoft.com/office/drawing/2014/main" id="{E12B0424-A883-1299-C007-0E4BD0CC2C8D}"/>
              </a:ext>
            </a:extLst>
          </p:cNvPr>
          <p:cNvGraphicFramePr>
            <a:graphicFrameLocks noGrp="1"/>
          </p:cNvGraphicFramePr>
          <p:nvPr/>
        </p:nvGraphicFramePr>
        <p:xfrm>
          <a:off x="1282872" y="1044407"/>
          <a:ext cx="6134593" cy="374400"/>
        </p:xfrm>
        <a:graphic>
          <a:graphicData uri="http://schemas.openxmlformats.org/drawingml/2006/table">
            <a:tbl>
              <a:tblPr firstRow="1" bandRow="1">
                <a:tableStyleId>{5C22544A-7EE6-4342-B048-85BDC9FD1C3A}</a:tableStyleId>
              </a:tblPr>
              <a:tblGrid>
                <a:gridCol w="6134593">
                  <a:extLst>
                    <a:ext uri="{9D8B030D-6E8A-4147-A177-3AD203B41FA5}">
                      <a16:colId xmlns:a16="http://schemas.microsoft.com/office/drawing/2014/main" val="3500359685"/>
                    </a:ext>
                  </a:extLst>
                </a:gridCol>
              </a:tblGrid>
              <a:tr h="374400">
                <a:tc>
                  <a:txBody>
                    <a:bodyPr/>
                    <a:lstStyle/>
                    <a:p>
                      <a:endParaRPr lang="ko-Kore-KR" altLang="en-US" sz="1200" dirty="0"/>
                    </a:p>
                  </a:txBody>
                  <a:tcPr>
                    <a:lnL w="12700" cmpd="sng">
                      <a:noFill/>
                    </a:lnL>
                    <a:lnR w="12700" cmpd="sng">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3031696"/>
                  </a:ext>
                </a:extLst>
              </a:tr>
            </a:tbl>
          </a:graphicData>
        </a:graphic>
      </p:graphicFrame>
      <p:sp>
        <p:nvSpPr>
          <p:cNvPr id="9" name="TextBox 8">
            <a:extLst>
              <a:ext uri="{FF2B5EF4-FFF2-40B4-BE49-F238E27FC236}">
                <a16:creationId xmlns:a16="http://schemas.microsoft.com/office/drawing/2014/main" id="{EE6FB519-8C9A-A3F9-A543-BCAEA9CB7F30}"/>
              </a:ext>
            </a:extLst>
          </p:cNvPr>
          <p:cNvSpPr txBox="1"/>
          <p:nvPr/>
        </p:nvSpPr>
        <p:spPr>
          <a:xfrm>
            <a:off x="6841401" y="536294"/>
            <a:ext cx="576064" cy="246221"/>
          </a:xfrm>
          <a:prstGeom prst="rect">
            <a:avLst/>
          </a:prstGeom>
          <a:noFill/>
        </p:spPr>
        <p:txBody>
          <a:bodyPr wrap="square" rtlCol="0">
            <a:spAutoFit/>
          </a:bodyPr>
          <a:lstStyle/>
          <a:p>
            <a:r>
              <a:rPr kumimoji="1" lang="ko-Kore-KR" altLang="en-US" sz="1000" dirty="0">
                <a:solidFill>
                  <a:srgbClr val="DDDDDD"/>
                </a:solidFill>
                <a:latin typeface="NanumGothic" panose="020D0604000000000000" pitchFamily="34" charset="-127"/>
                <a:ea typeface="NanumGothic" panose="020D0604000000000000" pitchFamily="34" charset="-127"/>
              </a:rPr>
              <a:t>로그인</a:t>
            </a:r>
          </a:p>
        </p:txBody>
      </p:sp>
      <p:sp>
        <p:nvSpPr>
          <p:cNvPr id="10" name="TextBox 9">
            <a:extLst>
              <a:ext uri="{FF2B5EF4-FFF2-40B4-BE49-F238E27FC236}">
                <a16:creationId xmlns:a16="http://schemas.microsoft.com/office/drawing/2014/main" id="{B5B0B5AF-0EF6-A4AF-F8F3-FA5419D388BE}"/>
              </a:ext>
            </a:extLst>
          </p:cNvPr>
          <p:cNvSpPr txBox="1"/>
          <p:nvPr/>
        </p:nvSpPr>
        <p:spPr>
          <a:xfrm>
            <a:off x="2711624" y="1099120"/>
            <a:ext cx="576064" cy="246221"/>
          </a:xfrm>
          <a:prstGeom prst="rect">
            <a:avLst/>
          </a:prstGeom>
          <a:noFill/>
        </p:spPr>
        <p:txBody>
          <a:bodyPr wrap="square" rtlCol="0">
            <a:spAutoFit/>
          </a:bodyPr>
          <a:lstStyle/>
          <a:p>
            <a:pPr algn="ctr"/>
            <a:r>
              <a:rPr kumimoji="1" lang="en-US" altLang="ko-Kore-KR" sz="1000">
                <a:latin typeface="NanumGothic" panose="020D0604000000000000" pitchFamily="34" charset="-127"/>
                <a:ea typeface="NanumGothic" panose="020D0604000000000000" pitchFamily="34" charset="-127"/>
              </a:rPr>
              <a:t>HOME</a:t>
            </a:r>
            <a:endParaRPr kumimoji="1" lang="ko-Kore-KR" altLang="en-US" sz="1000">
              <a:latin typeface="NanumGothic" panose="020D0604000000000000" pitchFamily="34" charset="-127"/>
              <a:ea typeface="NanumGothic" panose="020D0604000000000000" pitchFamily="34" charset="-127"/>
            </a:endParaRPr>
          </a:p>
        </p:txBody>
      </p:sp>
      <p:sp>
        <p:nvSpPr>
          <p:cNvPr id="11" name="TextBox 10">
            <a:extLst>
              <a:ext uri="{FF2B5EF4-FFF2-40B4-BE49-F238E27FC236}">
                <a16:creationId xmlns:a16="http://schemas.microsoft.com/office/drawing/2014/main" id="{69234119-E8D9-F090-9105-8D803DAA405A}"/>
              </a:ext>
            </a:extLst>
          </p:cNvPr>
          <p:cNvSpPr txBox="1"/>
          <p:nvPr/>
        </p:nvSpPr>
        <p:spPr>
          <a:xfrm>
            <a:off x="3952419" y="1099120"/>
            <a:ext cx="982675" cy="246221"/>
          </a:xfrm>
          <a:prstGeom prst="rect">
            <a:avLst/>
          </a:prstGeom>
          <a:noFill/>
        </p:spPr>
        <p:txBody>
          <a:bodyPr wrap="square" rtlCol="0">
            <a:spAutoFit/>
          </a:bodyPr>
          <a:lstStyle/>
          <a:p>
            <a:pPr algn="ctr"/>
            <a:r>
              <a:rPr kumimoji="1" lang="ko-KR" altLang="en-US" sz="1000" dirty="0" err="1">
                <a:latin typeface="NanumGothic" panose="020D0604000000000000" pitchFamily="34" charset="-127"/>
                <a:ea typeface="NanumGothic" panose="020D0604000000000000" pitchFamily="34" charset="-127"/>
              </a:rPr>
              <a:t>모이젠</a:t>
            </a:r>
            <a:r>
              <a:rPr kumimoji="1" lang="ko-KR" altLang="en-US" sz="1000" dirty="0">
                <a:latin typeface="NanumGothic" panose="020D0604000000000000" pitchFamily="34" charset="-127"/>
                <a:ea typeface="NanumGothic" panose="020D0604000000000000" pitchFamily="34" charset="-127"/>
              </a:rPr>
              <a:t> 게시판</a:t>
            </a:r>
            <a:endParaRPr kumimoji="1" lang="ko-Kore-KR" altLang="en-US" sz="1000" dirty="0">
              <a:latin typeface="NanumGothic" panose="020D0604000000000000" pitchFamily="34" charset="-127"/>
              <a:ea typeface="NanumGothic" panose="020D0604000000000000" pitchFamily="34" charset="-127"/>
            </a:endParaRPr>
          </a:p>
        </p:txBody>
      </p:sp>
      <p:sp>
        <p:nvSpPr>
          <p:cNvPr id="12" name="모서리가 둥근 직사각형 11">
            <a:extLst>
              <a:ext uri="{FF2B5EF4-FFF2-40B4-BE49-F238E27FC236}">
                <a16:creationId xmlns:a16="http://schemas.microsoft.com/office/drawing/2014/main" id="{E1EA86A3-D590-E08E-C905-5584C9AA7FA8}"/>
              </a:ext>
            </a:extLst>
          </p:cNvPr>
          <p:cNvSpPr/>
          <p:nvPr/>
        </p:nvSpPr>
        <p:spPr>
          <a:xfrm>
            <a:off x="2999656" y="490426"/>
            <a:ext cx="3312368" cy="337959"/>
          </a:xfrm>
          <a:prstGeom prst="roundRect">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13" name="그림 12">
            <a:extLst>
              <a:ext uri="{FF2B5EF4-FFF2-40B4-BE49-F238E27FC236}">
                <a16:creationId xmlns:a16="http://schemas.microsoft.com/office/drawing/2014/main" id="{93A859A4-8351-46E8-4527-4286DFBEB3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984" y="511513"/>
            <a:ext cx="304800" cy="304800"/>
          </a:xfrm>
          <a:prstGeom prst="rect">
            <a:avLst/>
          </a:prstGeom>
        </p:spPr>
      </p:pic>
      <p:sp>
        <p:nvSpPr>
          <p:cNvPr id="14" name="TextBox 13">
            <a:extLst>
              <a:ext uri="{FF2B5EF4-FFF2-40B4-BE49-F238E27FC236}">
                <a16:creationId xmlns:a16="http://schemas.microsoft.com/office/drawing/2014/main" id="{27658AF3-6F16-3EC9-84C5-0B45D0EC25E5}"/>
              </a:ext>
            </a:extLst>
          </p:cNvPr>
          <p:cNvSpPr txBox="1"/>
          <p:nvPr/>
        </p:nvSpPr>
        <p:spPr>
          <a:xfrm>
            <a:off x="5433310" y="1099120"/>
            <a:ext cx="797929" cy="246221"/>
          </a:xfrm>
          <a:prstGeom prst="rect">
            <a:avLst/>
          </a:prstGeom>
          <a:noFill/>
        </p:spPr>
        <p:txBody>
          <a:bodyPr wrap="square" rtlCol="0">
            <a:spAutoFit/>
          </a:bodyPr>
          <a:lstStyle/>
          <a:p>
            <a:pPr algn="ctr"/>
            <a:r>
              <a:rPr kumimoji="1" lang="ko-KR" altLang="en-US" sz="1000" dirty="0">
                <a:latin typeface="NanumGothic" panose="020D0604000000000000" pitchFamily="34" charset="-127"/>
                <a:ea typeface="NanumGothic" panose="020D0604000000000000" pitchFamily="34" charset="-127"/>
              </a:rPr>
              <a:t>커뮤니티</a:t>
            </a:r>
            <a:endParaRPr kumimoji="1" lang="ko-Kore-KR" altLang="en-US" sz="1000" dirty="0">
              <a:latin typeface="NanumGothic" panose="020D0604000000000000" pitchFamily="34" charset="-127"/>
              <a:ea typeface="NanumGothic" panose="020D0604000000000000" pitchFamily="34" charset="-127"/>
            </a:endParaRPr>
          </a:p>
        </p:txBody>
      </p:sp>
      <p:sp>
        <p:nvSpPr>
          <p:cNvPr id="54" name="TextBox 53">
            <a:extLst>
              <a:ext uri="{FF2B5EF4-FFF2-40B4-BE49-F238E27FC236}">
                <a16:creationId xmlns:a16="http://schemas.microsoft.com/office/drawing/2014/main" id="{14C33C55-63D3-E958-DC68-AAFAA37C053B}"/>
              </a:ext>
            </a:extLst>
          </p:cNvPr>
          <p:cNvSpPr txBox="1"/>
          <p:nvPr/>
        </p:nvSpPr>
        <p:spPr>
          <a:xfrm>
            <a:off x="7807036" y="5624945"/>
            <a:ext cx="184731" cy="369332"/>
          </a:xfrm>
          <a:prstGeom prst="rect">
            <a:avLst/>
          </a:prstGeom>
          <a:noFill/>
        </p:spPr>
        <p:txBody>
          <a:bodyPr wrap="none" rtlCol="0">
            <a:spAutoFit/>
          </a:bodyPr>
          <a:lstStyle/>
          <a:p>
            <a:endParaRPr kumimoji="1" lang="ko-Kore-KR" altLang="en-US" dirty="0"/>
          </a:p>
        </p:txBody>
      </p:sp>
      <p:grpSp>
        <p:nvGrpSpPr>
          <p:cNvPr id="17" name="그룹 16">
            <a:extLst>
              <a:ext uri="{FF2B5EF4-FFF2-40B4-BE49-F238E27FC236}">
                <a16:creationId xmlns:a16="http://schemas.microsoft.com/office/drawing/2014/main" id="{87408D09-402E-FF63-7391-B50A8BD62670}"/>
              </a:ext>
            </a:extLst>
          </p:cNvPr>
          <p:cNvGrpSpPr/>
          <p:nvPr/>
        </p:nvGrpSpPr>
        <p:grpSpPr>
          <a:xfrm>
            <a:off x="1413515" y="1758334"/>
            <a:ext cx="2020154" cy="1476463"/>
            <a:chOff x="1309194" y="1700808"/>
            <a:chExt cx="2338534" cy="1603673"/>
          </a:xfrm>
        </p:grpSpPr>
        <p:sp>
          <p:nvSpPr>
            <p:cNvPr id="16" name="직사각형 15">
              <a:extLst>
                <a:ext uri="{FF2B5EF4-FFF2-40B4-BE49-F238E27FC236}">
                  <a16:creationId xmlns:a16="http://schemas.microsoft.com/office/drawing/2014/main" id="{0351E173-3325-597B-820D-B710B9662739}"/>
                </a:ext>
              </a:extLst>
            </p:cNvPr>
            <p:cNvSpPr/>
            <p:nvPr/>
          </p:nvSpPr>
          <p:spPr>
            <a:xfrm>
              <a:off x="1309194" y="1700808"/>
              <a:ext cx="2338534" cy="1603673"/>
            </a:xfrm>
            <a:prstGeom prst="rect">
              <a:avLst/>
            </a:prstGeom>
            <a:solidFill>
              <a:srgbClr val="DEDEDE"/>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pic>
          <p:nvPicPr>
            <p:cNvPr id="15" name="그림 14">
              <a:extLst>
                <a:ext uri="{FF2B5EF4-FFF2-40B4-BE49-F238E27FC236}">
                  <a16:creationId xmlns:a16="http://schemas.microsoft.com/office/drawing/2014/main" id="{08E19B68-478C-FA55-7247-51D0DE7A81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9405" y="1773588"/>
              <a:ext cx="1458112" cy="1458112"/>
            </a:xfrm>
            <a:prstGeom prst="rect">
              <a:avLst/>
            </a:prstGeom>
            <a:ln>
              <a:solidFill>
                <a:srgbClr val="DEDEDE"/>
              </a:solidFill>
            </a:ln>
          </p:spPr>
        </p:pic>
      </p:grpSp>
      <p:sp>
        <p:nvSpPr>
          <p:cNvPr id="18" name="직사각형 17">
            <a:extLst>
              <a:ext uri="{FF2B5EF4-FFF2-40B4-BE49-F238E27FC236}">
                <a16:creationId xmlns:a16="http://schemas.microsoft.com/office/drawing/2014/main" id="{18528242-C8A9-1E34-8307-46FA391C0B93}"/>
              </a:ext>
            </a:extLst>
          </p:cNvPr>
          <p:cNvSpPr/>
          <p:nvPr/>
        </p:nvSpPr>
        <p:spPr>
          <a:xfrm>
            <a:off x="3647758" y="1757664"/>
            <a:ext cx="516603" cy="200002"/>
          </a:xfrm>
          <a:prstGeom prst="rect">
            <a:avLst/>
          </a:prstGeom>
          <a:solidFill>
            <a:srgbClr val="3612D2"/>
          </a:solidFill>
          <a:ln w="9525">
            <a:solidFill>
              <a:schemeClr val="accent4">
                <a:lumMod val="60000"/>
                <a:lumOff val="40000"/>
              </a:schemeClr>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r>
              <a:rPr kumimoji="1" lang="ko-Kore-KR" altLang="en-US" sz="800" b="0" i="0" u="none" strike="noStrike" kern="1200" cap="none" spc="0" normalizeH="0" baseline="0" noProof="0" dirty="0">
                <a:ln>
                  <a:noFill/>
                </a:ln>
                <a:solidFill>
                  <a:schemeClr val="bg1"/>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종목명</a:t>
            </a:r>
          </a:p>
        </p:txBody>
      </p:sp>
      <p:sp>
        <p:nvSpPr>
          <p:cNvPr id="19" name="TextBox 18">
            <a:extLst>
              <a:ext uri="{FF2B5EF4-FFF2-40B4-BE49-F238E27FC236}">
                <a16:creationId xmlns:a16="http://schemas.microsoft.com/office/drawing/2014/main" id="{D6F278A3-815C-6395-FD43-C098312BF3F5}"/>
              </a:ext>
            </a:extLst>
          </p:cNvPr>
          <p:cNvSpPr txBox="1"/>
          <p:nvPr/>
        </p:nvSpPr>
        <p:spPr>
          <a:xfrm>
            <a:off x="3694398" y="2062929"/>
            <a:ext cx="1324402" cy="307777"/>
          </a:xfrm>
          <a:prstGeom prst="rect">
            <a:avLst/>
          </a:prstGeom>
          <a:noFill/>
        </p:spPr>
        <p:txBody>
          <a:bodyPr wrap="none" rtlCol="0">
            <a:spAutoFit/>
          </a:bodyPr>
          <a:lstStyle/>
          <a:p>
            <a:r>
              <a:rPr kumimoji="1" lang="ko-Kore-KR" altLang="en-US" sz="1400" dirty="0"/>
              <a:t>프로젝트 제목</a:t>
            </a:r>
          </a:p>
        </p:txBody>
      </p:sp>
      <p:sp>
        <p:nvSpPr>
          <p:cNvPr id="22" name="TextBox 21">
            <a:extLst>
              <a:ext uri="{FF2B5EF4-FFF2-40B4-BE49-F238E27FC236}">
                <a16:creationId xmlns:a16="http://schemas.microsoft.com/office/drawing/2014/main" id="{38F2A088-E703-8494-2812-452048CD4F66}"/>
              </a:ext>
            </a:extLst>
          </p:cNvPr>
          <p:cNvSpPr txBox="1"/>
          <p:nvPr/>
        </p:nvSpPr>
        <p:spPr>
          <a:xfrm>
            <a:off x="9024816" y="4586810"/>
            <a:ext cx="631904" cy="215444"/>
          </a:xfrm>
          <a:prstGeom prst="rect">
            <a:avLst/>
          </a:prstGeom>
          <a:noFill/>
        </p:spPr>
        <p:txBody>
          <a:bodyPr wrap="none" rtlCol="0">
            <a:spAutoFit/>
          </a:bodyPr>
          <a:lstStyle/>
          <a:p>
            <a:r>
              <a:rPr kumimoji="1" lang="ko-Kore-KR" altLang="en-US" sz="800" dirty="0"/>
              <a:t>경기 일자</a:t>
            </a:r>
          </a:p>
        </p:txBody>
      </p:sp>
      <p:sp>
        <p:nvSpPr>
          <p:cNvPr id="23" name="TextBox 22">
            <a:extLst>
              <a:ext uri="{FF2B5EF4-FFF2-40B4-BE49-F238E27FC236}">
                <a16:creationId xmlns:a16="http://schemas.microsoft.com/office/drawing/2014/main" id="{D29CB22A-49E5-A2AB-271E-1F7D35392473}"/>
              </a:ext>
            </a:extLst>
          </p:cNvPr>
          <p:cNvSpPr txBox="1"/>
          <p:nvPr/>
        </p:nvSpPr>
        <p:spPr>
          <a:xfrm>
            <a:off x="9024816" y="4786474"/>
            <a:ext cx="873957" cy="215444"/>
          </a:xfrm>
          <a:prstGeom prst="rect">
            <a:avLst/>
          </a:prstGeom>
          <a:noFill/>
        </p:spPr>
        <p:txBody>
          <a:bodyPr wrap="none" rtlCol="0">
            <a:spAutoFit/>
          </a:bodyPr>
          <a:lstStyle/>
          <a:p>
            <a:r>
              <a:rPr kumimoji="1" lang="ko-Kore-KR" altLang="en-US" sz="800" dirty="0"/>
              <a:t>신청 마감 일자</a:t>
            </a:r>
          </a:p>
        </p:txBody>
      </p:sp>
      <p:sp>
        <p:nvSpPr>
          <p:cNvPr id="24" name="TextBox 23">
            <a:extLst>
              <a:ext uri="{FF2B5EF4-FFF2-40B4-BE49-F238E27FC236}">
                <a16:creationId xmlns:a16="http://schemas.microsoft.com/office/drawing/2014/main" id="{8E0FF047-54BC-98E0-1F4B-B6DAB12DD445}"/>
              </a:ext>
            </a:extLst>
          </p:cNvPr>
          <p:cNvSpPr txBox="1"/>
          <p:nvPr/>
        </p:nvSpPr>
        <p:spPr>
          <a:xfrm>
            <a:off x="9984432" y="4581128"/>
            <a:ext cx="678391" cy="215444"/>
          </a:xfrm>
          <a:prstGeom prst="rect">
            <a:avLst/>
          </a:prstGeom>
          <a:noFill/>
        </p:spPr>
        <p:txBody>
          <a:bodyPr wrap="none" rtlCol="0">
            <a:spAutoFit/>
          </a:bodyPr>
          <a:lstStyle/>
          <a:p>
            <a:r>
              <a:rPr kumimoji="1" lang="en-US" altLang="ko-Kore-KR" sz="800" dirty="0"/>
              <a:t>2</a:t>
            </a:r>
            <a:r>
              <a:rPr kumimoji="1" lang="en-US" altLang="ko-KR" sz="800" dirty="0"/>
              <a:t>022.10.31</a:t>
            </a:r>
            <a:endParaRPr kumimoji="1" lang="ko-Kore-KR" altLang="en-US" sz="800" dirty="0"/>
          </a:p>
        </p:txBody>
      </p:sp>
      <p:sp>
        <p:nvSpPr>
          <p:cNvPr id="25" name="TextBox 24">
            <a:extLst>
              <a:ext uri="{FF2B5EF4-FFF2-40B4-BE49-F238E27FC236}">
                <a16:creationId xmlns:a16="http://schemas.microsoft.com/office/drawing/2014/main" id="{6543823F-0A10-7129-DD91-65BE3A90012E}"/>
              </a:ext>
            </a:extLst>
          </p:cNvPr>
          <p:cNvSpPr txBox="1"/>
          <p:nvPr/>
        </p:nvSpPr>
        <p:spPr>
          <a:xfrm>
            <a:off x="9984914" y="4782027"/>
            <a:ext cx="678391" cy="215444"/>
          </a:xfrm>
          <a:prstGeom prst="rect">
            <a:avLst/>
          </a:prstGeom>
          <a:noFill/>
        </p:spPr>
        <p:txBody>
          <a:bodyPr wrap="none" rtlCol="0">
            <a:spAutoFit/>
          </a:bodyPr>
          <a:lstStyle/>
          <a:p>
            <a:r>
              <a:rPr kumimoji="1" lang="en-US" altLang="ko-Kore-KR" sz="800" dirty="0"/>
              <a:t>2</a:t>
            </a:r>
            <a:r>
              <a:rPr kumimoji="1" lang="en-US" altLang="ko-KR" sz="800" dirty="0"/>
              <a:t>022.10.30</a:t>
            </a:r>
            <a:endParaRPr kumimoji="1" lang="ko-Kore-KR" altLang="en-US" sz="800" dirty="0"/>
          </a:p>
        </p:txBody>
      </p:sp>
      <p:sp>
        <p:nvSpPr>
          <p:cNvPr id="28" name="TextBox 27">
            <a:extLst>
              <a:ext uri="{FF2B5EF4-FFF2-40B4-BE49-F238E27FC236}">
                <a16:creationId xmlns:a16="http://schemas.microsoft.com/office/drawing/2014/main" id="{1FC28584-FC1F-1B33-236F-1E1CBDE5320D}"/>
              </a:ext>
            </a:extLst>
          </p:cNvPr>
          <p:cNvSpPr txBox="1"/>
          <p:nvPr/>
        </p:nvSpPr>
        <p:spPr>
          <a:xfrm>
            <a:off x="1282872" y="3501009"/>
            <a:ext cx="854721" cy="276999"/>
          </a:xfrm>
          <a:prstGeom prst="rect">
            <a:avLst/>
          </a:prstGeom>
          <a:noFill/>
        </p:spPr>
        <p:txBody>
          <a:bodyPr wrap="none" rtlCol="0">
            <a:spAutoFit/>
          </a:bodyPr>
          <a:lstStyle/>
          <a:p>
            <a:r>
              <a:rPr kumimoji="1" lang="ko-Kore-KR" altLang="en-US" sz="1200" dirty="0"/>
              <a:t>경기 정보</a:t>
            </a:r>
          </a:p>
        </p:txBody>
      </p:sp>
      <p:graphicFrame>
        <p:nvGraphicFramePr>
          <p:cNvPr id="29" name="표 29">
            <a:extLst>
              <a:ext uri="{FF2B5EF4-FFF2-40B4-BE49-F238E27FC236}">
                <a16:creationId xmlns:a16="http://schemas.microsoft.com/office/drawing/2014/main" id="{371E2BEB-B987-B5C4-106B-A008D08CB872}"/>
              </a:ext>
            </a:extLst>
          </p:cNvPr>
          <p:cNvGraphicFramePr>
            <a:graphicFrameLocks noGrp="1"/>
          </p:cNvGraphicFramePr>
          <p:nvPr/>
        </p:nvGraphicFramePr>
        <p:xfrm>
          <a:off x="1284278" y="3818064"/>
          <a:ext cx="6179873" cy="2851296"/>
        </p:xfrm>
        <a:graphic>
          <a:graphicData uri="http://schemas.openxmlformats.org/drawingml/2006/table">
            <a:tbl>
              <a:tblPr>
                <a:tableStyleId>{5C22544A-7EE6-4342-B048-85BDC9FD1C3A}</a:tableStyleId>
              </a:tblPr>
              <a:tblGrid>
                <a:gridCol w="1765678">
                  <a:extLst>
                    <a:ext uri="{9D8B030D-6E8A-4147-A177-3AD203B41FA5}">
                      <a16:colId xmlns:a16="http://schemas.microsoft.com/office/drawing/2014/main" val="2069976393"/>
                    </a:ext>
                  </a:extLst>
                </a:gridCol>
                <a:gridCol w="1765678">
                  <a:extLst>
                    <a:ext uri="{9D8B030D-6E8A-4147-A177-3AD203B41FA5}">
                      <a16:colId xmlns:a16="http://schemas.microsoft.com/office/drawing/2014/main" val="2112143634"/>
                    </a:ext>
                  </a:extLst>
                </a:gridCol>
                <a:gridCol w="882839">
                  <a:extLst>
                    <a:ext uri="{9D8B030D-6E8A-4147-A177-3AD203B41FA5}">
                      <a16:colId xmlns:a16="http://schemas.microsoft.com/office/drawing/2014/main" val="2707625452"/>
                    </a:ext>
                  </a:extLst>
                </a:gridCol>
                <a:gridCol w="882839">
                  <a:extLst>
                    <a:ext uri="{9D8B030D-6E8A-4147-A177-3AD203B41FA5}">
                      <a16:colId xmlns:a16="http://schemas.microsoft.com/office/drawing/2014/main" val="1131503441"/>
                    </a:ext>
                  </a:extLst>
                </a:gridCol>
                <a:gridCol w="882839">
                  <a:extLst>
                    <a:ext uri="{9D8B030D-6E8A-4147-A177-3AD203B41FA5}">
                      <a16:colId xmlns:a16="http://schemas.microsoft.com/office/drawing/2014/main" val="3351449867"/>
                    </a:ext>
                  </a:extLst>
                </a:gridCol>
              </a:tblGrid>
              <a:tr h="370840">
                <a:tc>
                  <a:txBody>
                    <a:bodyPr/>
                    <a:lstStyle/>
                    <a:p>
                      <a:pPr algn="ctr"/>
                      <a:r>
                        <a:rPr lang="ko-Kore-KR" altLang="en-US" sz="1000" dirty="0">
                          <a:solidFill>
                            <a:schemeClr val="tx1"/>
                          </a:solidFill>
                        </a:rPr>
                        <a:t>신청 마감일자</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EF9F9"/>
                    </a:solidFill>
                  </a:tcPr>
                </a:tc>
                <a:tc>
                  <a:txBody>
                    <a:bodyPr/>
                    <a:lstStyle/>
                    <a:p>
                      <a:pPr algn="ctr"/>
                      <a:r>
                        <a:rPr lang="ko-Kore-KR" altLang="en-US" sz="1000" dirty="0">
                          <a:solidFill>
                            <a:schemeClr val="tx1"/>
                          </a:solidFill>
                        </a:rPr>
                        <a:t>경기일자</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EF9F9"/>
                    </a:solidFill>
                  </a:tcPr>
                </a:tc>
                <a:tc>
                  <a:txBody>
                    <a:bodyPr/>
                    <a:lstStyle/>
                    <a:p>
                      <a:pPr algn="ctr"/>
                      <a:r>
                        <a:rPr lang="ko-Kore-KR" altLang="en-US" sz="1000" dirty="0">
                          <a:solidFill>
                            <a:schemeClr val="tx1"/>
                          </a:solidFill>
                        </a:rPr>
                        <a:t>필요 인원</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EF9F9"/>
                    </a:solidFill>
                  </a:tcPr>
                </a:tc>
                <a:tc>
                  <a:txBody>
                    <a:bodyPr/>
                    <a:lstStyle/>
                    <a:p>
                      <a:pPr algn="ctr"/>
                      <a:r>
                        <a:rPr lang="ko-Kore-KR" altLang="en-US" sz="1000" dirty="0">
                          <a:solidFill>
                            <a:schemeClr val="tx1"/>
                          </a:solidFill>
                        </a:rPr>
                        <a:t>신청 인원</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EF9F9"/>
                    </a:solidFill>
                  </a:tcPr>
                </a:tc>
                <a:tc>
                  <a:txBody>
                    <a:bodyPr/>
                    <a:lstStyle/>
                    <a:p>
                      <a:pPr algn="ctr"/>
                      <a:r>
                        <a:rPr lang="ko-Kore-KR" altLang="en-US" sz="1000" dirty="0">
                          <a:solidFill>
                            <a:schemeClr val="tx1"/>
                          </a:solidFill>
                        </a:rPr>
                        <a:t>매칭 인원</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EF9F9"/>
                    </a:solidFill>
                  </a:tcPr>
                </a:tc>
                <a:extLst>
                  <a:ext uri="{0D108BD9-81ED-4DB2-BD59-A6C34878D82A}">
                    <a16:rowId xmlns:a16="http://schemas.microsoft.com/office/drawing/2014/main" val="1497955400"/>
                  </a:ext>
                </a:extLst>
              </a:tr>
              <a:tr h="370840">
                <a:tc>
                  <a:txBody>
                    <a:bodyPr/>
                    <a:lstStyle/>
                    <a:p>
                      <a:pPr algn="ctr"/>
                      <a:r>
                        <a:rPr lang="en-US" altLang="ko-Kore-KR" sz="1000" dirty="0">
                          <a:solidFill>
                            <a:schemeClr val="tx1"/>
                          </a:solidFill>
                        </a:rPr>
                        <a:t>~ </a:t>
                      </a:r>
                      <a:r>
                        <a:rPr lang="en-US" altLang="ko-KR" sz="1000" dirty="0">
                          <a:solidFill>
                            <a:schemeClr val="tx1"/>
                          </a:solidFill>
                        </a:rPr>
                        <a:t>2022.00.00</a:t>
                      </a:r>
                      <a:endParaRPr lang="ko-Kore-KR" altLang="en-US" sz="1000" dirty="0">
                        <a:solidFill>
                          <a:schemeClr val="tx1"/>
                        </a:solidFill>
                      </a:endParaRP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chemeClr val="bg1"/>
                    </a:solidFill>
                  </a:tcPr>
                </a:tc>
                <a:tc>
                  <a:txBody>
                    <a:bodyPr/>
                    <a:lstStyle/>
                    <a:p>
                      <a:pPr algn="ctr"/>
                      <a:r>
                        <a:rPr lang="en-US" altLang="ko-Kore-KR" sz="1000" dirty="0">
                          <a:solidFill>
                            <a:schemeClr val="tx1"/>
                          </a:solidFill>
                        </a:rPr>
                        <a:t>2</a:t>
                      </a:r>
                      <a:r>
                        <a:rPr lang="en-US" altLang="ko-KR" sz="1000" dirty="0">
                          <a:solidFill>
                            <a:schemeClr val="tx1"/>
                          </a:solidFill>
                        </a:rPr>
                        <a:t>022.00.00</a:t>
                      </a:r>
                      <a:endParaRPr lang="ko-Kore-KR" altLang="en-US" sz="1000" dirty="0">
                        <a:solidFill>
                          <a:schemeClr val="tx1"/>
                        </a:solidFill>
                      </a:endParaRP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chemeClr val="bg1"/>
                    </a:solidFill>
                  </a:tcPr>
                </a:tc>
                <a:tc>
                  <a:txBody>
                    <a:bodyPr/>
                    <a:lstStyle/>
                    <a:p>
                      <a:pPr algn="ctr"/>
                      <a:r>
                        <a:rPr lang="en-US" altLang="ko-Kore-KR" sz="1000" dirty="0">
                          <a:solidFill>
                            <a:schemeClr val="tx1"/>
                          </a:solidFill>
                        </a:rPr>
                        <a:t>3</a:t>
                      </a:r>
                      <a:endParaRPr lang="ko-Kore-KR" altLang="en-US" sz="1000" dirty="0">
                        <a:solidFill>
                          <a:schemeClr val="tx1"/>
                        </a:solidFill>
                      </a:endParaRP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chemeClr val="bg1"/>
                    </a:solidFill>
                  </a:tcPr>
                </a:tc>
                <a:tc>
                  <a:txBody>
                    <a:bodyPr/>
                    <a:lstStyle/>
                    <a:p>
                      <a:pPr algn="ctr"/>
                      <a:r>
                        <a:rPr lang="en-US" altLang="ko-Kore-KR" sz="1000" dirty="0">
                          <a:solidFill>
                            <a:schemeClr val="tx1"/>
                          </a:solidFill>
                        </a:rPr>
                        <a:t>1</a:t>
                      </a:r>
                      <a:endParaRPr lang="ko-Kore-KR" altLang="en-US" sz="1000" dirty="0">
                        <a:solidFill>
                          <a:schemeClr val="tx1"/>
                        </a:solidFill>
                      </a:endParaRP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chemeClr val="bg1"/>
                    </a:solidFill>
                  </a:tcPr>
                </a:tc>
                <a:tc>
                  <a:txBody>
                    <a:bodyPr/>
                    <a:lstStyle/>
                    <a:p>
                      <a:pPr algn="ctr"/>
                      <a:r>
                        <a:rPr lang="en-US" altLang="ko-Kore-KR" sz="1000" dirty="0">
                          <a:solidFill>
                            <a:schemeClr val="tx1"/>
                          </a:solidFill>
                        </a:rPr>
                        <a:t>0</a:t>
                      </a:r>
                      <a:endParaRPr lang="ko-Kore-KR" altLang="en-US" sz="1000" dirty="0">
                        <a:solidFill>
                          <a:schemeClr val="tx1"/>
                        </a:solidFill>
                      </a:endParaRP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chemeClr val="bg1"/>
                    </a:solidFill>
                  </a:tcPr>
                </a:tc>
                <a:extLst>
                  <a:ext uri="{0D108BD9-81ED-4DB2-BD59-A6C34878D82A}">
                    <a16:rowId xmlns:a16="http://schemas.microsoft.com/office/drawing/2014/main" val="1250840018"/>
                  </a:ext>
                </a:extLst>
              </a:tr>
              <a:tr h="370840">
                <a:tc gridSpan="5">
                  <a:txBody>
                    <a:bodyPr/>
                    <a:lstStyle/>
                    <a:p>
                      <a:pPr algn="ctr"/>
                      <a:r>
                        <a:rPr lang="ko-Kore-KR" altLang="en-US" sz="1000" dirty="0">
                          <a:solidFill>
                            <a:schemeClr val="tx1"/>
                          </a:solidFill>
                        </a:rPr>
                        <a:t>주소 및 지도</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extLst>
                  <a:ext uri="{0D108BD9-81ED-4DB2-BD59-A6C34878D82A}">
                    <a16:rowId xmlns:a16="http://schemas.microsoft.com/office/drawing/2014/main" val="2031395901"/>
                  </a:ext>
                </a:extLst>
              </a:tr>
              <a:tr h="1738776">
                <a:tc gridSpan="5">
                  <a:txBody>
                    <a:bodyPr/>
                    <a:lstStyle/>
                    <a:p>
                      <a:pPr algn="ctr"/>
                      <a:r>
                        <a:rPr lang="ko-Kore-KR" altLang="en-US" sz="1000" dirty="0">
                          <a:solidFill>
                            <a:schemeClr val="tx1"/>
                          </a:solidFill>
                        </a:rPr>
                        <a:t>지도 </a:t>
                      </a:r>
                      <a:r>
                        <a:rPr lang="en-US" altLang="ko-Kore-KR" sz="1000" dirty="0">
                          <a:solidFill>
                            <a:schemeClr val="tx1"/>
                          </a:solidFill>
                        </a:rPr>
                        <a:t>html </a:t>
                      </a:r>
                      <a:r>
                        <a:rPr lang="ko-Kore-KR" altLang="en-US" sz="1000" dirty="0">
                          <a:solidFill>
                            <a:schemeClr val="tx1"/>
                          </a:solidFill>
                        </a:rPr>
                        <a:t>출력</a:t>
                      </a:r>
                    </a:p>
                  </a:txBody>
                  <a:tcPr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chemeClr val="bg1"/>
                    </a:solidFill>
                  </a:tcPr>
                </a:tc>
                <a:tc hMerge="1">
                  <a:txBody>
                    <a:bodyPr/>
                    <a:lstStyle/>
                    <a:p>
                      <a:pPr algn="ctr"/>
                      <a:endParaRPr lang="ko-Kore-KR" altLang="en-US" sz="1000">
                        <a:solidFill>
                          <a:schemeClr val="tx1"/>
                        </a:solidFill>
                      </a:endParaRPr>
                    </a:p>
                  </a:txBody>
                  <a:tcPr anchor="ctr">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tc hMerge="1">
                  <a:txBody>
                    <a:bodyPr/>
                    <a:lstStyle/>
                    <a:p>
                      <a:pPr algn="ctr"/>
                      <a:endParaRPr lang="ko-Kore-KR" altLang="en-US" sz="1000" dirty="0">
                        <a:solidFill>
                          <a:schemeClr val="tx1"/>
                        </a:solidFill>
                      </a:endParaRPr>
                    </a:p>
                  </a:txBody>
                  <a:tcPr anchor="ctr">
                    <a:solidFill>
                      <a:srgbClr val="FEF9F9"/>
                    </a:solidFill>
                  </a:tcPr>
                </a:tc>
                <a:extLst>
                  <a:ext uri="{0D108BD9-81ED-4DB2-BD59-A6C34878D82A}">
                    <a16:rowId xmlns:a16="http://schemas.microsoft.com/office/drawing/2014/main" val="3681297818"/>
                  </a:ext>
                </a:extLst>
              </a:tr>
            </a:tbl>
          </a:graphicData>
        </a:graphic>
      </p:graphicFrame>
    </p:spTree>
    <p:extLst>
      <p:ext uri="{BB962C8B-B14F-4D97-AF65-F5344CB8AC3E}">
        <p14:creationId xmlns:p14="http://schemas.microsoft.com/office/powerpoint/2010/main" val="1954540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PF-01</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a:t>Profile</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338022796"/>
              </p:ext>
            </p:extLst>
          </p:nvPr>
        </p:nvGraphicFramePr>
        <p:xfrm>
          <a:off x="8472264"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Summary.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프로필 이미지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개인 통계치</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활동 랭크</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개인 참여 커뮤니티</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a:solidFill>
                            <a:schemeClr val="tx1"/>
                          </a:solidFill>
                          <a:latin typeface="+mn-ea"/>
                          <a:ea typeface="+mn-ea"/>
                        </a:rPr>
                        <a:t>1</a:t>
                      </a:r>
                      <a:endParaRPr lang="ko-KR" altLang="en-US" sz="850" b="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a:latin typeface="+mn-ea"/>
                          <a:ea typeface="+mn-ea"/>
                        </a:rPr>
                        <a:t>2</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a:latin typeface="+mn-ea"/>
                          <a:ea typeface="+mn-ea"/>
                        </a:rPr>
                        <a:t>3</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a:latin typeface="+mn-ea"/>
                          <a:ea typeface="+mn-ea"/>
                        </a:rPr>
                        <a:t>4</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a:latin typeface="+mn-ea"/>
                          <a:ea typeface="+mn-ea"/>
                        </a:rPr>
                        <a:t>5</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a:latin typeface="+mn-ea"/>
                          <a:ea typeface="+mn-ea"/>
                        </a:rPr>
                        <a:t>6</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a:latin typeface="+mn-ea"/>
                          <a:ea typeface="+mn-ea"/>
                        </a:rPr>
                        <a:t>7</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9" name="직사각형 8">
            <a:extLst>
              <a:ext uri="{FF2B5EF4-FFF2-40B4-BE49-F238E27FC236}">
                <a16:creationId xmlns:a16="http://schemas.microsoft.com/office/drawing/2014/main" id="{B71D8D92-785A-198E-9099-6339924E99B6}"/>
              </a:ext>
            </a:extLst>
          </p:cNvPr>
          <p:cNvSpPr/>
          <p:nvPr/>
        </p:nvSpPr>
        <p:spPr>
          <a:xfrm>
            <a:off x="1282872" y="476672"/>
            <a:ext cx="1500760" cy="435377"/>
          </a:xfrm>
          <a:prstGeom prst="rect">
            <a:avLst/>
          </a:prstGeom>
          <a:noFill/>
          <a:ln>
            <a:solidFill>
              <a:srgbClr val="F2F2F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ko-Kore-KR" dirty="0" err="1">
                <a:solidFill>
                  <a:schemeClr val="tx1"/>
                </a:solidFill>
                <a:latin typeface="NanumGothic" panose="020D0604000000000000" pitchFamily="34" charset="-127"/>
                <a:ea typeface="NanumGothic" panose="020D0604000000000000" pitchFamily="34" charset="-127"/>
              </a:rPr>
              <a:t>moizen</a:t>
            </a:r>
            <a:endParaRPr kumimoji="1" lang="ko-Kore-KR" altLang="en-US" dirty="0">
              <a:solidFill>
                <a:schemeClr val="tx1"/>
              </a:solidFill>
              <a:latin typeface="NanumGothic" panose="020D0604000000000000" pitchFamily="34" charset="-127"/>
              <a:ea typeface="NanumGothic" panose="020D0604000000000000" pitchFamily="34" charset="-127"/>
            </a:endParaRPr>
          </a:p>
        </p:txBody>
      </p:sp>
      <p:graphicFrame>
        <p:nvGraphicFramePr>
          <p:cNvPr id="10" name="표 5">
            <a:extLst>
              <a:ext uri="{FF2B5EF4-FFF2-40B4-BE49-F238E27FC236}">
                <a16:creationId xmlns:a16="http://schemas.microsoft.com/office/drawing/2014/main" id="{A53BD8BA-3735-54EA-5DF3-00ECFD017A42}"/>
              </a:ext>
            </a:extLst>
          </p:cNvPr>
          <p:cNvGraphicFramePr>
            <a:graphicFrameLocks noGrp="1"/>
          </p:cNvGraphicFramePr>
          <p:nvPr/>
        </p:nvGraphicFramePr>
        <p:xfrm>
          <a:off x="1282872" y="1044407"/>
          <a:ext cx="6134593" cy="374400"/>
        </p:xfrm>
        <a:graphic>
          <a:graphicData uri="http://schemas.openxmlformats.org/drawingml/2006/table">
            <a:tbl>
              <a:tblPr firstRow="1" bandRow="1">
                <a:tableStyleId>{5C22544A-7EE6-4342-B048-85BDC9FD1C3A}</a:tableStyleId>
              </a:tblPr>
              <a:tblGrid>
                <a:gridCol w="6134593">
                  <a:extLst>
                    <a:ext uri="{9D8B030D-6E8A-4147-A177-3AD203B41FA5}">
                      <a16:colId xmlns:a16="http://schemas.microsoft.com/office/drawing/2014/main" val="3500359685"/>
                    </a:ext>
                  </a:extLst>
                </a:gridCol>
              </a:tblGrid>
              <a:tr h="374400">
                <a:tc>
                  <a:txBody>
                    <a:bodyPr/>
                    <a:lstStyle/>
                    <a:p>
                      <a:endParaRPr lang="ko-Kore-KR" altLang="en-US" sz="1200" dirty="0"/>
                    </a:p>
                  </a:txBody>
                  <a:tcPr>
                    <a:lnL w="12700" cmpd="sng">
                      <a:noFill/>
                    </a:lnL>
                    <a:lnR w="12700" cmpd="sng">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3031696"/>
                  </a:ext>
                </a:extLst>
              </a:tr>
            </a:tbl>
          </a:graphicData>
        </a:graphic>
      </p:graphicFrame>
      <p:sp>
        <p:nvSpPr>
          <p:cNvPr id="11" name="TextBox 10">
            <a:extLst>
              <a:ext uri="{FF2B5EF4-FFF2-40B4-BE49-F238E27FC236}">
                <a16:creationId xmlns:a16="http://schemas.microsoft.com/office/drawing/2014/main" id="{6CAAD54D-1CAB-E56C-4627-03FE9CF1CF31}"/>
              </a:ext>
            </a:extLst>
          </p:cNvPr>
          <p:cNvSpPr txBox="1"/>
          <p:nvPr/>
        </p:nvSpPr>
        <p:spPr>
          <a:xfrm>
            <a:off x="6841401" y="536294"/>
            <a:ext cx="576064" cy="246221"/>
          </a:xfrm>
          <a:prstGeom prst="rect">
            <a:avLst/>
          </a:prstGeom>
          <a:noFill/>
        </p:spPr>
        <p:txBody>
          <a:bodyPr wrap="square" rtlCol="0">
            <a:spAutoFit/>
          </a:bodyPr>
          <a:lstStyle/>
          <a:p>
            <a:r>
              <a:rPr kumimoji="1" lang="ko-Kore-KR" altLang="en-US" sz="1000" dirty="0">
                <a:solidFill>
                  <a:srgbClr val="DDDDDD"/>
                </a:solidFill>
                <a:latin typeface="NanumGothic" panose="020D0604000000000000" pitchFamily="34" charset="-127"/>
                <a:ea typeface="NanumGothic" panose="020D0604000000000000" pitchFamily="34" charset="-127"/>
              </a:rPr>
              <a:t>로그인</a:t>
            </a:r>
          </a:p>
        </p:txBody>
      </p:sp>
      <p:sp>
        <p:nvSpPr>
          <p:cNvPr id="12" name="TextBox 11">
            <a:extLst>
              <a:ext uri="{FF2B5EF4-FFF2-40B4-BE49-F238E27FC236}">
                <a16:creationId xmlns:a16="http://schemas.microsoft.com/office/drawing/2014/main" id="{5D2B719D-AB56-E0D6-18F9-1A81223D5206}"/>
              </a:ext>
            </a:extLst>
          </p:cNvPr>
          <p:cNvSpPr txBox="1"/>
          <p:nvPr/>
        </p:nvSpPr>
        <p:spPr>
          <a:xfrm>
            <a:off x="2711624" y="1099120"/>
            <a:ext cx="576064" cy="246221"/>
          </a:xfrm>
          <a:prstGeom prst="rect">
            <a:avLst/>
          </a:prstGeom>
          <a:noFill/>
        </p:spPr>
        <p:txBody>
          <a:bodyPr wrap="square" rtlCol="0">
            <a:spAutoFit/>
          </a:bodyPr>
          <a:lstStyle/>
          <a:p>
            <a:pPr algn="ctr"/>
            <a:r>
              <a:rPr kumimoji="1" lang="en-US" altLang="ko-Kore-KR" sz="1000">
                <a:latin typeface="NanumGothic" panose="020D0604000000000000" pitchFamily="34" charset="-127"/>
                <a:ea typeface="NanumGothic" panose="020D0604000000000000" pitchFamily="34" charset="-127"/>
              </a:rPr>
              <a:t>HOME</a:t>
            </a:r>
            <a:endParaRPr kumimoji="1" lang="ko-Kore-KR" altLang="en-US" sz="1000">
              <a:latin typeface="NanumGothic" panose="020D0604000000000000" pitchFamily="34" charset="-127"/>
              <a:ea typeface="NanumGothic" panose="020D0604000000000000" pitchFamily="34" charset="-127"/>
            </a:endParaRPr>
          </a:p>
        </p:txBody>
      </p:sp>
      <p:sp>
        <p:nvSpPr>
          <p:cNvPr id="13" name="TextBox 12">
            <a:extLst>
              <a:ext uri="{FF2B5EF4-FFF2-40B4-BE49-F238E27FC236}">
                <a16:creationId xmlns:a16="http://schemas.microsoft.com/office/drawing/2014/main" id="{240D5BD9-F361-8FFA-6026-BA5CD5D0B57E}"/>
              </a:ext>
            </a:extLst>
          </p:cNvPr>
          <p:cNvSpPr txBox="1"/>
          <p:nvPr/>
        </p:nvSpPr>
        <p:spPr>
          <a:xfrm>
            <a:off x="3952419" y="1099120"/>
            <a:ext cx="982675" cy="246221"/>
          </a:xfrm>
          <a:prstGeom prst="rect">
            <a:avLst/>
          </a:prstGeom>
          <a:noFill/>
        </p:spPr>
        <p:txBody>
          <a:bodyPr wrap="square" rtlCol="0">
            <a:spAutoFit/>
          </a:bodyPr>
          <a:lstStyle/>
          <a:p>
            <a:pPr algn="ctr"/>
            <a:r>
              <a:rPr kumimoji="1" lang="ko-KR" altLang="en-US" sz="1000" dirty="0" err="1">
                <a:latin typeface="NanumGothic" panose="020D0604000000000000" pitchFamily="34" charset="-127"/>
                <a:ea typeface="NanumGothic" panose="020D0604000000000000" pitchFamily="34" charset="-127"/>
              </a:rPr>
              <a:t>모이젠</a:t>
            </a:r>
            <a:r>
              <a:rPr kumimoji="1" lang="ko-KR" altLang="en-US" sz="1000" dirty="0">
                <a:latin typeface="NanumGothic" panose="020D0604000000000000" pitchFamily="34" charset="-127"/>
                <a:ea typeface="NanumGothic" panose="020D0604000000000000" pitchFamily="34" charset="-127"/>
              </a:rPr>
              <a:t> 게시판</a:t>
            </a:r>
            <a:endParaRPr kumimoji="1" lang="ko-Kore-KR" altLang="en-US" sz="1000" dirty="0">
              <a:latin typeface="NanumGothic" panose="020D0604000000000000" pitchFamily="34" charset="-127"/>
              <a:ea typeface="NanumGothic" panose="020D0604000000000000" pitchFamily="34" charset="-127"/>
            </a:endParaRPr>
          </a:p>
        </p:txBody>
      </p:sp>
      <p:sp>
        <p:nvSpPr>
          <p:cNvPr id="14" name="모서리가 둥근 직사각형 13">
            <a:extLst>
              <a:ext uri="{FF2B5EF4-FFF2-40B4-BE49-F238E27FC236}">
                <a16:creationId xmlns:a16="http://schemas.microsoft.com/office/drawing/2014/main" id="{0A616885-7402-14AD-024F-34FC51E0CBB3}"/>
              </a:ext>
            </a:extLst>
          </p:cNvPr>
          <p:cNvSpPr/>
          <p:nvPr/>
        </p:nvSpPr>
        <p:spPr>
          <a:xfrm>
            <a:off x="2999656" y="490426"/>
            <a:ext cx="3312368" cy="337959"/>
          </a:xfrm>
          <a:prstGeom prst="roundRect">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15" name="그림 14">
            <a:extLst>
              <a:ext uri="{FF2B5EF4-FFF2-40B4-BE49-F238E27FC236}">
                <a16:creationId xmlns:a16="http://schemas.microsoft.com/office/drawing/2014/main" id="{E257C912-3AFC-F587-F304-78302CA54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984" y="511513"/>
            <a:ext cx="304800" cy="304800"/>
          </a:xfrm>
          <a:prstGeom prst="rect">
            <a:avLst/>
          </a:prstGeom>
        </p:spPr>
      </p:pic>
      <p:sp>
        <p:nvSpPr>
          <p:cNvPr id="16" name="TextBox 15">
            <a:extLst>
              <a:ext uri="{FF2B5EF4-FFF2-40B4-BE49-F238E27FC236}">
                <a16:creationId xmlns:a16="http://schemas.microsoft.com/office/drawing/2014/main" id="{13F9A7DF-B5F1-069F-1ACE-0D2F22764878}"/>
              </a:ext>
            </a:extLst>
          </p:cNvPr>
          <p:cNvSpPr txBox="1"/>
          <p:nvPr/>
        </p:nvSpPr>
        <p:spPr>
          <a:xfrm>
            <a:off x="5433310" y="1099120"/>
            <a:ext cx="797929" cy="246221"/>
          </a:xfrm>
          <a:prstGeom prst="rect">
            <a:avLst/>
          </a:prstGeom>
          <a:noFill/>
        </p:spPr>
        <p:txBody>
          <a:bodyPr wrap="square" rtlCol="0">
            <a:spAutoFit/>
          </a:bodyPr>
          <a:lstStyle/>
          <a:p>
            <a:pPr algn="ctr"/>
            <a:r>
              <a:rPr kumimoji="1" lang="ko-KR" altLang="en-US" sz="1000" dirty="0">
                <a:latin typeface="NanumGothic" panose="020D0604000000000000" pitchFamily="34" charset="-127"/>
                <a:ea typeface="NanumGothic" panose="020D0604000000000000" pitchFamily="34" charset="-127"/>
              </a:rPr>
              <a:t>커뮤니티</a:t>
            </a:r>
            <a:endParaRPr kumimoji="1" lang="ko-Kore-KR" altLang="en-US" sz="1000" dirty="0">
              <a:latin typeface="NanumGothic" panose="020D0604000000000000" pitchFamily="34" charset="-127"/>
              <a:ea typeface="NanumGothic" panose="020D0604000000000000" pitchFamily="34" charset="-127"/>
            </a:endParaRPr>
          </a:p>
        </p:txBody>
      </p:sp>
      <p:sp>
        <p:nvSpPr>
          <p:cNvPr id="35" name="텍스트 개체 틀 4">
            <a:extLst>
              <a:ext uri="{FF2B5EF4-FFF2-40B4-BE49-F238E27FC236}">
                <a16:creationId xmlns:a16="http://schemas.microsoft.com/office/drawing/2014/main" id="{3987DD72-CC56-C724-5B0D-59CBE7C9B73E}"/>
              </a:ext>
            </a:extLst>
          </p:cNvPr>
          <p:cNvSpPr txBox="1">
            <a:spLocks/>
          </p:cNvSpPr>
          <p:nvPr/>
        </p:nvSpPr>
        <p:spPr>
          <a:xfrm>
            <a:off x="6104384" y="107821"/>
            <a:ext cx="1944216"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Home &gt; Profile</a:t>
            </a:r>
            <a:endParaRPr lang="ko-KR" altLang="en-US" dirty="0"/>
          </a:p>
        </p:txBody>
      </p:sp>
      <p:sp>
        <p:nvSpPr>
          <p:cNvPr id="17" name="직사각형 16">
            <a:extLst>
              <a:ext uri="{FF2B5EF4-FFF2-40B4-BE49-F238E27FC236}">
                <a16:creationId xmlns:a16="http://schemas.microsoft.com/office/drawing/2014/main" id="{535BF7D9-F022-5FC5-1047-65879889D672}"/>
              </a:ext>
            </a:extLst>
          </p:cNvPr>
          <p:cNvSpPr/>
          <p:nvPr/>
        </p:nvSpPr>
        <p:spPr>
          <a:xfrm>
            <a:off x="2576321" y="1844944"/>
            <a:ext cx="4815823" cy="720082"/>
          </a:xfrm>
          <a:prstGeom prst="rect">
            <a:avLst/>
          </a:prstGeom>
          <a:no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18" name="직사각형 17">
            <a:extLst>
              <a:ext uri="{FF2B5EF4-FFF2-40B4-BE49-F238E27FC236}">
                <a16:creationId xmlns:a16="http://schemas.microsoft.com/office/drawing/2014/main" id="{B37092D4-250C-9A3F-CBAE-BD353CEDA982}"/>
              </a:ext>
            </a:extLst>
          </p:cNvPr>
          <p:cNvSpPr/>
          <p:nvPr/>
        </p:nvSpPr>
        <p:spPr>
          <a:xfrm>
            <a:off x="2577600" y="2658562"/>
            <a:ext cx="4813970" cy="1530588"/>
          </a:xfrm>
          <a:prstGeom prst="rect">
            <a:avLst/>
          </a:prstGeom>
          <a:no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t"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ore-KR" altLang="en-US" sz="8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경기</a:t>
            </a:r>
            <a:r>
              <a:rPr kumimoji="1" lang="ko-KR" altLang="en-US" sz="8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 참가 현황</a:t>
            </a:r>
            <a:endParaRPr kumimoji="1" lang="ko-Kore-KR" altLang="en-US" sz="8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19" name="직사각형 18">
            <a:extLst>
              <a:ext uri="{FF2B5EF4-FFF2-40B4-BE49-F238E27FC236}">
                <a16:creationId xmlns:a16="http://schemas.microsoft.com/office/drawing/2014/main" id="{5BCD3BDC-9D28-FEC9-11A3-84E5031B19F4}"/>
              </a:ext>
            </a:extLst>
          </p:cNvPr>
          <p:cNvSpPr/>
          <p:nvPr/>
        </p:nvSpPr>
        <p:spPr>
          <a:xfrm>
            <a:off x="2566689" y="4269599"/>
            <a:ext cx="2380063" cy="1679679"/>
          </a:xfrm>
          <a:prstGeom prst="rect">
            <a:avLst/>
          </a:prstGeom>
          <a:no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t"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dirty="0">
                <a:solidFill>
                  <a:schemeClr val="tx1"/>
                </a:solidFill>
                <a:latin typeface="S-Core Dream 7 ExtraBold" panose="020B0503030302020204" pitchFamily="34" charset="-127"/>
                <a:ea typeface="S-Core Dream 7 ExtraBold" panose="020B0503030302020204" pitchFamily="34" charset="-127"/>
                <a:cs typeface="CAFE24 SSURROUND AIR" pitchFamily="2" charset="-127"/>
              </a:rPr>
              <a:t>평가</a:t>
            </a:r>
            <a:endParaRPr kumimoji="1" lang="en-US" altLang="ko-KR" sz="800" dirty="0">
              <a:solidFill>
                <a:schemeClr val="tx1"/>
              </a:solidFill>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20" name="직사각형 19">
            <a:extLst>
              <a:ext uri="{FF2B5EF4-FFF2-40B4-BE49-F238E27FC236}">
                <a16:creationId xmlns:a16="http://schemas.microsoft.com/office/drawing/2014/main" id="{647E1102-E104-952C-28D9-6ECD4B395A2E}"/>
              </a:ext>
            </a:extLst>
          </p:cNvPr>
          <p:cNvSpPr/>
          <p:nvPr/>
        </p:nvSpPr>
        <p:spPr>
          <a:xfrm>
            <a:off x="5072754" y="4269818"/>
            <a:ext cx="2318816" cy="1679460"/>
          </a:xfrm>
          <a:prstGeom prst="rect">
            <a:avLst/>
          </a:prstGeom>
          <a:no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t"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ore-KR" altLang="en-US" sz="8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주최자</a:t>
            </a:r>
            <a:r>
              <a:rPr kumimoji="1" lang="ko-KR" altLang="en-US" sz="8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 평가</a:t>
            </a:r>
            <a:endParaRPr kumimoji="1" lang="ko-Kore-KR" altLang="en-US" sz="800" b="0" i="0" u="none" strike="noStrike" kern="1200" cap="none" spc="0" normalizeH="0" baseline="0" noProof="0" dirty="0">
              <a:ln>
                <a:noFill/>
              </a:ln>
              <a:solidFill>
                <a:schemeClr val="tx1"/>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21" name="타원 20">
            <a:extLst>
              <a:ext uri="{FF2B5EF4-FFF2-40B4-BE49-F238E27FC236}">
                <a16:creationId xmlns:a16="http://schemas.microsoft.com/office/drawing/2014/main" id="{1ED340D9-6884-0D6A-BD3B-B72349C5FB17}"/>
              </a:ext>
            </a:extLst>
          </p:cNvPr>
          <p:cNvSpPr/>
          <p:nvPr/>
        </p:nvSpPr>
        <p:spPr>
          <a:xfrm>
            <a:off x="1496202" y="1710641"/>
            <a:ext cx="576064" cy="576064"/>
          </a:xfrm>
          <a:prstGeom prst="ellipse">
            <a:avLst/>
          </a:prstGeom>
          <a:solidFill>
            <a:srgbClr val="DDDDDD"/>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sp>
        <p:nvSpPr>
          <p:cNvPr id="8" name="TextBox 7">
            <a:extLst>
              <a:ext uri="{FF2B5EF4-FFF2-40B4-BE49-F238E27FC236}">
                <a16:creationId xmlns:a16="http://schemas.microsoft.com/office/drawing/2014/main" id="{FDB7A97A-7BF9-F0CE-4063-A48ADD327651}"/>
              </a:ext>
            </a:extLst>
          </p:cNvPr>
          <p:cNvSpPr txBox="1"/>
          <p:nvPr/>
        </p:nvSpPr>
        <p:spPr>
          <a:xfrm>
            <a:off x="2567608" y="6099070"/>
            <a:ext cx="2589170" cy="400110"/>
          </a:xfrm>
          <a:prstGeom prst="rect">
            <a:avLst/>
          </a:prstGeom>
          <a:noFill/>
        </p:spPr>
        <p:txBody>
          <a:bodyPr wrap="none" rtlCol="0">
            <a:spAutoFit/>
          </a:bodyPr>
          <a:lstStyle/>
          <a:p>
            <a:r>
              <a:rPr kumimoji="1" lang="ko-Kore-KR" altLang="en-US" sz="1000" dirty="0"/>
              <a:t>참여자</a:t>
            </a:r>
            <a:r>
              <a:rPr kumimoji="1" lang="ko-KR" altLang="en-US" sz="1000" dirty="0"/>
              <a:t> 평가</a:t>
            </a:r>
            <a:endParaRPr kumimoji="1" lang="en-US" altLang="ko-KR" sz="1000" dirty="0"/>
          </a:p>
          <a:p>
            <a:pPr marL="171450" indent="-171450">
              <a:buFontTx/>
              <a:buChar char="-"/>
            </a:pPr>
            <a:r>
              <a:rPr kumimoji="1" lang="ko-KR" altLang="en-US" sz="1000" dirty="0"/>
              <a:t>참여한 경기의 주최자가 참여자를 평가</a:t>
            </a:r>
            <a:endParaRPr kumimoji="1" lang="en-US" altLang="ko-KR" sz="1000" dirty="0"/>
          </a:p>
        </p:txBody>
      </p:sp>
      <p:sp>
        <p:nvSpPr>
          <p:cNvPr id="22" name="TextBox 21">
            <a:extLst>
              <a:ext uri="{FF2B5EF4-FFF2-40B4-BE49-F238E27FC236}">
                <a16:creationId xmlns:a16="http://schemas.microsoft.com/office/drawing/2014/main" id="{81F254E2-4662-3BE8-6358-952FD551778B}"/>
              </a:ext>
            </a:extLst>
          </p:cNvPr>
          <p:cNvSpPr txBox="1"/>
          <p:nvPr/>
        </p:nvSpPr>
        <p:spPr>
          <a:xfrm>
            <a:off x="5069534" y="6125234"/>
            <a:ext cx="2589170" cy="400110"/>
          </a:xfrm>
          <a:prstGeom prst="rect">
            <a:avLst/>
          </a:prstGeom>
          <a:noFill/>
        </p:spPr>
        <p:txBody>
          <a:bodyPr wrap="none" rtlCol="0">
            <a:spAutoFit/>
          </a:bodyPr>
          <a:lstStyle/>
          <a:p>
            <a:r>
              <a:rPr kumimoji="1" lang="ko-Kore-KR" altLang="en-US" sz="1000" dirty="0"/>
              <a:t>주최자</a:t>
            </a:r>
            <a:r>
              <a:rPr kumimoji="1" lang="ko-KR" altLang="en-US" sz="1000" dirty="0"/>
              <a:t> 평가</a:t>
            </a:r>
            <a:endParaRPr kumimoji="1" lang="en-US" altLang="ko-KR" sz="1000" dirty="0"/>
          </a:p>
          <a:p>
            <a:pPr marL="171450" indent="-171450">
              <a:buFontTx/>
              <a:buChar char="-"/>
            </a:pPr>
            <a:r>
              <a:rPr kumimoji="1" lang="ko-KR" altLang="en-US" sz="1000" dirty="0"/>
              <a:t>참여한 경기의 참여자가 주최자를 평가</a:t>
            </a:r>
            <a:endParaRPr kumimoji="1" lang="en-US" altLang="ko-KR" sz="1000" dirty="0"/>
          </a:p>
        </p:txBody>
      </p:sp>
      <p:graphicFrame>
        <p:nvGraphicFramePr>
          <p:cNvPr id="26" name="표 26">
            <a:extLst>
              <a:ext uri="{FF2B5EF4-FFF2-40B4-BE49-F238E27FC236}">
                <a16:creationId xmlns:a16="http://schemas.microsoft.com/office/drawing/2014/main" id="{EF7DB0D6-644C-40B6-BD74-0DDC6FEC37C4}"/>
              </a:ext>
            </a:extLst>
          </p:cNvPr>
          <p:cNvGraphicFramePr>
            <a:graphicFrameLocks noGrp="1"/>
          </p:cNvGraphicFramePr>
          <p:nvPr>
            <p:extLst>
              <p:ext uri="{D42A27DB-BD31-4B8C-83A1-F6EECF244321}">
                <p14:modId xmlns:p14="http://schemas.microsoft.com/office/powerpoint/2010/main" val="4024081073"/>
              </p:ext>
            </p:extLst>
          </p:nvPr>
        </p:nvGraphicFramePr>
        <p:xfrm>
          <a:off x="2578175" y="1841769"/>
          <a:ext cx="4813970" cy="778852"/>
        </p:xfrm>
        <a:graphic>
          <a:graphicData uri="http://schemas.openxmlformats.org/drawingml/2006/table">
            <a:tbl>
              <a:tblPr>
                <a:tableStyleId>{5C22544A-7EE6-4342-B048-85BDC9FD1C3A}</a:tableStyleId>
              </a:tblPr>
              <a:tblGrid>
                <a:gridCol w="962794">
                  <a:extLst>
                    <a:ext uri="{9D8B030D-6E8A-4147-A177-3AD203B41FA5}">
                      <a16:colId xmlns:a16="http://schemas.microsoft.com/office/drawing/2014/main" val="3060228252"/>
                    </a:ext>
                  </a:extLst>
                </a:gridCol>
                <a:gridCol w="962794">
                  <a:extLst>
                    <a:ext uri="{9D8B030D-6E8A-4147-A177-3AD203B41FA5}">
                      <a16:colId xmlns:a16="http://schemas.microsoft.com/office/drawing/2014/main" val="731233147"/>
                    </a:ext>
                  </a:extLst>
                </a:gridCol>
                <a:gridCol w="962794">
                  <a:extLst>
                    <a:ext uri="{9D8B030D-6E8A-4147-A177-3AD203B41FA5}">
                      <a16:colId xmlns:a16="http://schemas.microsoft.com/office/drawing/2014/main" val="4235646605"/>
                    </a:ext>
                  </a:extLst>
                </a:gridCol>
                <a:gridCol w="962794">
                  <a:extLst>
                    <a:ext uri="{9D8B030D-6E8A-4147-A177-3AD203B41FA5}">
                      <a16:colId xmlns:a16="http://schemas.microsoft.com/office/drawing/2014/main" val="2563919938"/>
                    </a:ext>
                  </a:extLst>
                </a:gridCol>
                <a:gridCol w="962794">
                  <a:extLst>
                    <a:ext uri="{9D8B030D-6E8A-4147-A177-3AD203B41FA5}">
                      <a16:colId xmlns:a16="http://schemas.microsoft.com/office/drawing/2014/main" val="2946717523"/>
                    </a:ext>
                  </a:extLst>
                </a:gridCol>
              </a:tblGrid>
              <a:tr h="535012">
                <a:tc rowSpan="2">
                  <a:txBody>
                    <a:bodyPr/>
                    <a:lstStyle/>
                    <a:p>
                      <a:r>
                        <a:rPr lang="ko-Kore-KR" altLang="en-US" sz="1000" dirty="0"/>
                        <a:t>활동</a:t>
                      </a:r>
                      <a:r>
                        <a:rPr lang="ko-KR" altLang="en-US" sz="1000" dirty="0"/>
                        <a:t> 현황</a:t>
                      </a:r>
                      <a:endParaRPr lang="ko-Kore-KR" altLang="en-US" sz="1000" dirty="0"/>
                    </a:p>
                  </a:txBody>
                  <a:tcPr>
                    <a:solidFill>
                      <a:srgbClr val="FEF9F9"/>
                    </a:solidFill>
                  </a:tcPr>
                </a:tc>
                <a:tc>
                  <a:txBody>
                    <a:bodyPr/>
                    <a:lstStyle/>
                    <a:p>
                      <a:pPr algn="ctr"/>
                      <a:r>
                        <a:rPr lang="en-US" altLang="ko-Kore-KR" sz="1800" dirty="0"/>
                        <a:t>0</a:t>
                      </a:r>
                      <a:endParaRPr lang="ko-Kore-KR" altLang="en-US" sz="1800" dirty="0"/>
                    </a:p>
                  </a:txBody>
                  <a:tcPr anchor="ctr">
                    <a:solidFill>
                      <a:srgbClr val="FEF9F9"/>
                    </a:solidFill>
                  </a:tcPr>
                </a:tc>
                <a:tc>
                  <a:txBody>
                    <a:bodyPr/>
                    <a:lstStyle/>
                    <a:p>
                      <a:pPr algn="ctr"/>
                      <a:r>
                        <a:rPr lang="en-US" altLang="ko-Kore-KR" sz="1800" dirty="0"/>
                        <a:t>0</a:t>
                      </a:r>
                      <a:endParaRPr lang="ko-Kore-KR" altLang="en-US" sz="1800" dirty="0"/>
                    </a:p>
                  </a:txBody>
                  <a:tcPr anchor="ctr">
                    <a:solidFill>
                      <a:srgbClr val="FEF9F9"/>
                    </a:solidFill>
                  </a:tcPr>
                </a:tc>
                <a:tc>
                  <a:txBody>
                    <a:bodyPr/>
                    <a:lstStyle/>
                    <a:p>
                      <a:pPr algn="ctr"/>
                      <a:r>
                        <a:rPr lang="en-US" altLang="ko-Kore-KR" sz="1800" dirty="0"/>
                        <a:t>0</a:t>
                      </a:r>
                      <a:endParaRPr lang="ko-Kore-KR" altLang="en-US" sz="1800" dirty="0"/>
                    </a:p>
                  </a:txBody>
                  <a:tcPr anchor="ctr">
                    <a:solidFill>
                      <a:srgbClr val="FEF9F9"/>
                    </a:solidFill>
                  </a:tcPr>
                </a:tc>
                <a:tc>
                  <a:txBody>
                    <a:bodyPr/>
                    <a:lstStyle/>
                    <a:p>
                      <a:pPr algn="ctr"/>
                      <a:r>
                        <a:rPr lang="en-US" altLang="ko-Kore-KR" sz="1800" dirty="0"/>
                        <a:t>0</a:t>
                      </a:r>
                      <a:endParaRPr lang="ko-Kore-KR" altLang="en-US" sz="1800" dirty="0"/>
                    </a:p>
                  </a:txBody>
                  <a:tcPr anchor="ctr">
                    <a:solidFill>
                      <a:srgbClr val="FEF9F9"/>
                    </a:solidFill>
                  </a:tcPr>
                </a:tc>
                <a:extLst>
                  <a:ext uri="{0D108BD9-81ED-4DB2-BD59-A6C34878D82A}">
                    <a16:rowId xmlns:a16="http://schemas.microsoft.com/office/drawing/2014/main" val="3321780628"/>
                  </a:ext>
                </a:extLst>
              </a:tr>
              <a:tr h="225269">
                <a:tc vMerge="1">
                  <a:txBody>
                    <a:bodyPr/>
                    <a:lstStyle/>
                    <a:p>
                      <a:endParaRPr lang="ko-Kore-KR" altLang="en-US"/>
                    </a:p>
                  </a:txBody>
                  <a:tcPr/>
                </a:tc>
                <a:tc>
                  <a:txBody>
                    <a:bodyPr/>
                    <a:lstStyle/>
                    <a:p>
                      <a:pPr algn="ctr"/>
                      <a:r>
                        <a:rPr lang="ko-Kore-KR" altLang="en-US" sz="1000" dirty="0"/>
                        <a:t>신청</a:t>
                      </a:r>
                    </a:p>
                  </a:txBody>
                  <a:tcPr>
                    <a:solidFill>
                      <a:srgbClr val="FEF9F9"/>
                    </a:solidFill>
                  </a:tcPr>
                </a:tc>
                <a:tc>
                  <a:txBody>
                    <a:bodyPr/>
                    <a:lstStyle/>
                    <a:p>
                      <a:pPr algn="ctr"/>
                      <a:r>
                        <a:rPr lang="ko-Kore-KR" altLang="en-US" sz="1000" dirty="0"/>
                        <a:t>매칭</a:t>
                      </a:r>
                      <a:r>
                        <a:rPr lang="ko-KR" altLang="en-US" sz="1000" dirty="0"/>
                        <a:t> 완료</a:t>
                      </a:r>
                      <a:endParaRPr lang="ko-Kore-KR" altLang="en-US" sz="1000" dirty="0"/>
                    </a:p>
                  </a:txBody>
                  <a:tcPr>
                    <a:solidFill>
                      <a:srgbClr val="FEF9F9"/>
                    </a:solidFill>
                  </a:tcPr>
                </a:tc>
                <a:tc>
                  <a:txBody>
                    <a:bodyPr/>
                    <a:lstStyle/>
                    <a:p>
                      <a:pPr algn="ctr"/>
                      <a:r>
                        <a:rPr lang="ko-Kore-KR" altLang="en-US" sz="1000" dirty="0"/>
                        <a:t>매칭</a:t>
                      </a:r>
                      <a:r>
                        <a:rPr lang="ko-KR" altLang="en-US" sz="1000" dirty="0"/>
                        <a:t> 실패</a:t>
                      </a:r>
                      <a:endParaRPr lang="ko-Kore-KR" altLang="en-US" sz="1000" dirty="0"/>
                    </a:p>
                  </a:txBody>
                  <a:tcPr>
                    <a:solidFill>
                      <a:srgbClr val="FEF9F9"/>
                    </a:solidFill>
                  </a:tcPr>
                </a:tc>
                <a:tc>
                  <a:txBody>
                    <a:bodyPr/>
                    <a:lstStyle/>
                    <a:p>
                      <a:pPr algn="ctr"/>
                      <a:r>
                        <a:rPr lang="ko-Kore-KR" altLang="en-US" sz="1000" dirty="0"/>
                        <a:t>경기</a:t>
                      </a:r>
                      <a:r>
                        <a:rPr lang="ko-KR" altLang="en-US" sz="1000" dirty="0"/>
                        <a:t> 완료</a:t>
                      </a:r>
                      <a:endParaRPr lang="ko-Kore-KR" altLang="en-US" sz="1000" dirty="0"/>
                    </a:p>
                  </a:txBody>
                  <a:tcPr>
                    <a:solidFill>
                      <a:srgbClr val="FEF9F9"/>
                    </a:solidFill>
                  </a:tcPr>
                </a:tc>
                <a:extLst>
                  <a:ext uri="{0D108BD9-81ED-4DB2-BD59-A6C34878D82A}">
                    <a16:rowId xmlns:a16="http://schemas.microsoft.com/office/drawing/2014/main" val="1996784137"/>
                  </a:ext>
                </a:extLst>
              </a:tr>
            </a:tbl>
          </a:graphicData>
        </a:graphic>
      </p:graphicFrame>
      <p:sp>
        <p:nvSpPr>
          <p:cNvPr id="29" name="TextBox 28">
            <a:extLst>
              <a:ext uri="{FF2B5EF4-FFF2-40B4-BE49-F238E27FC236}">
                <a16:creationId xmlns:a16="http://schemas.microsoft.com/office/drawing/2014/main" id="{E925DC66-55B9-8C8A-CF79-8E7319D72FEF}"/>
              </a:ext>
            </a:extLst>
          </p:cNvPr>
          <p:cNvSpPr txBox="1"/>
          <p:nvPr/>
        </p:nvSpPr>
        <p:spPr>
          <a:xfrm>
            <a:off x="1500952" y="2376942"/>
            <a:ext cx="569387" cy="246221"/>
          </a:xfrm>
          <a:prstGeom prst="rect">
            <a:avLst/>
          </a:prstGeom>
          <a:noFill/>
        </p:spPr>
        <p:txBody>
          <a:bodyPr wrap="none" rtlCol="0">
            <a:spAutoFit/>
          </a:bodyPr>
          <a:lstStyle/>
          <a:p>
            <a:r>
              <a:rPr kumimoji="1" lang="ko-KR" altLang="en-US" sz="1000" dirty="0"/>
              <a:t>강승현</a:t>
            </a:r>
            <a:endParaRPr kumimoji="1" lang="ko-Kore-KR" altLang="en-US" sz="1000" dirty="0"/>
          </a:p>
        </p:txBody>
      </p:sp>
      <p:cxnSp>
        <p:nvCxnSpPr>
          <p:cNvPr id="30" name="직선 연결선[R] 29">
            <a:extLst>
              <a:ext uri="{FF2B5EF4-FFF2-40B4-BE49-F238E27FC236}">
                <a16:creationId xmlns:a16="http://schemas.microsoft.com/office/drawing/2014/main" id="{FD0B7D43-7FAF-3959-0E50-9E178A17998C}"/>
              </a:ext>
            </a:extLst>
          </p:cNvPr>
          <p:cNvCxnSpPr>
            <a:cxnSpLocks/>
          </p:cNvCxnSpPr>
          <p:nvPr/>
        </p:nvCxnSpPr>
        <p:spPr>
          <a:xfrm>
            <a:off x="2423592" y="1497521"/>
            <a:ext cx="0" cy="4451757"/>
          </a:xfrm>
          <a:prstGeom prst="line">
            <a:avLst/>
          </a:prstGeom>
          <a:ln>
            <a:solidFill>
              <a:srgbClr val="DEDEDE"/>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3A63053-49A6-49D4-97C2-02C0DA31324A}"/>
              </a:ext>
            </a:extLst>
          </p:cNvPr>
          <p:cNvSpPr txBox="1"/>
          <p:nvPr/>
        </p:nvSpPr>
        <p:spPr>
          <a:xfrm>
            <a:off x="1452970" y="2814368"/>
            <a:ext cx="939681" cy="545534"/>
          </a:xfrm>
          <a:prstGeom prst="rect">
            <a:avLst/>
          </a:prstGeom>
          <a:noFill/>
        </p:spPr>
        <p:txBody>
          <a:bodyPr wrap="none" rtlCol="0">
            <a:spAutoFit/>
          </a:bodyPr>
          <a:lstStyle/>
          <a:p>
            <a:pPr>
              <a:lnSpc>
                <a:spcPct val="200000"/>
              </a:lnSpc>
            </a:pPr>
            <a:r>
              <a:rPr kumimoji="1" lang="ko-Kore-KR" altLang="en-US" sz="800" dirty="0"/>
              <a:t>마이페이지</a:t>
            </a:r>
            <a:r>
              <a:rPr kumimoji="1" lang="ko-KR" altLang="en-US" sz="800" dirty="0"/>
              <a:t> 메인</a:t>
            </a:r>
            <a:endParaRPr kumimoji="1" lang="en-US" altLang="ko-KR" sz="800" dirty="0"/>
          </a:p>
          <a:p>
            <a:pPr>
              <a:lnSpc>
                <a:spcPct val="200000"/>
              </a:lnSpc>
            </a:pPr>
            <a:r>
              <a:rPr kumimoji="1" lang="ko-KR" altLang="en-US" sz="800" dirty="0"/>
              <a:t>내 정보 수정</a:t>
            </a:r>
            <a:endParaRPr kumimoji="1" lang="ko-Kore-KR" altLang="en-US" sz="800" dirty="0"/>
          </a:p>
        </p:txBody>
      </p:sp>
      <p:sp>
        <p:nvSpPr>
          <p:cNvPr id="33" name="직사각형 32">
            <a:extLst>
              <a:ext uri="{FF2B5EF4-FFF2-40B4-BE49-F238E27FC236}">
                <a16:creationId xmlns:a16="http://schemas.microsoft.com/office/drawing/2014/main" id="{87E82D56-FB14-E7F8-8E63-7E1452E6E484}"/>
              </a:ext>
            </a:extLst>
          </p:cNvPr>
          <p:cNvSpPr/>
          <p:nvPr/>
        </p:nvSpPr>
        <p:spPr>
          <a:xfrm>
            <a:off x="1423029" y="2893021"/>
            <a:ext cx="969622" cy="216024"/>
          </a:xfrm>
          <a:prstGeom prst="rect">
            <a:avLst/>
          </a:prstGeom>
          <a:solidFill>
            <a:schemeClr val="accent1">
              <a:alpha val="29804"/>
            </a:schemeClr>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indent="0" algn="ctr" defTabSz="914400" rtl="0" eaLnBrk="1" fontAlgn="auto" latinLnBrk="1" hangingPunct="1">
              <a:lnSpc>
                <a:spcPct val="100000"/>
              </a:lnSpc>
              <a:spcBef>
                <a:spcPts val="0"/>
              </a:spcBef>
              <a:spcAft>
                <a:spcPts val="0"/>
              </a:spcAft>
              <a:buClrTx/>
              <a:buSzTx/>
              <a:buFontTx/>
              <a:buNone/>
              <a:tabLst/>
            </a:pP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pic>
        <p:nvPicPr>
          <p:cNvPr id="2" name="그림 1">
            <a:extLst>
              <a:ext uri="{FF2B5EF4-FFF2-40B4-BE49-F238E27FC236}">
                <a16:creationId xmlns:a16="http://schemas.microsoft.com/office/drawing/2014/main" id="{2711E233-5D5B-4801-0044-CD42B9907705}"/>
              </a:ext>
            </a:extLst>
          </p:cNvPr>
          <p:cNvPicPr>
            <a:picLocks noChangeAspect="1"/>
          </p:cNvPicPr>
          <p:nvPr/>
        </p:nvPicPr>
        <p:blipFill>
          <a:blip r:embed="rId3"/>
          <a:stretch>
            <a:fillRect/>
          </a:stretch>
        </p:blipFill>
        <p:spPr>
          <a:xfrm>
            <a:off x="3756720" y="2783495"/>
            <a:ext cx="2195264" cy="1367051"/>
          </a:xfrm>
          <a:prstGeom prst="rect">
            <a:avLst/>
          </a:prstGeom>
        </p:spPr>
      </p:pic>
      <p:sp>
        <p:nvSpPr>
          <p:cNvPr id="6" name="TextBox 5">
            <a:extLst>
              <a:ext uri="{FF2B5EF4-FFF2-40B4-BE49-F238E27FC236}">
                <a16:creationId xmlns:a16="http://schemas.microsoft.com/office/drawing/2014/main" id="{7AF3D3E0-6365-4E53-DA89-47B9838C6FFB}"/>
              </a:ext>
            </a:extLst>
          </p:cNvPr>
          <p:cNvSpPr txBox="1"/>
          <p:nvPr/>
        </p:nvSpPr>
        <p:spPr>
          <a:xfrm>
            <a:off x="2494369" y="1515710"/>
            <a:ext cx="1316386" cy="276999"/>
          </a:xfrm>
          <a:prstGeom prst="rect">
            <a:avLst/>
          </a:prstGeom>
          <a:noFill/>
        </p:spPr>
        <p:txBody>
          <a:bodyPr wrap="none" rtlCol="0">
            <a:spAutoFit/>
          </a:bodyPr>
          <a:lstStyle/>
          <a:p>
            <a:r>
              <a:rPr kumimoji="1" lang="ko-KR" altLang="en-US" sz="1200" b="1" dirty="0"/>
              <a:t>마이페이지 메인</a:t>
            </a:r>
            <a:endParaRPr kumimoji="1" lang="ko-Kore-KR" altLang="en-US" sz="1200" b="1" dirty="0"/>
          </a:p>
        </p:txBody>
      </p:sp>
    </p:spTree>
    <p:extLst>
      <p:ext uri="{BB962C8B-B14F-4D97-AF65-F5344CB8AC3E}">
        <p14:creationId xmlns:p14="http://schemas.microsoft.com/office/powerpoint/2010/main" val="24388650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3583B41-E084-99EA-2A03-ED25B0EA16D8}"/>
              </a:ext>
            </a:extLst>
          </p:cNvPr>
          <p:cNvSpPr>
            <a:spLocks noGrp="1"/>
          </p:cNvSpPr>
          <p:nvPr>
            <p:ph type="body" sz="quarter" idx="10"/>
          </p:nvPr>
        </p:nvSpPr>
        <p:spPr/>
        <p:txBody>
          <a:bodyPr/>
          <a:lstStyle/>
          <a:p>
            <a:r>
              <a:rPr kumimoji="1" lang="en-US" altLang="ko-Kore-KR" dirty="0"/>
              <a:t>PR-PA-01</a:t>
            </a:r>
            <a:endParaRPr kumimoji="1" lang="ko-Kore-KR" altLang="en-US" dirty="0"/>
          </a:p>
        </p:txBody>
      </p:sp>
      <p:sp>
        <p:nvSpPr>
          <p:cNvPr id="3" name="텍스트 개체 틀 2">
            <a:extLst>
              <a:ext uri="{FF2B5EF4-FFF2-40B4-BE49-F238E27FC236}">
                <a16:creationId xmlns:a16="http://schemas.microsoft.com/office/drawing/2014/main" id="{525B9EA8-6287-02A1-992D-332F52C6BB0B}"/>
              </a:ext>
            </a:extLst>
          </p:cNvPr>
          <p:cNvSpPr>
            <a:spLocks noGrp="1"/>
          </p:cNvSpPr>
          <p:nvPr>
            <p:ph type="body" sz="quarter" idx="11"/>
          </p:nvPr>
        </p:nvSpPr>
        <p:spPr/>
        <p:txBody>
          <a:bodyPr/>
          <a:lstStyle/>
          <a:p>
            <a:r>
              <a:rPr kumimoji="1" lang="ko-KR" altLang="en-US" dirty="0"/>
              <a:t>프로젝트 신청</a:t>
            </a:r>
            <a:endParaRPr kumimoji="1" lang="en-US" altLang="ko-KR" dirty="0"/>
          </a:p>
        </p:txBody>
      </p:sp>
      <p:sp>
        <p:nvSpPr>
          <p:cNvPr id="4" name="텍스트 개체 틀 3">
            <a:extLst>
              <a:ext uri="{FF2B5EF4-FFF2-40B4-BE49-F238E27FC236}">
                <a16:creationId xmlns:a16="http://schemas.microsoft.com/office/drawing/2014/main" id="{B0D14D18-735B-0F5B-51D4-FCA7C4819685}"/>
              </a:ext>
            </a:extLst>
          </p:cNvPr>
          <p:cNvSpPr>
            <a:spLocks noGrp="1"/>
          </p:cNvSpPr>
          <p:nvPr>
            <p:ph type="body" sz="quarter" idx="12"/>
          </p:nvPr>
        </p:nvSpPr>
        <p:spPr/>
        <p:txBody>
          <a:bodyPr/>
          <a:lstStyle/>
          <a:p>
            <a:r>
              <a:rPr kumimoji="1" lang="ko-Kore-KR" altLang="en-US" dirty="0"/>
              <a:t>프로젝트 리스트</a:t>
            </a:r>
            <a:r>
              <a:rPr kumimoji="1" lang="en-US" altLang="ko-KR" dirty="0"/>
              <a:t>&gt;</a:t>
            </a:r>
            <a:r>
              <a:rPr kumimoji="1" lang="ko-KR" altLang="en-US" dirty="0"/>
              <a:t> 상세페이지 </a:t>
            </a:r>
            <a:r>
              <a:rPr kumimoji="1" lang="en-US" altLang="ko-KR" dirty="0"/>
              <a:t>&gt; </a:t>
            </a:r>
            <a:r>
              <a:rPr kumimoji="1" lang="ko-KR" altLang="en-US" dirty="0"/>
              <a:t>신청</a:t>
            </a:r>
            <a:endParaRPr kumimoji="1" lang="ko-Kore-KR" altLang="en-US" dirty="0"/>
          </a:p>
        </p:txBody>
      </p:sp>
      <p:graphicFrame>
        <p:nvGraphicFramePr>
          <p:cNvPr id="6" name="표 5">
            <a:extLst>
              <a:ext uri="{FF2B5EF4-FFF2-40B4-BE49-F238E27FC236}">
                <a16:creationId xmlns:a16="http://schemas.microsoft.com/office/drawing/2014/main" id="{5A475FD8-C264-89A5-3E1F-82DF72C69C96}"/>
              </a:ext>
            </a:extLst>
          </p:cNvPr>
          <p:cNvGraphicFramePr>
            <a:graphicFrameLocks noGrp="1"/>
          </p:cNvGraphicFramePr>
          <p:nvPr>
            <p:extLst>
              <p:ext uri="{D42A27DB-BD31-4B8C-83A1-F6EECF244321}">
                <p14:modId xmlns:p14="http://schemas.microsoft.com/office/powerpoint/2010/main" val="198464211"/>
              </p:ext>
            </p:extLst>
          </p:nvPr>
        </p:nvGraphicFramePr>
        <p:xfrm>
          <a:off x="8472264" y="476672"/>
          <a:ext cx="3384376" cy="297789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Summary.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a:solidFill>
                            <a:schemeClr val="tx1"/>
                          </a:solidFill>
                          <a:latin typeface="+mn-ea"/>
                          <a:ea typeface="+mn-ea"/>
                        </a:rPr>
                        <a:t>1</a:t>
                      </a:r>
                      <a:endParaRPr lang="ko-KR" altLang="en-US" sz="850" b="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a:latin typeface="+mn-ea"/>
                          <a:ea typeface="+mn-ea"/>
                        </a:rPr>
                        <a:t>4</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a:latin typeface="+mn-ea"/>
                          <a:ea typeface="+mn-ea"/>
                        </a:rPr>
                        <a:t>5</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a:latin typeface="+mn-ea"/>
                          <a:ea typeface="+mn-ea"/>
                        </a:rPr>
                        <a:t>6</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941223377"/>
                  </a:ext>
                </a:extLst>
              </a:tr>
            </a:tbl>
          </a:graphicData>
        </a:graphic>
      </p:graphicFrame>
      <p:sp>
        <p:nvSpPr>
          <p:cNvPr id="7" name="직사각형 6">
            <a:extLst>
              <a:ext uri="{FF2B5EF4-FFF2-40B4-BE49-F238E27FC236}">
                <a16:creationId xmlns:a16="http://schemas.microsoft.com/office/drawing/2014/main" id="{9D6855DE-6C0E-80EC-863A-80AC9F872190}"/>
              </a:ext>
            </a:extLst>
          </p:cNvPr>
          <p:cNvSpPr/>
          <p:nvPr/>
        </p:nvSpPr>
        <p:spPr>
          <a:xfrm>
            <a:off x="1282872" y="476672"/>
            <a:ext cx="1500760" cy="435377"/>
          </a:xfrm>
          <a:prstGeom prst="rect">
            <a:avLst/>
          </a:prstGeom>
          <a:noFill/>
          <a:ln>
            <a:solidFill>
              <a:srgbClr val="F2F2F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err="1">
                <a:solidFill>
                  <a:schemeClr val="tx1"/>
                </a:solidFill>
                <a:latin typeface="NanumGothic" panose="020D0604000000000000" pitchFamily="34" charset="-127"/>
                <a:ea typeface="NanumGothic" panose="020D0604000000000000" pitchFamily="34" charset="-127"/>
              </a:rPr>
              <a:t>moizen</a:t>
            </a:r>
            <a:endParaRPr kumimoji="1" lang="ko-Kore-KR" altLang="en-US" dirty="0">
              <a:solidFill>
                <a:schemeClr val="tx1"/>
              </a:solidFill>
              <a:latin typeface="NanumGothic" panose="020D0604000000000000" pitchFamily="34" charset="-127"/>
              <a:ea typeface="NanumGothic" panose="020D0604000000000000" pitchFamily="34" charset="-127"/>
            </a:endParaRPr>
          </a:p>
        </p:txBody>
      </p:sp>
      <p:graphicFrame>
        <p:nvGraphicFramePr>
          <p:cNvPr id="8" name="표 5">
            <a:extLst>
              <a:ext uri="{FF2B5EF4-FFF2-40B4-BE49-F238E27FC236}">
                <a16:creationId xmlns:a16="http://schemas.microsoft.com/office/drawing/2014/main" id="{E12B0424-A883-1299-C007-0E4BD0CC2C8D}"/>
              </a:ext>
            </a:extLst>
          </p:cNvPr>
          <p:cNvGraphicFramePr>
            <a:graphicFrameLocks noGrp="1"/>
          </p:cNvGraphicFramePr>
          <p:nvPr/>
        </p:nvGraphicFramePr>
        <p:xfrm>
          <a:off x="1282872" y="1044407"/>
          <a:ext cx="6134593" cy="374400"/>
        </p:xfrm>
        <a:graphic>
          <a:graphicData uri="http://schemas.openxmlformats.org/drawingml/2006/table">
            <a:tbl>
              <a:tblPr firstRow="1" bandRow="1">
                <a:tableStyleId>{5C22544A-7EE6-4342-B048-85BDC9FD1C3A}</a:tableStyleId>
              </a:tblPr>
              <a:tblGrid>
                <a:gridCol w="6134593">
                  <a:extLst>
                    <a:ext uri="{9D8B030D-6E8A-4147-A177-3AD203B41FA5}">
                      <a16:colId xmlns:a16="http://schemas.microsoft.com/office/drawing/2014/main" val="3500359685"/>
                    </a:ext>
                  </a:extLst>
                </a:gridCol>
              </a:tblGrid>
              <a:tr h="374400">
                <a:tc>
                  <a:txBody>
                    <a:bodyPr/>
                    <a:lstStyle/>
                    <a:p>
                      <a:endParaRPr lang="ko-Kore-KR" altLang="en-US" sz="1200" dirty="0"/>
                    </a:p>
                  </a:txBody>
                  <a:tcPr>
                    <a:lnL w="12700" cmpd="sng">
                      <a:noFill/>
                    </a:lnL>
                    <a:lnR w="12700" cmpd="sng">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3031696"/>
                  </a:ext>
                </a:extLst>
              </a:tr>
            </a:tbl>
          </a:graphicData>
        </a:graphic>
      </p:graphicFrame>
      <p:sp>
        <p:nvSpPr>
          <p:cNvPr id="9" name="TextBox 8">
            <a:extLst>
              <a:ext uri="{FF2B5EF4-FFF2-40B4-BE49-F238E27FC236}">
                <a16:creationId xmlns:a16="http://schemas.microsoft.com/office/drawing/2014/main" id="{EE6FB519-8C9A-A3F9-A543-BCAEA9CB7F30}"/>
              </a:ext>
            </a:extLst>
          </p:cNvPr>
          <p:cNvSpPr txBox="1"/>
          <p:nvPr/>
        </p:nvSpPr>
        <p:spPr>
          <a:xfrm>
            <a:off x="6841401" y="536294"/>
            <a:ext cx="576064" cy="246221"/>
          </a:xfrm>
          <a:prstGeom prst="rect">
            <a:avLst/>
          </a:prstGeom>
          <a:noFill/>
        </p:spPr>
        <p:txBody>
          <a:bodyPr wrap="square" rtlCol="0">
            <a:spAutoFit/>
          </a:bodyPr>
          <a:lstStyle/>
          <a:p>
            <a:r>
              <a:rPr kumimoji="1" lang="ko-Kore-KR" altLang="en-US" sz="1000" dirty="0">
                <a:solidFill>
                  <a:srgbClr val="DDDDDD"/>
                </a:solidFill>
                <a:latin typeface="NanumGothic" panose="020D0604000000000000" pitchFamily="34" charset="-127"/>
                <a:ea typeface="NanumGothic" panose="020D0604000000000000" pitchFamily="34" charset="-127"/>
              </a:rPr>
              <a:t>로그인</a:t>
            </a:r>
          </a:p>
        </p:txBody>
      </p:sp>
      <p:sp>
        <p:nvSpPr>
          <p:cNvPr id="10" name="TextBox 9">
            <a:extLst>
              <a:ext uri="{FF2B5EF4-FFF2-40B4-BE49-F238E27FC236}">
                <a16:creationId xmlns:a16="http://schemas.microsoft.com/office/drawing/2014/main" id="{B5B0B5AF-0EF6-A4AF-F8F3-FA5419D388BE}"/>
              </a:ext>
            </a:extLst>
          </p:cNvPr>
          <p:cNvSpPr txBox="1"/>
          <p:nvPr/>
        </p:nvSpPr>
        <p:spPr>
          <a:xfrm>
            <a:off x="2711624" y="1099120"/>
            <a:ext cx="576064" cy="246221"/>
          </a:xfrm>
          <a:prstGeom prst="rect">
            <a:avLst/>
          </a:prstGeom>
          <a:noFill/>
        </p:spPr>
        <p:txBody>
          <a:bodyPr wrap="square" rtlCol="0">
            <a:spAutoFit/>
          </a:bodyPr>
          <a:lstStyle/>
          <a:p>
            <a:pPr algn="ctr"/>
            <a:r>
              <a:rPr kumimoji="1" lang="en-US" altLang="ko-Kore-KR" sz="1000">
                <a:latin typeface="NanumGothic" panose="020D0604000000000000" pitchFamily="34" charset="-127"/>
                <a:ea typeface="NanumGothic" panose="020D0604000000000000" pitchFamily="34" charset="-127"/>
              </a:rPr>
              <a:t>HOME</a:t>
            </a:r>
            <a:endParaRPr kumimoji="1" lang="ko-Kore-KR" altLang="en-US" sz="1000">
              <a:latin typeface="NanumGothic" panose="020D0604000000000000" pitchFamily="34" charset="-127"/>
              <a:ea typeface="NanumGothic" panose="020D0604000000000000" pitchFamily="34" charset="-127"/>
            </a:endParaRPr>
          </a:p>
        </p:txBody>
      </p:sp>
      <p:sp>
        <p:nvSpPr>
          <p:cNvPr id="11" name="TextBox 10">
            <a:extLst>
              <a:ext uri="{FF2B5EF4-FFF2-40B4-BE49-F238E27FC236}">
                <a16:creationId xmlns:a16="http://schemas.microsoft.com/office/drawing/2014/main" id="{69234119-E8D9-F090-9105-8D803DAA405A}"/>
              </a:ext>
            </a:extLst>
          </p:cNvPr>
          <p:cNvSpPr txBox="1"/>
          <p:nvPr/>
        </p:nvSpPr>
        <p:spPr>
          <a:xfrm>
            <a:off x="3952419" y="1099120"/>
            <a:ext cx="982675" cy="246221"/>
          </a:xfrm>
          <a:prstGeom prst="rect">
            <a:avLst/>
          </a:prstGeom>
          <a:noFill/>
        </p:spPr>
        <p:txBody>
          <a:bodyPr wrap="square" rtlCol="0">
            <a:spAutoFit/>
          </a:bodyPr>
          <a:lstStyle/>
          <a:p>
            <a:pPr algn="ctr"/>
            <a:r>
              <a:rPr kumimoji="1" lang="ko-KR" altLang="en-US" sz="1000" dirty="0" err="1">
                <a:latin typeface="NanumGothic" panose="020D0604000000000000" pitchFamily="34" charset="-127"/>
                <a:ea typeface="NanumGothic" panose="020D0604000000000000" pitchFamily="34" charset="-127"/>
              </a:rPr>
              <a:t>모이젠</a:t>
            </a:r>
            <a:r>
              <a:rPr kumimoji="1" lang="ko-KR" altLang="en-US" sz="1000" dirty="0">
                <a:latin typeface="NanumGothic" panose="020D0604000000000000" pitchFamily="34" charset="-127"/>
                <a:ea typeface="NanumGothic" panose="020D0604000000000000" pitchFamily="34" charset="-127"/>
              </a:rPr>
              <a:t> 게시판</a:t>
            </a:r>
            <a:endParaRPr kumimoji="1" lang="ko-Kore-KR" altLang="en-US" sz="1000" dirty="0">
              <a:latin typeface="NanumGothic" panose="020D0604000000000000" pitchFamily="34" charset="-127"/>
              <a:ea typeface="NanumGothic" panose="020D0604000000000000" pitchFamily="34" charset="-127"/>
            </a:endParaRPr>
          </a:p>
        </p:txBody>
      </p:sp>
      <p:sp>
        <p:nvSpPr>
          <p:cNvPr id="12" name="모서리가 둥근 직사각형 11">
            <a:extLst>
              <a:ext uri="{FF2B5EF4-FFF2-40B4-BE49-F238E27FC236}">
                <a16:creationId xmlns:a16="http://schemas.microsoft.com/office/drawing/2014/main" id="{E1EA86A3-D590-E08E-C905-5584C9AA7FA8}"/>
              </a:ext>
            </a:extLst>
          </p:cNvPr>
          <p:cNvSpPr/>
          <p:nvPr/>
        </p:nvSpPr>
        <p:spPr>
          <a:xfrm>
            <a:off x="2999656" y="490426"/>
            <a:ext cx="3312368" cy="337959"/>
          </a:xfrm>
          <a:prstGeom prst="roundRect">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13" name="그림 12">
            <a:extLst>
              <a:ext uri="{FF2B5EF4-FFF2-40B4-BE49-F238E27FC236}">
                <a16:creationId xmlns:a16="http://schemas.microsoft.com/office/drawing/2014/main" id="{93A859A4-8351-46E8-4527-4286DFBEB3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984" y="511513"/>
            <a:ext cx="304800" cy="304800"/>
          </a:xfrm>
          <a:prstGeom prst="rect">
            <a:avLst/>
          </a:prstGeom>
        </p:spPr>
      </p:pic>
      <p:sp>
        <p:nvSpPr>
          <p:cNvPr id="14" name="TextBox 13">
            <a:extLst>
              <a:ext uri="{FF2B5EF4-FFF2-40B4-BE49-F238E27FC236}">
                <a16:creationId xmlns:a16="http://schemas.microsoft.com/office/drawing/2014/main" id="{27658AF3-6F16-3EC9-84C5-0B45D0EC25E5}"/>
              </a:ext>
            </a:extLst>
          </p:cNvPr>
          <p:cNvSpPr txBox="1"/>
          <p:nvPr/>
        </p:nvSpPr>
        <p:spPr>
          <a:xfrm>
            <a:off x="5433310" y="1099120"/>
            <a:ext cx="797929" cy="246221"/>
          </a:xfrm>
          <a:prstGeom prst="rect">
            <a:avLst/>
          </a:prstGeom>
          <a:noFill/>
        </p:spPr>
        <p:txBody>
          <a:bodyPr wrap="square" rtlCol="0">
            <a:spAutoFit/>
          </a:bodyPr>
          <a:lstStyle/>
          <a:p>
            <a:pPr algn="ctr"/>
            <a:r>
              <a:rPr kumimoji="1" lang="ko-KR" altLang="en-US" sz="1000" dirty="0">
                <a:latin typeface="NanumGothic" panose="020D0604000000000000" pitchFamily="34" charset="-127"/>
                <a:ea typeface="NanumGothic" panose="020D0604000000000000" pitchFamily="34" charset="-127"/>
              </a:rPr>
              <a:t>커뮤니티</a:t>
            </a:r>
            <a:endParaRPr kumimoji="1" lang="ko-Kore-KR" altLang="en-US" sz="1000" dirty="0">
              <a:latin typeface="NanumGothic" panose="020D0604000000000000" pitchFamily="34" charset="-127"/>
              <a:ea typeface="NanumGothic" panose="020D0604000000000000" pitchFamily="34" charset="-127"/>
            </a:endParaRPr>
          </a:p>
        </p:txBody>
      </p:sp>
      <p:graphicFrame>
        <p:nvGraphicFramePr>
          <p:cNvPr id="15" name="표 15">
            <a:extLst>
              <a:ext uri="{FF2B5EF4-FFF2-40B4-BE49-F238E27FC236}">
                <a16:creationId xmlns:a16="http://schemas.microsoft.com/office/drawing/2014/main" id="{B80FF38F-78BD-677C-0D76-24C12C254FE3}"/>
              </a:ext>
            </a:extLst>
          </p:cNvPr>
          <p:cNvGraphicFramePr>
            <a:graphicFrameLocks noGrp="1"/>
          </p:cNvGraphicFramePr>
          <p:nvPr>
            <p:extLst>
              <p:ext uri="{D42A27DB-BD31-4B8C-83A1-F6EECF244321}">
                <p14:modId xmlns:p14="http://schemas.microsoft.com/office/powerpoint/2010/main" val="3115751686"/>
              </p:ext>
            </p:extLst>
          </p:nvPr>
        </p:nvGraphicFramePr>
        <p:xfrm>
          <a:off x="2532329" y="1473520"/>
          <a:ext cx="3635680" cy="5195841"/>
        </p:xfrm>
        <a:graphic>
          <a:graphicData uri="http://schemas.openxmlformats.org/drawingml/2006/table">
            <a:tbl>
              <a:tblPr>
                <a:tableStyleId>{5C22544A-7EE6-4342-B048-85BDC9FD1C3A}</a:tableStyleId>
              </a:tblPr>
              <a:tblGrid>
                <a:gridCol w="3635680">
                  <a:extLst>
                    <a:ext uri="{9D8B030D-6E8A-4147-A177-3AD203B41FA5}">
                      <a16:colId xmlns:a16="http://schemas.microsoft.com/office/drawing/2014/main" val="86699059"/>
                    </a:ext>
                  </a:extLst>
                </a:gridCol>
              </a:tblGrid>
              <a:tr h="5195841">
                <a:tc>
                  <a:txBody>
                    <a:bodyPr/>
                    <a:lstStyle/>
                    <a:p>
                      <a:endParaRPr lang="ko-Kore-KR" altLang="en-US" sz="1000" dirty="0"/>
                    </a:p>
                  </a:txBody>
                  <a:tcPr>
                    <a:solidFill>
                      <a:srgbClr val="FEF9F9"/>
                    </a:solidFill>
                  </a:tcPr>
                </a:tc>
                <a:extLst>
                  <a:ext uri="{0D108BD9-81ED-4DB2-BD59-A6C34878D82A}">
                    <a16:rowId xmlns:a16="http://schemas.microsoft.com/office/drawing/2014/main" val="2921697212"/>
                  </a:ext>
                </a:extLst>
              </a:tr>
            </a:tbl>
          </a:graphicData>
        </a:graphic>
      </p:graphicFrame>
      <p:sp>
        <p:nvSpPr>
          <p:cNvPr id="51" name="모서리가 둥근 직사각형 50">
            <a:extLst>
              <a:ext uri="{FF2B5EF4-FFF2-40B4-BE49-F238E27FC236}">
                <a16:creationId xmlns:a16="http://schemas.microsoft.com/office/drawing/2014/main" id="{8518F0DC-30C8-FDE5-EE2F-21FF086B87C7}"/>
              </a:ext>
            </a:extLst>
          </p:cNvPr>
          <p:cNvSpPr/>
          <p:nvPr/>
        </p:nvSpPr>
        <p:spPr>
          <a:xfrm>
            <a:off x="4485663" y="6086399"/>
            <a:ext cx="1325864" cy="274339"/>
          </a:xfrm>
          <a:prstGeom prst="roundRect">
            <a:avLst>
              <a:gd name="adj" fmla="val 3810"/>
            </a:avLst>
          </a:prstGeom>
          <a:solidFill>
            <a:srgbClr val="DFEEFE"/>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rPr>
              <a:t>신청</a:t>
            </a:r>
            <a:endParaRPr kumimoji="1" lang="ko-Kore-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endParaRPr>
          </a:p>
        </p:txBody>
      </p:sp>
      <p:sp>
        <p:nvSpPr>
          <p:cNvPr id="52" name="모서리가 둥근 직사각형 51">
            <a:extLst>
              <a:ext uri="{FF2B5EF4-FFF2-40B4-BE49-F238E27FC236}">
                <a16:creationId xmlns:a16="http://schemas.microsoft.com/office/drawing/2014/main" id="{4A4087B7-A7C1-90CF-B884-78B1BCB67A47}"/>
              </a:ext>
            </a:extLst>
          </p:cNvPr>
          <p:cNvSpPr/>
          <p:nvPr/>
        </p:nvSpPr>
        <p:spPr>
          <a:xfrm>
            <a:off x="3022623" y="6086399"/>
            <a:ext cx="1325864" cy="274339"/>
          </a:xfrm>
          <a:prstGeom prst="roundRect">
            <a:avLst>
              <a:gd name="adj" fmla="val 3810"/>
            </a:avLst>
          </a:prstGeom>
          <a:solidFill>
            <a:schemeClr val="bg1">
              <a:lumMod val="95000"/>
            </a:schemeClr>
          </a:solid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a:solidFill>
                  <a:schemeClr val="tx1">
                    <a:lumMod val="50000"/>
                    <a:lumOff val="50000"/>
                  </a:schemeClr>
                </a:solidFill>
                <a:latin typeface="S-Core Dream 5 Medium" panose="020B0503030302020204" pitchFamily="34" charset="-127"/>
                <a:ea typeface="S-Core Dream 5 Medium" panose="020B0503030302020204" pitchFamily="34" charset="-127"/>
                <a:cs typeface="CAFE24 SSURROUND AIR" pitchFamily="2" charset="-127"/>
              </a:rPr>
              <a:t>취소</a:t>
            </a:r>
            <a:endParaRPr kumimoji="1" lang="ko-Kore-KR" altLang="en-US" sz="600">
              <a:solidFill>
                <a:schemeClr val="tx1">
                  <a:lumMod val="50000"/>
                  <a:lumOff val="50000"/>
                </a:schemeClr>
              </a:solidFill>
              <a:latin typeface="S-Core Dream 5 Medium" panose="020B0503030302020204" pitchFamily="34" charset="-127"/>
              <a:ea typeface="S-Core Dream 5 Medium" panose="020B0503030302020204" pitchFamily="34" charset="-127"/>
              <a:cs typeface="CAFE24 SSURROUND AIR" pitchFamily="2" charset="-127"/>
            </a:endParaRPr>
          </a:p>
        </p:txBody>
      </p:sp>
      <p:sp>
        <p:nvSpPr>
          <p:cNvPr id="106" name="모서리가 둥근 직사각형 105">
            <a:extLst>
              <a:ext uri="{FF2B5EF4-FFF2-40B4-BE49-F238E27FC236}">
                <a16:creationId xmlns:a16="http://schemas.microsoft.com/office/drawing/2014/main" id="{D88DA59A-D1F7-2FA4-BD10-B0EB94FC81F8}"/>
              </a:ext>
            </a:extLst>
          </p:cNvPr>
          <p:cNvSpPr/>
          <p:nvPr/>
        </p:nvSpPr>
        <p:spPr>
          <a:xfrm>
            <a:off x="2953601" y="4758567"/>
            <a:ext cx="2857926" cy="998856"/>
          </a:xfrm>
          <a:prstGeom prst="roundRect">
            <a:avLst>
              <a:gd name="adj" fmla="val 4540"/>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t"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자기소개를</a:t>
            </a:r>
            <a:r>
              <a:rPr kumimoji="1" lang="ko-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 </a:t>
            </a:r>
            <a:r>
              <a:rPr kumimoji="1" lang="en-US" altLang="ko-KR"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300</a:t>
            </a:r>
            <a:r>
              <a:rPr kumimoji="1" lang="ko-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자 이내로 입력해 주세요</a:t>
            </a:r>
            <a:r>
              <a:rPr kumimoji="1" lang="en-US" altLang="ko-KR"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rPr>
              <a:t>.</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sp>
        <p:nvSpPr>
          <p:cNvPr id="18" name="TextBox 17">
            <a:extLst>
              <a:ext uri="{FF2B5EF4-FFF2-40B4-BE49-F238E27FC236}">
                <a16:creationId xmlns:a16="http://schemas.microsoft.com/office/drawing/2014/main" id="{C87F92B0-D164-90D3-4FB4-145606BDD1F9}"/>
              </a:ext>
            </a:extLst>
          </p:cNvPr>
          <p:cNvSpPr txBox="1"/>
          <p:nvPr/>
        </p:nvSpPr>
        <p:spPr>
          <a:xfrm>
            <a:off x="5430571" y="5748816"/>
            <a:ext cx="396262" cy="184666"/>
          </a:xfrm>
          <a:prstGeom prst="rect">
            <a:avLst/>
          </a:prstGeom>
          <a:noFill/>
        </p:spPr>
        <p:txBody>
          <a:bodyPr wrap="none" rtlCol="0">
            <a:spAutoFit/>
          </a:bodyPr>
          <a:lstStyle/>
          <a:p>
            <a:r>
              <a:rPr kumimoji="1" lang="en-US" altLang="ko-KR" sz="600" dirty="0">
                <a:latin typeface="Apple SD Gothic Neo Medium" panose="02000300000000000000" pitchFamily="2" charset="-127"/>
                <a:ea typeface="Apple SD Gothic Neo Medium" panose="02000300000000000000" pitchFamily="2" charset="-127"/>
              </a:rPr>
              <a:t>0/300</a:t>
            </a:r>
            <a:endParaRPr kumimoji="1" lang="ko-Kore-KR" altLang="en-US" sz="600" dirty="0">
              <a:latin typeface="Apple SD Gothic Neo Medium" panose="02000300000000000000" pitchFamily="2" charset="-127"/>
              <a:ea typeface="Apple SD Gothic Neo Medium" panose="02000300000000000000" pitchFamily="2" charset="-127"/>
            </a:endParaRPr>
          </a:p>
        </p:txBody>
      </p:sp>
      <p:sp>
        <p:nvSpPr>
          <p:cNvPr id="19" name="TextBox 18">
            <a:extLst>
              <a:ext uri="{FF2B5EF4-FFF2-40B4-BE49-F238E27FC236}">
                <a16:creationId xmlns:a16="http://schemas.microsoft.com/office/drawing/2014/main" id="{7E56A895-A803-F82B-C0A8-3E9B9D5D1D9B}"/>
              </a:ext>
            </a:extLst>
          </p:cNvPr>
          <p:cNvSpPr txBox="1"/>
          <p:nvPr/>
        </p:nvSpPr>
        <p:spPr>
          <a:xfrm>
            <a:off x="3776054" y="1518463"/>
            <a:ext cx="1144865" cy="307777"/>
          </a:xfrm>
          <a:prstGeom prst="rect">
            <a:avLst/>
          </a:prstGeom>
          <a:noFill/>
        </p:spPr>
        <p:txBody>
          <a:bodyPr wrap="none" rtlCol="0">
            <a:spAutoFit/>
          </a:bodyPr>
          <a:lstStyle/>
          <a:p>
            <a:r>
              <a:rPr kumimoji="1" lang="ko-KR" altLang="en-US" sz="1400" dirty="0"/>
              <a:t>신청서 작성</a:t>
            </a:r>
            <a:endParaRPr kumimoji="1" lang="ko-Kore-KR" altLang="en-US" sz="1400" dirty="0"/>
          </a:p>
        </p:txBody>
      </p:sp>
      <p:grpSp>
        <p:nvGrpSpPr>
          <p:cNvPr id="48" name="그룹 47">
            <a:extLst>
              <a:ext uri="{FF2B5EF4-FFF2-40B4-BE49-F238E27FC236}">
                <a16:creationId xmlns:a16="http://schemas.microsoft.com/office/drawing/2014/main" id="{FA66447E-D248-4996-4AE1-FD88CE3FEE30}"/>
              </a:ext>
            </a:extLst>
          </p:cNvPr>
          <p:cNvGrpSpPr/>
          <p:nvPr/>
        </p:nvGrpSpPr>
        <p:grpSpPr>
          <a:xfrm>
            <a:off x="2858528" y="2708920"/>
            <a:ext cx="2940973" cy="557194"/>
            <a:chOff x="2858528" y="2730226"/>
            <a:chExt cx="2940973" cy="557194"/>
          </a:xfrm>
        </p:grpSpPr>
        <p:sp>
          <p:nvSpPr>
            <p:cNvPr id="49" name="TextBox 48">
              <a:extLst>
                <a:ext uri="{FF2B5EF4-FFF2-40B4-BE49-F238E27FC236}">
                  <a16:creationId xmlns:a16="http://schemas.microsoft.com/office/drawing/2014/main" id="{32C54CB3-D082-D93D-CECE-9E9536A19745}"/>
                </a:ext>
              </a:extLst>
            </p:cNvPr>
            <p:cNvSpPr txBox="1"/>
            <p:nvPr/>
          </p:nvSpPr>
          <p:spPr>
            <a:xfrm>
              <a:off x="2858528" y="2730226"/>
              <a:ext cx="545342" cy="246221"/>
            </a:xfrm>
            <a:prstGeom prst="rect">
              <a:avLst/>
            </a:prstGeom>
            <a:noFill/>
          </p:spPr>
          <p:txBody>
            <a:bodyPr wrap="none" rtlCol="0">
              <a:spAutoFit/>
            </a:bodyPr>
            <a:lstStyle/>
            <a:p>
              <a:r>
                <a:rPr kumimoji="1" lang="ko-Kore-KR" altLang="en-US" sz="1000" dirty="0">
                  <a:latin typeface="NanumGothic" panose="020D0604000000000000" pitchFamily="34" charset="-127"/>
                  <a:ea typeface="NanumGothic" panose="020D0604000000000000" pitchFamily="34" charset="-127"/>
                </a:rPr>
                <a:t>이메일</a:t>
              </a:r>
            </a:p>
          </p:txBody>
        </p:sp>
        <p:sp>
          <p:nvSpPr>
            <p:cNvPr id="50" name="모서리가 둥근 직사각형 49">
              <a:extLst>
                <a:ext uri="{FF2B5EF4-FFF2-40B4-BE49-F238E27FC236}">
                  <a16:creationId xmlns:a16="http://schemas.microsoft.com/office/drawing/2014/main" id="{96547C53-A6C4-F7EA-AB2F-8733DB134DB3}"/>
                </a:ext>
              </a:extLst>
            </p:cNvPr>
            <p:cNvSpPr/>
            <p:nvPr/>
          </p:nvSpPr>
          <p:spPr>
            <a:xfrm>
              <a:off x="2949028" y="3003670"/>
              <a:ext cx="2850473"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kshv02@naver.com</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grpSp>
      <p:sp>
        <p:nvSpPr>
          <p:cNvPr id="53" name="TextBox 52">
            <a:extLst>
              <a:ext uri="{FF2B5EF4-FFF2-40B4-BE49-F238E27FC236}">
                <a16:creationId xmlns:a16="http://schemas.microsoft.com/office/drawing/2014/main" id="{611858E3-24F8-E54D-2D81-F9CFEF961296}"/>
              </a:ext>
            </a:extLst>
          </p:cNvPr>
          <p:cNvSpPr txBox="1"/>
          <p:nvPr/>
        </p:nvSpPr>
        <p:spPr>
          <a:xfrm>
            <a:off x="4554232" y="3284521"/>
            <a:ext cx="425116" cy="246221"/>
          </a:xfrm>
          <a:prstGeom prst="rect">
            <a:avLst/>
          </a:prstGeom>
          <a:noFill/>
        </p:spPr>
        <p:txBody>
          <a:bodyPr wrap="none" rtlCol="0">
            <a:spAutoFit/>
          </a:bodyPr>
          <a:lstStyle/>
          <a:p>
            <a:r>
              <a:rPr kumimoji="1" lang="ko-KR" altLang="en-US" sz="1000" dirty="0">
                <a:latin typeface="NanumGothic" panose="020D0604000000000000" pitchFamily="34" charset="-127"/>
                <a:ea typeface="NanumGothic" panose="020D0604000000000000" pitchFamily="34" charset="-127"/>
              </a:rPr>
              <a:t>성별</a:t>
            </a:r>
            <a:endParaRPr kumimoji="1" lang="ko-Kore-KR" altLang="en-US" sz="1000" dirty="0">
              <a:latin typeface="NanumGothic" panose="020D0604000000000000" pitchFamily="34" charset="-127"/>
              <a:ea typeface="NanumGothic" panose="020D0604000000000000" pitchFamily="34" charset="-127"/>
            </a:endParaRPr>
          </a:p>
        </p:txBody>
      </p:sp>
      <p:graphicFrame>
        <p:nvGraphicFramePr>
          <p:cNvPr id="54" name="표 47">
            <a:extLst>
              <a:ext uri="{FF2B5EF4-FFF2-40B4-BE49-F238E27FC236}">
                <a16:creationId xmlns:a16="http://schemas.microsoft.com/office/drawing/2014/main" id="{976C79C5-493A-028F-9AC4-A6E2FB47F93B}"/>
              </a:ext>
            </a:extLst>
          </p:cNvPr>
          <p:cNvGraphicFramePr>
            <a:graphicFrameLocks noGrp="1"/>
          </p:cNvGraphicFramePr>
          <p:nvPr>
            <p:extLst>
              <p:ext uri="{D42A27DB-BD31-4B8C-83A1-F6EECF244321}">
                <p14:modId xmlns:p14="http://schemas.microsoft.com/office/powerpoint/2010/main" val="2329200069"/>
              </p:ext>
            </p:extLst>
          </p:nvPr>
        </p:nvGraphicFramePr>
        <p:xfrm>
          <a:off x="4634444" y="3531615"/>
          <a:ext cx="1141038" cy="306662"/>
        </p:xfrm>
        <a:graphic>
          <a:graphicData uri="http://schemas.openxmlformats.org/drawingml/2006/table">
            <a:tbl>
              <a:tblPr>
                <a:tableStyleId>{5C22544A-7EE6-4342-B048-85BDC9FD1C3A}</a:tableStyleId>
              </a:tblPr>
              <a:tblGrid>
                <a:gridCol w="570519">
                  <a:extLst>
                    <a:ext uri="{9D8B030D-6E8A-4147-A177-3AD203B41FA5}">
                      <a16:colId xmlns:a16="http://schemas.microsoft.com/office/drawing/2014/main" val="2064728489"/>
                    </a:ext>
                  </a:extLst>
                </a:gridCol>
                <a:gridCol w="570519">
                  <a:extLst>
                    <a:ext uri="{9D8B030D-6E8A-4147-A177-3AD203B41FA5}">
                      <a16:colId xmlns:a16="http://schemas.microsoft.com/office/drawing/2014/main" val="1825884956"/>
                    </a:ext>
                  </a:extLst>
                </a:gridCol>
              </a:tblGrid>
              <a:tr h="306662">
                <a:tc>
                  <a:txBody>
                    <a:bodyPr/>
                    <a:lstStyle/>
                    <a:p>
                      <a:pPr algn="ctr"/>
                      <a:r>
                        <a:rPr lang="ko-Kore-KR" altLang="en-US" sz="1200" dirty="0">
                          <a:solidFill>
                            <a:srgbClr val="DEDEDE"/>
                          </a:solidFill>
                        </a:rPr>
                        <a:t>남</a:t>
                      </a:r>
                    </a:p>
                  </a:txBody>
                  <a:tcPr>
                    <a:solidFill>
                      <a:schemeClr val="tx1"/>
                    </a:solidFill>
                  </a:tcPr>
                </a:tc>
                <a:tc>
                  <a:txBody>
                    <a:bodyPr/>
                    <a:lstStyle/>
                    <a:p>
                      <a:pPr algn="ctr"/>
                      <a:r>
                        <a:rPr lang="ko-Kore-KR" altLang="en-US" sz="1200" dirty="0">
                          <a:solidFill>
                            <a:srgbClr val="DEDEDE"/>
                          </a:solidFill>
                        </a:rPr>
                        <a:t>여</a:t>
                      </a:r>
                    </a:p>
                  </a:txBody>
                  <a:tcPr>
                    <a:solidFill>
                      <a:srgbClr val="FEF9F9"/>
                    </a:solidFill>
                  </a:tcPr>
                </a:tc>
                <a:extLst>
                  <a:ext uri="{0D108BD9-81ED-4DB2-BD59-A6C34878D82A}">
                    <a16:rowId xmlns:a16="http://schemas.microsoft.com/office/drawing/2014/main" val="2914737082"/>
                  </a:ext>
                </a:extLst>
              </a:tr>
            </a:tbl>
          </a:graphicData>
        </a:graphic>
      </p:graphicFrame>
      <p:grpSp>
        <p:nvGrpSpPr>
          <p:cNvPr id="55" name="그룹 54">
            <a:extLst>
              <a:ext uri="{FF2B5EF4-FFF2-40B4-BE49-F238E27FC236}">
                <a16:creationId xmlns:a16="http://schemas.microsoft.com/office/drawing/2014/main" id="{E9A1BCAF-7639-3600-75CB-ACB82C9189E7}"/>
              </a:ext>
            </a:extLst>
          </p:cNvPr>
          <p:cNvGrpSpPr/>
          <p:nvPr/>
        </p:nvGrpSpPr>
        <p:grpSpPr>
          <a:xfrm>
            <a:off x="2855640" y="3292439"/>
            <a:ext cx="1551060" cy="522926"/>
            <a:chOff x="2855640" y="4500238"/>
            <a:chExt cx="1551060" cy="522926"/>
          </a:xfrm>
        </p:grpSpPr>
        <p:sp>
          <p:nvSpPr>
            <p:cNvPr id="56" name="TextBox 55">
              <a:extLst>
                <a:ext uri="{FF2B5EF4-FFF2-40B4-BE49-F238E27FC236}">
                  <a16:creationId xmlns:a16="http://schemas.microsoft.com/office/drawing/2014/main" id="{2423DEB2-BBD2-A3C9-A528-40FE374758D0}"/>
                </a:ext>
              </a:extLst>
            </p:cNvPr>
            <p:cNvSpPr txBox="1"/>
            <p:nvPr/>
          </p:nvSpPr>
          <p:spPr>
            <a:xfrm>
              <a:off x="2855640" y="4500238"/>
              <a:ext cx="425116" cy="246221"/>
            </a:xfrm>
            <a:prstGeom prst="rect">
              <a:avLst/>
            </a:prstGeom>
            <a:noFill/>
          </p:spPr>
          <p:txBody>
            <a:bodyPr wrap="none" rtlCol="0">
              <a:spAutoFit/>
            </a:bodyPr>
            <a:lstStyle/>
            <a:p>
              <a:r>
                <a:rPr kumimoji="1" lang="ko-KR" altLang="en-US" sz="1000" dirty="0">
                  <a:latin typeface="NanumGothic" panose="020D0604000000000000" pitchFamily="34" charset="-127"/>
                  <a:ea typeface="NanumGothic" panose="020D0604000000000000" pitchFamily="34" charset="-127"/>
                </a:rPr>
                <a:t>이름</a:t>
              </a:r>
              <a:endParaRPr kumimoji="1" lang="ko-Kore-KR" altLang="en-US" sz="1000" dirty="0">
                <a:latin typeface="NanumGothic" panose="020D0604000000000000" pitchFamily="34" charset="-127"/>
                <a:ea typeface="NanumGothic" panose="020D0604000000000000" pitchFamily="34" charset="-127"/>
              </a:endParaRPr>
            </a:p>
          </p:txBody>
        </p:sp>
        <p:sp>
          <p:nvSpPr>
            <p:cNvPr id="57" name="모서리가 둥근 직사각형 56">
              <a:extLst>
                <a:ext uri="{FF2B5EF4-FFF2-40B4-BE49-F238E27FC236}">
                  <a16:creationId xmlns:a16="http://schemas.microsoft.com/office/drawing/2014/main" id="{CEAA779A-703D-3423-E493-B75957C3A4BA}"/>
                </a:ext>
              </a:extLst>
            </p:cNvPr>
            <p:cNvSpPr/>
            <p:nvPr/>
          </p:nvSpPr>
          <p:spPr>
            <a:xfrm>
              <a:off x="2963493" y="4739414"/>
              <a:ext cx="1443207"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강승현</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grpSp>
      <p:grpSp>
        <p:nvGrpSpPr>
          <p:cNvPr id="58" name="그룹 57">
            <a:extLst>
              <a:ext uri="{FF2B5EF4-FFF2-40B4-BE49-F238E27FC236}">
                <a16:creationId xmlns:a16="http://schemas.microsoft.com/office/drawing/2014/main" id="{AB019EA2-4A7C-4F03-30CF-A0C59817F6B6}"/>
              </a:ext>
            </a:extLst>
          </p:cNvPr>
          <p:cNvGrpSpPr/>
          <p:nvPr/>
        </p:nvGrpSpPr>
        <p:grpSpPr>
          <a:xfrm>
            <a:off x="2894532" y="3860585"/>
            <a:ext cx="2904969" cy="591052"/>
            <a:chOff x="2894532" y="4983900"/>
            <a:chExt cx="2904969" cy="591052"/>
          </a:xfrm>
        </p:grpSpPr>
        <p:sp>
          <p:nvSpPr>
            <p:cNvPr id="59" name="TextBox 58">
              <a:extLst>
                <a:ext uri="{FF2B5EF4-FFF2-40B4-BE49-F238E27FC236}">
                  <a16:creationId xmlns:a16="http://schemas.microsoft.com/office/drawing/2014/main" id="{089061CB-593F-6A41-FB2A-217EEC1E8039}"/>
                </a:ext>
              </a:extLst>
            </p:cNvPr>
            <p:cNvSpPr txBox="1"/>
            <p:nvPr/>
          </p:nvSpPr>
          <p:spPr>
            <a:xfrm>
              <a:off x="2894532" y="4983900"/>
              <a:ext cx="545342" cy="246221"/>
            </a:xfrm>
            <a:prstGeom prst="rect">
              <a:avLst/>
            </a:prstGeom>
            <a:noFill/>
          </p:spPr>
          <p:txBody>
            <a:bodyPr wrap="none" rtlCol="0">
              <a:spAutoFit/>
            </a:bodyPr>
            <a:lstStyle/>
            <a:p>
              <a:r>
                <a:rPr kumimoji="1" lang="ko-KR" altLang="en-US" sz="1000" dirty="0">
                  <a:latin typeface="NanumGothic" panose="020D0604000000000000" pitchFamily="34" charset="-127"/>
                  <a:ea typeface="NanumGothic" panose="020D0604000000000000" pitchFamily="34" charset="-127"/>
                </a:rPr>
                <a:t>연락처</a:t>
              </a:r>
              <a:endParaRPr kumimoji="1" lang="ko-Kore-KR" altLang="en-US" sz="1000" dirty="0">
                <a:latin typeface="NanumGothic" panose="020D0604000000000000" pitchFamily="34" charset="-127"/>
                <a:ea typeface="NanumGothic" panose="020D0604000000000000" pitchFamily="34" charset="-127"/>
              </a:endParaRPr>
            </a:p>
          </p:txBody>
        </p:sp>
        <p:sp>
          <p:nvSpPr>
            <p:cNvPr id="62" name="모서리가 둥근 직사각형 61">
              <a:extLst>
                <a:ext uri="{FF2B5EF4-FFF2-40B4-BE49-F238E27FC236}">
                  <a16:creationId xmlns:a16="http://schemas.microsoft.com/office/drawing/2014/main" id="{9B7C2A3E-CDB0-69D6-97EE-46B13C2FDCB0}"/>
                </a:ext>
              </a:extLst>
            </p:cNvPr>
            <p:cNvSpPr/>
            <p:nvPr/>
          </p:nvSpPr>
          <p:spPr>
            <a:xfrm>
              <a:off x="2949028" y="5291202"/>
              <a:ext cx="2850473"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010-2680-7453</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grpSp>
      <p:pic>
        <p:nvPicPr>
          <p:cNvPr id="70" name="그림 69">
            <a:extLst>
              <a:ext uri="{FF2B5EF4-FFF2-40B4-BE49-F238E27FC236}">
                <a16:creationId xmlns:a16="http://schemas.microsoft.com/office/drawing/2014/main" id="{B6236744-5137-7C29-FD3F-19B71DA11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8823" y="1880928"/>
            <a:ext cx="900000" cy="900000"/>
          </a:xfrm>
          <a:prstGeom prst="rect">
            <a:avLst/>
          </a:prstGeom>
        </p:spPr>
      </p:pic>
      <p:sp>
        <p:nvSpPr>
          <p:cNvPr id="71" name="TextBox 70">
            <a:extLst>
              <a:ext uri="{FF2B5EF4-FFF2-40B4-BE49-F238E27FC236}">
                <a16:creationId xmlns:a16="http://schemas.microsoft.com/office/drawing/2014/main" id="{6FE5D9F2-045F-A3E3-BF97-1F79873C4614}"/>
              </a:ext>
            </a:extLst>
          </p:cNvPr>
          <p:cNvSpPr txBox="1"/>
          <p:nvPr/>
        </p:nvSpPr>
        <p:spPr>
          <a:xfrm>
            <a:off x="2894532" y="4499205"/>
            <a:ext cx="665567" cy="246221"/>
          </a:xfrm>
          <a:prstGeom prst="rect">
            <a:avLst/>
          </a:prstGeom>
          <a:noFill/>
        </p:spPr>
        <p:txBody>
          <a:bodyPr wrap="none" rtlCol="0">
            <a:spAutoFit/>
          </a:bodyPr>
          <a:lstStyle/>
          <a:p>
            <a:r>
              <a:rPr kumimoji="1" lang="ko-KR" altLang="en-US" sz="1000" dirty="0">
                <a:latin typeface="NanumGothic" panose="020D0604000000000000" pitchFamily="34" charset="-127"/>
                <a:ea typeface="NanumGothic" panose="020D0604000000000000" pitchFamily="34" charset="-127"/>
              </a:rPr>
              <a:t>자기소개</a:t>
            </a:r>
            <a:endParaRPr kumimoji="1" lang="ko-Kore-KR" altLang="en-US" sz="1000" dirty="0">
              <a:latin typeface="NanumGothic" panose="020D0604000000000000" pitchFamily="34" charset="-127"/>
              <a:ea typeface="NanumGothic" panose="020D0604000000000000" pitchFamily="34" charset="-127"/>
            </a:endParaRPr>
          </a:p>
        </p:txBody>
      </p:sp>
    </p:spTree>
    <p:extLst>
      <p:ext uri="{BB962C8B-B14F-4D97-AF65-F5344CB8AC3E}">
        <p14:creationId xmlns:p14="http://schemas.microsoft.com/office/powerpoint/2010/main" val="1526371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MP-DB-01</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a:t>Dashboard</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472264" y="476672"/>
          <a:ext cx="3384376" cy="438199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Summary.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Profile</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마이페이지 메인</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a:solidFill>
                            <a:schemeClr val="tx1"/>
                          </a:solidFill>
                          <a:latin typeface="+mn-ea"/>
                          <a:ea typeface="+mn-ea"/>
                        </a:rPr>
                        <a:t>1</a:t>
                      </a:r>
                      <a:endParaRPr lang="ko-KR" altLang="en-US" sz="850" b="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00" b="0" dirty="0">
                          <a:latin typeface="+mn-ea"/>
                          <a:ea typeface="+mn-ea"/>
                        </a:rPr>
                        <a:t>프로필</a:t>
                      </a:r>
                      <a:r>
                        <a:rPr lang="en-US" altLang="ko-KR" sz="800" b="0" dirty="0">
                          <a:latin typeface="+mn-ea"/>
                          <a:ea typeface="+mn-ea"/>
                        </a:rPr>
                        <a:t>[Image]</a:t>
                      </a:r>
                    </a:p>
                    <a:p>
                      <a:pPr marL="171450" indent="-171450" algn="just" latinLnBrk="1">
                        <a:lnSpc>
                          <a:spcPct val="120000"/>
                        </a:lnSpc>
                        <a:buFontTx/>
                        <a:buChar char="-"/>
                      </a:pPr>
                      <a:r>
                        <a:rPr lang="ko-KR" altLang="en-US" sz="800" b="0" dirty="0">
                          <a:latin typeface="+mn-ea"/>
                          <a:ea typeface="+mn-ea"/>
                        </a:rPr>
                        <a:t>개인 프로필 이미지</a:t>
                      </a: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a:latin typeface="+mn-ea"/>
                          <a:ea typeface="+mn-ea"/>
                        </a:rPr>
                        <a:t>2</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dirty="0">
                          <a:solidFill>
                            <a:schemeClr val="tx1"/>
                          </a:solidFill>
                          <a:latin typeface="+mn-ea"/>
                        </a:rPr>
                        <a:t>활동 현황</a:t>
                      </a:r>
                      <a:r>
                        <a:rPr kumimoji="1" lang="en-US" altLang="ko-KR" sz="800" dirty="0">
                          <a:solidFill>
                            <a:schemeClr val="tx1"/>
                          </a:solidFill>
                          <a:latin typeface="+mn-ea"/>
                        </a:rPr>
                        <a:t>[Text]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참가한 기록을 간단하게 숫자로 요약</a:t>
                      </a: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a:latin typeface="+mn-ea"/>
                          <a:ea typeface="+mn-ea"/>
                        </a:rPr>
                        <a:t>3</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00" b="0" dirty="0">
                          <a:latin typeface="+mn-ea"/>
                          <a:ea typeface="+mn-ea"/>
                        </a:rPr>
                        <a:t>경기 완료 현황</a:t>
                      </a:r>
                      <a:r>
                        <a:rPr lang="en-US" altLang="ko-KR" sz="800" b="0" dirty="0">
                          <a:latin typeface="+mn-ea"/>
                          <a:ea typeface="+mn-ea"/>
                        </a:rPr>
                        <a:t>[Graph]</a:t>
                      </a:r>
                    </a:p>
                    <a:p>
                      <a:pPr marL="171450" indent="-171450" algn="just" latinLnBrk="1">
                        <a:lnSpc>
                          <a:spcPct val="120000"/>
                        </a:lnSpc>
                        <a:buFontTx/>
                        <a:buChar char="-"/>
                      </a:pPr>
                      <a:r>
                        <a:rPr lang="ko-KR" altLang="en-US" sz="800" b="0" dirty="0">
                          <a:latin typeface="+mn-ea"/>
                          <a:ea typeface="+mn-ea"/>
                        </a:rPr>
                        <a:t>진행상태가 완료인 경기를 그래프로 출력</a:t>
                      </a: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a:latin typeface="+mn-ea"/>
                          <a:ea typeface="+mn-ea"/>
                        </a:rPr>
                        <a:t>4</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dirty="0">
                          <a:solidFill>
                            <a:schemeClr val="tx1"/>
                          </a:solidFill>
                          <a:latin typeface="+mn-ea"/>
                        </a:rPr>
                        <a:t>개인 참가 히스토리</a:t>
                      </a:r>
                      <a:r>
                        <a:rPr kumimoji="1" lang="en-US" altLang="ko-KR" sz="800" dirty="0">
                          <a:solidFill>
                            <a:schemeClr val="tx1"/>
                          </a:solidFill>
                          <a:latin typeface="+mn-ea"/>
                        </a:rPr>
                        <a:t>[List]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모집</a:t>
                      </a:r>
                      <a:r>
                        <a:rPr kumimoji="1" lang="en-US" altLang="ko-KR" sz="800" dirty="0">
                          <a:solidFill>
                            <a:schemeClr val="tx1"/>
                          </a:solidFill>
                          <a:latin typeface="+mn-ea"/>
                        </a:rPr>
                        <a:t>, </a:t>
                      </a:r>
                      <a:r>
                        <a:rPr kumimoji="1" lang="ko-KR" altLang="en-US" sz="800" dirty="0">
                          <a:solidFill>
                            <a:schemeClr val="tx1"/>
                          </a:solidFill>
                          <a:latin typeface="+mn-ea"/>
                        </a:rPr>
                        <a:t>신청</a:t>
                      </a:r>
                      <a:r>
                        <a:rPr kumimoji="1" lang="en-US" altLang="ko-KR" sz="800" dirty="0">
                          <a:solidFill>
                            <a:schemeClr val="tx1"/>
                          </a:solidFill>
                          <a:latin typeface="+mn-ea"/>
                        </a:rPr>
                        <a:t>,</a:t>
                      </a:r>
                      <a:r>
                        <a:rPr kumimoji="1" lang="ko-KR" altLang="en-US" sz="800" dirty="0">
                          <a:solidFill>
                            <a:schemeClr val="tx1"/>
                          </a:solidFill>
                          <a:latin typeface="+mn-ea"/>
                        </a:rPr>
                        <a:t> 승인</a:t>
                      </a:r>
                      <a:r>
                        <a:rPr kumimoji="1" lang="en-US" altLang="ko-KR" sz="800" dirty="0">
                          <a:solidFill>
                            <a:schemeClr val="tx1"/>
                          </a:solidFill>
                          <a:latin typeface="+mn-ea"/>
                        </a:rPr>
                        <a:t>,</a:t>
                      </a:r>
                      <a:r>
                        <a:rPr kumimoji="1" lang="ko-KR" altLang="en-US" sz="800" dirty="0">
                          <a:solidFill>
                            <a:schemeClr val="tx1"/>
                          </a:solidFill>
                          <a:latin typeface="+mn-ea"/>
                        </a:rPr>
                        <a:t> 반려</a:t>
                      </a:r>
                      <a:r>
                        <a:rPr kumimoji="1" lang="en-US" altLang="ko-KR" sz="800" dirty="0">
                          <a:solidFill>
                            <a:schemeClr val="tx1"/>
                          </a:solidFill>
                          <a:latin typeface="+mn-ea"/>
                        </a:rPr>
                        <a:t>,</a:t>
                      </a:r>
                      <a:r>
                        <a:rPr kumimoji="1" lang="ko-KR" altLang="en-US" sz="800" dirty="0">
                          <a:solidFill>
                            <a:schemeClr val="tx1"/>
                          </a:solidFill>
                          <a:latin typeface="+mn-ea"/>
                        </a:rPr>
                        <a:t> 완료된 모든 기록을 리스트로 출력</a:t>
                      </a:r>
                      <a:br>
                        <a:rPr kumimoji="1" lang="en-US" altLang="ko-KR" sz="800" dirty="0">
                          <a:solidFill>
                            <a:schemeClr val="tx1"/>
                          </a:solidFill>
                          <a:latin typeface="+mn-ea"/>
                        </a:rPr>
                      </a:br>
                      <a:r>
                        <a:rPr kumimoji="1" lang="ko-KR" altLang="en-US" sz="800" dirty="0">
                          <a:solidFill>
                            <a:schemeClr val="tx1"/>
                          </a:solidFill>
                          <a:latin typeface="+mn-ea"/>
                        </a:rPr>
                        <a:t>리스트는 한번에 최대 </a:t>
                      </a:r>
                      <a:r>
                        <a:rPr kumimoji="1" lang="en-US" altLang="ko-KR" sz="800" dirty="0">
                          <a:solidFill>
                            <a:schemeClr val="tx1"/>
                          </a:solidFill>
                          <a:latin typeface="+mn-ea"/>
                        </a:rPr>
                        <a:t>10</a:t>
                      </a:r>
                      <a:r>
                        <a:rPr kumimoji="1" lang="ko-KR" altLang="en-US" sz="800" dirty="0">
                          <a:solidFill>
                            <a:schemeClr val="tx1"/>
                          </a:solidFill>
                          <a:latin typeface="+mn-ea"/>
                        </a:rPr>
                        <a:t>개 출력 </a:t>
                      </a:r>
                      <a:endParaRPr kumimoji="1" lang="en-US" altLang="ko-KR" sz="80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en-US" altLang="ko-KR" sz="800" dirty="0">
                          <a:solidFill>
                            <a:schemeClr val="tx1"/>
                          </a:solidFill>
                          <a:latin typeface="+mn-ea"/>
                        </a:rPr>
                        <a:t>Hover </a:t>
                      </a:r>
                      <a:r>
                        <a:rPr kumimoji="1" lang="ko-KR" altLang="en-US" sz="800" dirty="0">
                          <a:solidFill>
                            <a:schemeClr val="tx1"/>
                          </a:solidFill>
                          <a:latin typeface="+mn-ea"/>
                        </a:rPr>
                        <a:t>효과 적용</a:t>
                      </a:r>
                      <a:endParaRPr kumimoji="1" lang="en-US" altLang="ko-KR" sz="80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클릭 시 해당 경기의 상세정보 </a:t>
                      </a:r>
                      <a:r>
                        <a:rPr kumimoji="1" lang="ko-KR" altLang="en-US" sz="800" dirty="0" err="1">
                          <a:solidFill>
                            <a:schemeClr val="tx1"/>
                          </a:solidFill>
                          <a:latin typeface="+mn-ea"/>
                        </a:rPr>
                        <a:t>모달</a:t>
                      </a:r>
                      <a:r>
                        <a:rPr kumimoji="1" lang="ko-KR" altLang="en-US" sz="800" dirty="0">
                          <a:solidFill>
                            <a:schemeClr val="tx1"/>
                          </a:solidFill>
                          <a:latin typeface="+mn-ea"/>
                        </a:rPr>
                        <a:t> 출력</a:t>
                      </a: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a:latin typeface="+mn-ea"/>
                          <a:ea typeface="+mn-ea"/>
                        </a:rPr>
                        <a:t>5</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dirty="0">
                          <a:solidFill>
                            <a:schemeClr val="tx1"/>
                          </a:solidFill>
                          <a:latin typeface="+mn-ea"/>
                        </a:rPr>
                        <a:t>페이지</a:t>
                      </a:r>
                      <a:r>
                        <a:rPr kumimoji="1" lang="en-US" altLang="ko-KR" sz="800" dirty="0">
                          <a:solidFill>
                            <a:schemeClr val="tx1"/>
                          </a:solidFill>
                          <a:latin typeface="+mn-ea"/>
                        </a:rPr>
                        <a:t>[Pagination]</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페이지 출력은 </a:t>
                      </a:r>
                      <a:r>
                        <a:rPr kumimoji="1" lang="en-US" altLang="ko-KR" sz="800" dirty="0">
                          <a:solidFill>
                            <a:schemeClr val="tx1"/>
                          </a:solidFill>
                          <a:latin typeface="+mn-ea"/>
                        </a:rPr>
                        <a:t>5</a:t>
                      </a:r>
                      <a:r>
                        <a:rPr kumimoji="1" lang="ko-KR" altLang="en-US" sz="800" dirty="0">
                          <a:solidFill>
                            <a:schemeClr val="tx1"/>
                          </a:solidFill>
                          <a:latin typeface="+mn-ea"/>
                        </a:rPr>
                        <a:t>개 까지만 설정</a:t>
                      </a:r>
                      <a:endParaRPr kumimoji="1" lang="en-US" altLang="ko-KR" sz="80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dirty="0">
                          <a:solidFill>
                            <a:schemeClr val="tx1"/>
                          </a:solidFill>
                          <a:latin typeface="+mn-ea"/>
                        </a:rPr>
                        <a:t>예</a:t>
                      </a:r>
                      <a:r>
                        <a:rPr kumimoji="1" lang="en-US" altLang="ko-KR" sz="800" dirty="0">
                          <a:solidFill>
                            <a:schemeClr val="tx1"/>
                          </a:solidFill>
                          <a:latin typeface="+mn-ea"/>
                        </a:rPr>
                        <a:t>)</a:t>
                      </a:r>
                      <a:r>
                        <a:rPr kumimoji="1" lang="ko-KR" altLang="en-US" sz="800" dirty="0">
                          <a:solidFill>
                            <a:schemeClr val="tx1"/>
                          </a:solidFill>
                          <a:latin typeface="+mn-ea"/>
                        </a:rPr>
                        <a:t> </a:t>
                      </a:r>
                      <a:r>
                        <a:rPr kumimoji="1" lang="en-US" altLang="ko-KR" sz="800" dirty="0">
                          <a:solidFill>
                            <a:schemeClr val="tx1"/>
                          </a:solidFill>
                          <a:latin typeface="+mn-ea"/>
                        </a:rPr>
                        <a:t>1,2,3,4,5</a:t>
                      </a:r>
                      <a:r>
                        <a:rPr kumimoji="1" lang="ko-KR" altLang="en-US" sz="800" dirty="0">
                          <a:solidFill>
                            <a:schemeClr val="tx1"/>
                          </a:solidFill>
                          <a:latin typeface="+mn-ea"/>
                        </a:rPr>
                        <a:t> </a:t>
                      </a:r>
                      <a:r>
                        <a:rPr kumimoji="1" lang="en-US" altLang="ko-KR" sz="800" dirty="0">
                          <a:solidFill>
                            <a:schemeClr val="tx1"/>
                          </a:solidFill>
                          <a:latin typeface="+mn-ea"/>
                        </a:rPr>
                        <a:t>-&gt;</a:t>
                      </a:r>
                      <a:r>
                        <a:rPr kumimoji="1" lang="ko-KR" altLang="en-US" sz="800" dirty="0">
                          <a:solidFill>
                            <a:schemeClr val="tx1"/>
                          </a:solidFill>
                          <a:latin typeface="+mn-ea"/>
                        </a:rPr>
                        <a:t> </a:t>
                      </a:r>
                      <a:r>
                        <a:rPr kumimoji="1" lang="en-US" altLang="ko-KR" sz="800" dirty="0">
                          <a:solidFill>
                            <a:schemeClr val="tx1"/>
                          </a:solidFill>
                          <a:latin typeface="+mn-ea"/>
                        </a:rPr>
                        <a:t>4</a:t>
                      </a:r>
                      <a:r>
                        <a:rPr kumimoji="1" lang="ko-KR" altLang="en-US" sz="800" dirty="0">
                          <a:solidFill>
                            <a:schemeClr val="tx1"/>
                          </a:solidFill>
                          <a:latin typeface="+mn-ea"/>
                        </a:rPr>
                        <a:t>페이지 선택 시 </a:t>
                      </a:r>
                      <a:r>
                        <a:rPr kumimoji="1" lang="en-US" altLang="ko-KR" sz="800" dirty="0">
                          <a:solidFill>
                            <a:schemeClr val="tx1"/>
                          </a:solidFill>
                          <a:latin typeface="+mn-ea"/>
                        </a:rPr>
                        <a:t>-&gt;</a:t>
                      </a:r>
                      <a:r>
                        <a:rPr kumimoji="1" lang="ko-KR" altLang="en-US" sz="800" dirty="0">
                          <a:solidFill>
                            <a:schemeClr val="tx1"/>
                          </a:solidFill>
                          <a:latin typeface="+mn-ea"/>
                        </a:rPr>
                        <a:t> </a:t>
                      </a:r>
                      <a:r>
                        <a:rPr kumimoji="1" lang="en-US" altLang="ko-KR" sz="800" dirty="0">
                          <a:solidFill>
                            <a:schemeClr val="tx1"/>
                          </a:solidFill>
                          <a:latin typeface="+mn-ea"/>
                        </a:rPr>
                        <a:t>2,3,4,5,6</a:t>
                      </a:r>
                      <a:br>
                        <a:rPr kumimoji="1" lang="en-US" altLang="ko-KR" sz="800" dirty="0">
                          <a:solidFill>
                            <a:schemeClr val="tx1"/>
                          </a:solidFill>
                          <a:latin typeface="+mn-ea"/>
                        </a:rPr>
                      </a:br>
                      <a:r>
                        <a:rPr kumimoji="1" lang="en-US" altLang="ko-KR" sz="800" dirty="0">
                          <a:solidFill>
                            <a:schemeClr val="tx1"/>
                          </a:solidFill>
                          <a:latin typeface="+mn-ea"/>
                        </a:rPr>
                        <a:t>1,2</a:t>
                      </a:r>
                      <a:r>
                        <a:rPr kumimoji="1" lang="ko-KR" altLang="en-US" sz="800" dirty="0">
                          <a:solidFill>
                            <a:schemeClr val="tx1"/>
                          </a:solidFill>
                          <a:latin typeface="+mn-ea"/>
                        </a:rPr>
                        <a:t> 페이지를 제외한 나머지 페이지는 선택한 페이지가 중간으로 오도록 설정</a:t>
                      </a:r>
                      <a:endParaRPr kumimoji="1" lang="en-US" altLang="ko-KR"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a:latin typeface="+mn-ea"/>
                          <a:ea typeface="+mn-ea"/>
                        </a:rPr>
                        <a:t>6</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00" b="0" dirty="0">
                          <a:latin typeface="+mn-ea"/>
                          <a:ea typeface="+mn-ea"/>
                        </a:rPr>
                        <a:t>내 정보 수정</a:t>
                      </a:r>
                      <a:r>
                        <a:rPr lang="en-US" altLang="ko-KR" sz="800" b="0" dirty="0">
                          <a:latin typeface="+mn-ea"/>
                          <a:ea typeface="+mn-ea"/>
                        </a:rPr>
                        <a:t>[Button]</a:t>
                      </a:r>
                    </a:p>
                    <a:p>
                      <a:pPr marL="171450" indent="-171450" algn="just" latinLnBrk="1">
                        <a:lnSpc>
                          <a:spcPct val="120000"/>
                        </a:lnSpc>
                        <a:buFontTx/>
                        <a:buChar char="-"/>
                      </a:pPr>
                      <a:r>
                        <a:rPr lang="ko-KR" altLang="en-US" sz="800" b="0" dirty="0">
                          <a:latin typeface="+mn-ea"/>
                          <a:ea typeface="+mn-ea"/>
                        </a:rPr>
                        <a:t>버튼 클릭 시 </a:t>
                      </a:r>
                      <a:r>
                        <a:rPr lang="en-US" altLang="ko-KR" sz="800" b="0" dirty="0">
                          <a:latin typeface="+mn-ea"/>
                          <a:ea typeface="+mn-ea"/>
                        </a:rPr>
                        <a:t>[PF-02 / </a:t>
                      </a:r>
                      <a:r>
                        <a:rPr lang="ko-KR" altLang="en-US" sz="800" b="0" dirty="0">
                          <a:latin typeface="+mn-ea"/>
                          <a:ea typeface="+mn-ea"/>
                        </a:rPr>
                        <a:t>비밀번호 재확인</a:t>
                      </a:r>
                      <a:r>
                        <a:rPr lang="en-US" altLang="ko-KR" sz="800" b="0" dirty="0">
                          <a:latin typeface="+mn-ea"/>
                          <a:ea typeface="+mn-ea"/>
                        </a:rPr>
                        <a:t>] </a:t>
                      </a:r>
                      <a:r>
                        <a:rPr lang="ko-KR" altLang="en-US" sz="800" b="0" dirty="0">
                          <a:latin typeface="+mn-ea"/>
                          <a:ea typeface="+mn-ea"/>
                        </a:rPr>
                        <a:t>페이지로 이동</a:t>
                      </a:r>
                      <a:endParaRPr lang="en-US" altLang="ko-KR"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a:latin typeface="+mn-ea"/>
                          <a:ea typeface="+mn-ea"/>
                        </a:rPr>
                        <a:t>7</a:t>
                      </a:r>
                      <a:endParaRPr lang="ko-KR" altLang="en-US" sz="850" b="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9" name="직사각형 8">
            <a:extLst>
              <a:ext uri="{FF2B5EF4-FFF2-40B4-BE49-F238E27FC236}">
                <a16:creationId xmlns:a16="http://schemas.microsoft.com/office/drawing/2014/main" id="{B71D8D92-785A-198E-9099-6339924E99B6}"/>
              </a:ext>
            </a:extLst>
          </p:cNvPr>
          <p:cNvSpPr/>
          <p:nvPr/>
        </p:nvSpPr>
        <p:spPr>
          <a:xfrm>
            <a:off x="1282872" y="476672"/>
            <a:ext cx="1500760" cy="435377"/>
          </a:xfrm>
          <a:prstGeom prst="rect">
            <a:avLst/>
          </a:prstGeom>
          <a:noFill/>
          <a:ln>
            <a:solidFill>
              <a:srgbClr val="F2F2F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err="1">
                <a:solidFill>
                  <a:schemeClr val="tx1"/>
                </a:solidFill>
                <a:latin typeface="NanumGothic" panose="020D0604000000000000" pitchFamily="34" charset="-127"/>
                <a:ea typeface="NanumGothic" panose="020D0604000000000000" pitchFamily="34" charset="-127"/>
              </a:rPr>
              <a:t>moizen</a:t>
            </a:r>
            <a:endParaRPr kumimoji="1" lang="ko-Kore-KR" altLang="en-US" dirty="0">
              <a:solidFill>
                <a:schemeClr val="tx1"/>
              </a:solidFill>
              <a:latin typeface="NanumGothic" panose="020D0604000000000000" pitchFamily="34" charset="-127"/>
              <a:ea typeface="NanumGothic" panose="020D0604000000000000" pitchFamily="34" charset="-127"/>
            </a:endParaRPr>
          </a:p>
        </p:txBody>
      </p:sp>
      <p:graphicFrame>
        <p:nvGraphicFramePr>
          <p:cNvPr id="10" name="표 5">
            <a:extLst>
              <a:ext uri="{FF2B5EF4-FFF2-40B4-BE49-F238E27FC236}">
                <a16:creationId xmlns:a16="http://schemas.microsoft.com/office/drawing/2014/main" id="{A53BD8BA-3735-54EA-5DF3-00ECFD017A42}"/>
              </a:ext>
            </a:extLst>
          </p:cNvPr>
          <p:cNvGraphicFramePr>
            <a:graphicFrameLocks noGrp="1"/>
          </p:cNvGraphicFramePr>
          <p:nvPr/>
        </p:nvGraphicFramePr>
        <p:xfrm>
          <a:off x="1282872" y="1044407"/>
          <a:ext cx="6134593" cy="374400"/>
        </p:xfrm>
        <a:graphic>
          <a:graphicData uri="http://schemas.openxmlformats.org/drawingml/2006/table">
            <a:tbl>
              <a:tblPr firstRow="1" bandRow="1">
                <a:tableStyleId>{5C22544A-7EE6-4342-B048-85BDC9FD1C3A}</a:tableStyleId>
              </a:tblPr>
              <a:tblGrid>
                <a:gridCol w="6134593">
                  <a:extLst>
                    <a:ext uri="{9D8B030D-6E8A-4147-A177-3AD203B41FA5}">
                      <a16:colId xmlns:a16="http://schemas.microsoft.com/office/drawing/2014/main" val="3500359685"/>
                    </a:ext>
                  </a:extLst>
                </a:gridCol>
              </a:tblGrid>
              <a:tr h="374400">
                <a:tc>
                  <a:txBody>
                    <a:bodyPr/>
                    <a:lstStyle/>
                    <a:p>
                      <a:endParaRPr lang="ko-Kore-KR" altLang="en-US" sz="1200" dirty="0"/>
                    </a:p>
                  </a:txBody>
                  <a:tcPr>
                    <a:lnL w="12700" cmpd="sng">
                      <a:noFill/>
                    </a:lnL>
                    <a:lnR w="12700" cmpd="sng">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3031696"/>
                  </a:ext>
                </a:extLst>
              </a:tr>
            </a:tbl>
          </a:graphicData>
        </a:graphic>
      </p:graphicFrame>
      <p:sp>
        <p:nvSpPr>
          <p:cNvPr id="12" name="TextBox 11">
            <a:extLst>
              <a:ext uri="{FF2B5EF4-FFF2-40B4-BE49-F238E27FC236}">
                <a16:creationId xmlns:a16="http://schemas.microsoft.com/office/drawing/2014/main" id="{5D2B719D-AB56-E0D6-18F9-1A81223D5206}"/>
              </a:ext>
            </a:extLst>
          </p:cNvPr>
          <p:cNvSpPr txBox="1"/>
          <p:nvPr/>
        </p:nvSpPr>
        <p:spPr>
          <a:xfrm>
            <a:off x="2711624" y="1099120"/>
            <a:ext cx="576064" cy="246221"/>
          </a:xfrm>
          <a:prstGeom prst="rect">
            <a:avLst/>
          </a:prstGeom>
          <a:noFill/>
        </p:spPr>
        <p:txBody>
          <a:bodyPr wrap="square" rtlCol="0">
            <a:spAutoFit/>
          </a:bodyPr>
          <a:lstStyle/>
          <a:p>
            <a:pPr algn="ctr"/>
            <a:r>
              <a:rPr kumimoji="1" lang="en-US" altLang="ko-Kore-KR" sz="1000">
                <a:latin typeface="NanumGothic" panose="020D0604000000000000" pitchFamily="34" charset="-127"/>
                <a:ea typeface="NanumGothic" panose="020D0604000000000000" pitchFamily="34" charset="-127"/>
              </a:rPr>
              <a:t>HOME</a:t>
            </a:r>
            <a:endParaRPr kumimoji="1" lang="ko-Kore-KR" altLang="en-US" sz="1000">
              <a:latin typeface="NanumGothic" panose="020D0604000000000000" pitchFamily="34" charset="-127"/>
              <a:ea typeface="NanumGothic" panose="020D0604000000000000" pitchFamily="34" charset="-127"/>
            </a:endParaRPr>
          </a:p>
        </p:txBody>
      </p:sp>
      <p:sp>
        <p:nvSpPr>
          <p:cNvPr id="13" name="TextBox 12">
            <a:extLst>
              <a:ext uri="{FF2B5EF4-FFF2-40B4-BE49-F238E27FC236}">
                <a16:creationId xmlns:a16="http://schemas.microsoft.com/office/drawing/2014/main" id="{240D5BD9-F361-8FFA-6026-BA5CD5D0B57E}"/>
              </a:ext>
            </a:extLst>
          </p:cNvPr>
          <p:cNvSpPr txBox="1"/>
          <p:nvPr/>
        </p:nvSpPr>
        <p:spPr>
          <a:xfrm>
            <a:off x="3952419" y="1099120"/>
            <a:ext cx="982675" cy="246221"/>
          </a:xfrm>
          <a:prstGeom prst="rect">
            <a:avLst/>
          </a:prstGeom>
          <a:noFill/>
        </p:spPr>
        <p:txBody>
          <a:bodyPr wrap="square" rtlCol="0">
            <a:spAutoFit/>
          </a:bodyPr>
          <a:lstStyle/>
          <a:p>
            <a:pPr algn="ctr"/>
            <a:r>
              <a:rPr kumimoji="1" lang="ko-KR" altLang="en-US" sz="1000" dirty="0" err="1">
                <a:latin typeface="NanumGothic" panose="020D0604000000000000" pitchFamily="34" charset="-127"/>
                <a:ea typeface="NanumGothic" panose="020D0604000000000000" pitchFamily="34" charset="-127"/>
              </a:rPr>
              <a:t>모이젠</a:t>
            </a:r>
            <a:r>
              <a:rPr kumimoji="1" lang="ko-KR" altLang="en-US" sz="1000" dirty="0">
                <a:latin typeface="NanumGothic" panose="020D0604000000000000" pitchFamily="34" charset="-127"/>
                <a:ea typeface="NanumGothic" panose="020D0604000000000000" pitchFamily="34" charset="-127"/>
              </a:rPr>
              <a:t> 게시판</a:t>
            </a:r>
            <a:endParaRPr kumimoji="1" lang="ko-Kore-KR" altLang="en-US" sz="1000" dirty="0">
              <a:latin typeface="NanumGothic" panose="020D0604000000000000" pitchFamily="34" charset="-127"/>
              <a:ea typeface="NanumGothic" panose="020D0604000000000000" pitchFamily="34" charset="-127"/>
            </a:endParaRPr>
          </a:p>
        </p:txBody>
      </p:sp>
      <p:sp>
        <p:nvSpPr>
          <p:cNvPr id="14" name="모서리가 둥근 직사각형 13">
            <a:extLst>
              <a:ext uri="{FF2B5EF4-FFF2-40B4-BE49-F238E27FC236}">
                <a16:creationId xmlns:a16="http://schemas.microsoft.com/office/drawing/2014/main" id="{0A616885-7402-14AD-024F-34FC51E0CBB3}"/>
              </a:ext>
            </a:extLst>
          </p:cNvPr>
          <p:cNvSpPr/>
          <p:nvPr/>
        </p:nvSpPr>
        <p:spPr>
          <a:xfrm>
            <a:off x="2956008" y="570761"/>
            <a:ext cx="3312368" cy="337959"/>
          </a:xfrm>
          <a:prstGeom prst="roundRect">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15" name="그림 14">
            <a:extLst>
              <a:ext uri="{FF2B5EF4-FFF2-40B4-BE49-F238E27FC236}">
                <a16:creationId xmlns:a16="http://schemas.microsoft.com/office/drawing/2014/main" id="{E257C912-3AFC-F587-F304-78302CA54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8336" y="591848"/>
            <a:ext cx="304800" cy="304800"/>
          </a:xfrm>
          <a:prstGeom prst="rect">
            <a:avLst/>
          </a:prstGeom>
        </p:spPr>
      </p:pic>
      <p:sp>
        <p:nvSpPr>
          <p:cNvPr id="16" name="TextBox 15">
            <a:extLst>
              <a:ext uri="{FF2B5EF4-FFF2-40B4-BE49-F238E27FC236}">
                <a16:creationId xmlns:a16="http://schemas.microsoft.com/office/drawing/2014/main" id="{13F9A7DF-B5F1-069F-1ACE-0D2F22764878}"/>
              </a:ext>
            </a:extLst>
          </p:cNvPr>
          <p:cNvSpPr txBox="1"/>
          <p:nvPr/>
        </p:nvSpPr>
        <p:spPr>
          <a:xfrm>
            <a:off x="5433310" y="1099120"/>
            <a:ext cx="982673" cy="246221"/>
          </a:xfrm>
          <a:prstGeom prst="rect">
            <a:avLst/>
          </a:prstGeom>
          <a:noFill/>
        </p:spPr>
        <p:txBody>
          <a:bodyPr wrap="square" rtlCol="0">
            <a:spAutoFit/>
          </a:bodyPr>
          <a:lstStyle/>
          <a:p>
            <a:pPr algn="ctr"/>
            <a:r>
              <a:rPr kumimoji="1" lang="ko-KR" altLang="en-US" sz="1000" dirty="0">
                <a:latin typeface="NanumGothic" panose="020D0604000000000000" pitchFamily="34" charset="-127"/>
                <a:ea typeface="NanumGothic" panose="020D0604000000000000" pitchFamily="34" charset="-127"/>
              </a:rPr>
              <a:t>커뮤니티</a:t>
            </a:r>
            <a:endParaRPr kumimoji="1" lang="en-US" altLang="ko-Kore-KR" sz="1000" dirty="0">
              <a:latin typeface="NanumGothic" panose="020D0604000000000000" pitchFamily="34" charset="-127"/>
              <a:ea typeface="NanumGothic" panose="020D0604000000000000" pitchFamily="34" charset="-127"/>
            </a:endParaRPr>
          </a:p>
        </p:txBody>
      </p:sp>
      <p:sp>
        <p:nvSpPr>
          <p:cNvPr id="35" name="텍스트 개체 틀 4">
            <a:extLst>
              <a:ext uri="{FF2B5EF4-FFF2-40B4-BE49-F238E27FC236}">
                <a16:creationId xmlns:a16="http://schemas.microsoft.com/office/drawing/2014/main" id="{3987DD72-CC56-C724-5B0D-59CBE7C9B73E}"/>
              </a:ext>
            </a:extLst>
          </p:cNvPr>
          <p:cNvSpPr txBox="1">
            <a:spLocks/>
          </p:cNvSpPr>
          <p:nvPr/>
        </p:nvSpPr>
        <p:spPr>
          <a:xfrm>
            <a:off x="6104384" y="107821"/>
            <a:ext cx="1944216"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Home &gt; Profile</a:t>
            </a:r>
            <a:endParaRPr lang="ko-KR" altLang="en-US" dirty="0"/>
          </a:p>
        </p:txBody>
      </p:sp>
      <p:sp>
        <p:nvSpPr>
          <p:cNvPr id="53" name="TextBox 52">
            <a:extLst>
              <a:ext uri="{FF2B5EF4-FFF2-40B4-BE49-F238E27FC236}">
                <a16:creationId xmlns:a16="http://schemas.microsoft.com/office/drawing/2014/main" id="{4ADB0710-41A6-8E5C-F8CC-CD8BA04A21F7}"/>
              </a:ext>
            </a:extLst>
          </p:cNvPr>
          <p:cNvSpPr txBox="1"/>
          <p:nvPr/>
        </p:nvSpPr>
        <p:spPr>
          <a:xfrm>
            <a:off x="6666015" y="605596"/>
            <a:ext cx="582113" cy="246221"/>
          </a:xfrm>
          <a:prstGeom prst="rect">
            <a:avLst/>
          </a:prstGeom>
          <a:noFill/>
        </p:spPr>
        <p:txBody>
          <a:bodyPr wrap="square" rtlCol="0">
            <a:spAutoFit/>
          </a:bodyPr>
          <a:lstStyle/>
          <a:p>
            <a:r>
              <a:rPr kumimoji="1" lang="ko-Kore-KR" altLang="en-US" sz="1000" dirty="0">
                <a:latin typeface="NanumGothic" panose="020D0604000000000000" pitchFamily="34" charset="-127"/>
                <a:ea typeface="NanumGothic" panose="020D0604000000000000" pitchFamily="34" charset="-127"/>
              </a:rPr>
              <a:t>강승현</a:t>
            </a:r>
          </a:p>
        </p:txBody>
      </p:sp>
      <p:pic>
        <p:nvPicPr>
          <p:cNvPr id="58" name="그림 57">
            <a:extLst>
              <a:ext uri="{FF2B5EF4-FFF2-40B4-BE49-F238E27FC236}">
                <a16:creationId xmlns:a16="http://schemas.microsoft.com/office/drawing/2014/main" id="{0EA54705-2BF5-3121-850E-E73EF21BC8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3758" y="592905"/>
            <a:ext cx="264112" cy="264112"/>
          </a:xfrm>
          <a:prstGeom prst="rect">
            <a:avLst/>
          </a:prstGeom>
        </p:spPr>
      </p:pic>
      <p:graphicFrame>
        <p:nvGraphicFramePr>
          <p:cNvPr id="2" name="표 15">
            <a:extLst>
              <a:ext uri="{FF2B5EF4-FFF2-40B4-BE49-F238E27FC236}">
                <a16:creationId xmlns:a16="http://schemas.microsoft.com/office/drawing/2014/main" id="{6D4BC585-1296-A463-20C9-74FA54A8CE33}"/>
              </a:ext>
            </a:extLst>
          </p:cNvPr>
          <p:cNvGraphicFramePr>
            <a:graphicFrameLocks noGrp="1"/>
          </p:cNvGraphicFramePr>
          <p:nvPr>
            <p:extLst>
              <p:ext uri="{D42A27DB-BD31-4B8C-83A1-F6EECF244321}">
                <p14:modId xmlns:p14="http://schemas.microsoft.com/office/powerpoint/2010/main" val="2007776658"/>
              </p:ext>
            </p:extLst>
          </p:nvPr>
        </p:nvGraphicFramePr>
        <p:xfrm>
          <a:off x="2532329" y="1473520"/>
          <a:ext cx="3635680" cy="4331744"/>
        </p:xfrm>
        <a:graphic>
          <a:graphicData uri="http://schemas.openxmlformats.org/drawingml/2006/table">
            <a:tbl>
              <a:tblPr>
                <a:tableStyleId>{5C22544A-7EE6-4342-B048-85BDC9FD1C3A}</a:tableStyleId>
              </a:tblPr>
              <a:tblGrid>
                <a:gridCol w="3635680">
                  <a:extLst>
                    <a:ext uri="{9D8B030D-6E8A-4147-A177-3AD203B41FA5}">
                      <a16:colId xmlns:a16="http://schemas.microsoft.com/office/drawing/2014/main" val="86699059"/>
                    </a:ext>
                  </a:extLst>
                </a:gridCol>
              </a:tblGrid>
              <a:tr h="4331744">
                <a:tc>
                  <a:txBody>
                    <a:bodyPr/>
                    <a:lstStyle/>
                    <a:p>
                      <a:endParaRPr lang="ko-Kore-KR" altLang="en-US" sz="1000" dirty="0"/>
                    </a:p>
                  </a:txBody>
                  <a:tcPr>
                    <a:solidFill>
                      <a:srgbClr val="FEF9F9"/>
                    </a:solidFill>
                  </a:tcPr>
                </a:tc>
                <a:extLst>
                  <a:ext uri="{0D108BD9-81ED-4DB2-BD59-A6C34878D82A}">
                    <a16:rowId xmlns:a16="http://schemas.microsoft.com/office/drawing/2014/main" val="2921697212"/>
                  </a:ext>
                </a:extLst>
              </a:tr>
            </a:tbl>
          </a:graphicData>
        </a:graphic>
      </p:graphicFrame>
      <p:sp>
        <p:nvSpPr>
          <p:cNvPr id="3" name="모서리가 둥근 직사각형 2">
            <a:extLst>
              <a:ext uri="{FF2B5EF4-FFF2-40B4-BE49-F238E27FC236}">
                <a16:creationId xmlns:a16="http://schemas.microsoft.com/office/drawing/2014/main" id="{D0A90F7B-D8D0-3381-1961-0623061B49FB}"/>
              </a:ext>
            </a:extLst>
          </p:cNvPr>
          <p:cNvSpPr/>
          <p:nvPr/>
        </p:nvSpPr>
        <p:spPr>
          <a:xfrm>
            <a:off x="3653484" y="5355271"/>
            <a:ext cx="1325864" cy="274339"/>
          </a:xfrm>
          <a:prstGeom prst="roundRect">
            <a:avLst>
              <a:gd name="adj" fmla="val 3810"/>
            </a:avLst>
          </a:prstGeom>
          <a:solidFill>
            <a:srgbClr val="DFEEFE"/>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ko-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rPr>
              <a:t>확인</a:t>
            </a:r>
            <a:endParaRPr kumimoji="1" lang="ko-Kore-KR" altLang="en-US" sz="600" dirty="0">
              <a:solidFill>
                <a:srgbClr val="0070C0"/>
              </a:solidFill>
              <a:latin typeface="S-Core Dream 5 Medium" panose="020B0503030302020204" pitchFamily="34" charset="-127"/>
              <a:ea typeface="S-Core Dream 5 Medium" panose="020B0503030302020204" pitchFamily="34" charset="-127"/>
              <a:cs typeface="CAFE24 SSURROUND AIR" pitchFamily="2" charset="-127"/>
            </a:endParaRPr>
          </a:p>
        </p:txBody>
      </p:sp>
      <p:sp>
        <p:nvSpPr>
          <p:cNvPr id="21" name="TextBox 20">
            <a:extLst>
              <a:ext uri="{FF2B5EF4-FFF2-40B4-BE49-F238E27FC236}">
                <a16:creationId xmlns:a16="http://schemas.microsoft.com/office/drawing/2014/main" id="{0957686A-D69C-34A1-EA46-666CABC5608E}"/>
              </a:ext>
            </a:extLst>
          </p:cNvPr>
          <p:cNvSpPr txBox="1"/>
          <p:nvPr/>
        </p:nvSpPr>
        <p:spPr>
          <a:xfrm>
            <a:off x="3776054" y="1518463"/>
            <a:ext cx="1144865" cy="307777"/>
          </a:xfrm>
          <a:prstGeom prst="rect">
            <a:avLst/>
          </a:prstGeom>
          <a:noFill/>
        </p:spPr>
        <p:txBody>
          <a:bodyPr wrap="none" rtlCol="0">
            <a:spAutoFit/>
          </a:bodyPr>
          <a:lstStyle/>
          <a:p>
            <a:r>
              <a:rPr kumimoji="1" lang="ko-KR" altLang="en-US" sz="1400" dirty="0"/>
              <a:t>작성자 정보</a:t>
            </a:r>
            <a:endParaRPr kumimoji="1" lang="ko-Kore-KR" altLang="en-US" sz="1400" dirty="0"/>
          </a:p>
        </p:txBody>
      </p:sp>
      <p:grpSp>
        <p:nvGrpSpPr>
          <p:cNvPr id="22" name="그룹 21">
            <a:extLst>
              <a:ext uri="{FF2B5EF4-FFF2-40B4-BE49-F238E27FC236}">
                <a16:creationId xmlns:a16="http://schemas.microsoft.com/office/drawing/2014/main" id="{D6090246-7B71-E6A1-ECF6-581B4DC11E71}"/>
              </a:ext>
            </a:extLst>
          </p:cNvPr>
          <p:cNvGrpSpPr/>
          <p:nvPr/>
        </p:nvGrpSpPr>
        <p:grpSpPr>
          <a:xfrm>
            <a:off x="2858528" y="2708920"/>
            <a:ext cx="2940973" cy="557194"/>
            <a:chOff x="2858528" y="2730226"/>
            <a:chExt cx="2940973" cy="557194"/>
          </a:xfrm>
        </p:grpSpPr>
        <p:sp>
          <p:nvSpPr>
            <p:cNvPr id="25" name="TextBox 24">
              <a:extLst>
                <a:ext uri="{FF2B5EF4-FFF2-40B4-BE49-F238E27FC236}">
                  <a16:creationId xmlns:a16="http://schemas.microsoft.com/office/drawing/2014/main" id="{27E7DEBC-030B-6887-3739-EB882F4F4069}"/>
                </a:ext>
              </a:extLst>
            </p:cNvPr>
            <p:cNvSpPr txBox="1"/>
            <p:nvPr/>
          </p:nvSpPr>
          <p:spPr>
            <a:xfrm>
              <a:off x="2858528" y="2730226"/>
              <a:ext cx="545342" cy="246221"/>
            </a:xfrm>
            <a:prstGeom prst="rect">
              <a:avLst/>
            </a:prstGeom>
            <a:noFill/>
          </p:spPr>
          <p:txBody>
            <a:bodyPr wrap="none" rtlCol="0">
              <a:spAutoFit/>
            </a:bodyPr>
            <a:lstStyle/>
            <a:p>
              <a:r>
                <a:rPr kumimoji="1" lang="ko-Kore-KR" altLang="en-US" sz="1000" dirty="0">
                  <a:latin typeface="NanumGothic" panose="020D0604000000000000" pitchFamily="34" charset="-127"/>
                  <a:ea typeface="NanumGothic" panose="020D0604000000000000" pitchFamily="34" charset="-127"/>
                </a:rPr>
                <a:t>이메일</a:t>
              </a:r>
            </a:p>
          </p:txBody>
        </p:sp>
        <p:sp>
          <p:nvSpPr>
            <p:cNvPr id="27" name="모서리가 둥근 직사각형 26">
              <a:extLst>
                <a:ext uri="{FF2B5EF4-FFF2-40B4-BE49-F238E27FC236}">
                  <a16:creationId xmlns:a16="http://schemas.microsoft.com/office/drawing/2014/main" id="{0F230A62-6B8C-C9FE-AE73-507FD05DEF39}"/>
                </a:ext>
              </a:extLst>
            </p:cNvPr>
            <p:cNvSpPr/>
            <p:nvPr/>
          </p:nvSpPr>
          <p:spPr>
            <a:xfrm>
              <a:off x="2949028" y="3003670"/>
              <a:ext cx="2850473"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en-US" altLang="ko-KR"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kshv02@naver.com</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grpSp>
      <p:sp>
        <p:nvSpPr>
          <p:cNvPr id="28" name="TextBox 27">
            <a:extLst>
              <a:ext uri="{FF2B5EF4-FFF2-40B4-BE49-F238E27FC236}">
                <a16:creationId xmlns:a16="http://schemas.microsoft.com/office/drawing/2014/main" id="{A2C1ED35-9FB5-C279-5C0B-836629EEA07B}"/>
              </a:ext>
            </a:extLst>
          </p:cNvPr>
          <p:cNvSpPr txBox="1"/>
          <p:nvPr/>
        </p:nvSpPr>
        <p:spPr>
          <a:xfrm>
            <a:off x="4554232" y="3284521"/>
            <a:ext cx="425116" cy="246221"/>
          </a:xfrm>
          <a:prstGeom prst="rect">
            <a:avLst/>
          </a:prstGeom>
          <a:noFill/>
        </p:spPr>
        <p:txBody>
          <a:bodyPr wrap="none" rtlCol="0">
            <a:spAutoFit/>
          </a:bodyPr>
          <a:lstStyle/>
          <a:p>
            <a:r>
              <a:rPr kumimoji="1" lang="ko-KR" altLang="en-US" sz="1000" dirty="0">
                <a:latin typeface="NanumGothic" panose="020D0604000000000000" pitchFamily="34" charset="-127"/>
                <a:ea typeface="NanumGothic" panose="020D0604000000000000" pitchFamily="34" charset="-127"/>
              </a:rPr>
              <a:t>성별</a:t>
            </a:r>
            <a:endParaRPr kumimoji="1" lang="ko-Kore-KR" altLang="en-US" sz="1000" dirty="0">
              <a:latin typeface="NanumGothic" panose="020D0604000000000000" pitchFamily="34" charset="-127"/>
              <a:ea typeface="NanumGothic" panose="020D0604000000000000" pitchFamily="34" charset="-127"/>
            </a:endParaRPr>
          </a:p>
        </p:txBody>
      </p:sp>
      <p:graphicFrame>
        <p:nvGraphicFramePr>
          <p:cNvPr id="31" name="표 47">
            <a:extLst>
              <a:ext uri="{FF2B5EF4-FFF2-40B4-BE49-F238E27FC236}">
                <a16:creationId xmlns:a16="http://schemas.microsoft.com/office/drawing/2014/main" id="{C7A9C280-8AC7-9C9D-CD25-A6FBAA186009}"/>
              </a:ext>
            </a:extLst>
          </p:cNvPr>
          <p:cNvGraphicFramePr>
            <a:graphicFrameLocks noGrp="1"/>
          </p:cNvGraphicFramePr>
          <p:nvPr/>
        </p:nvGraphicFramePr>
        <p:xfrm>
          <a:off x="4634444" y="3531615"/>
          <a:ext cx="1141038" cy="306662"/>
        </p:xfrm>
        <a:graphic>
          <a:graphicData uri="http://schemas.openxmlformats.org/drawingml/2006/table">
            <a:tbl>
              <a:tblPr>
                <a:tableStyleId>{5C22544A-7EE6-4342-B048-85BDC9FD1C3A}</a:tableStyleId>
              </a:tblPr>
              <a:tblGrid>
                <a:gridCol w="570519">
                  <a:extLst>
                    <a:ext uri="{9D8B030D-6E8A-4147-A177-3AD203B41FA5}">
                      <a16:colId xmlns:a16="http://schemas.microsoft.com/office/drawing/2014/main" val="2064728489"/>
                    </a:ext>
                  </a:extLst>
                </a:gridCol>
                <a:gridCol w="570519">
                  <a:extLst>
                    <a:ext uri="{9D8B030D-6E8A-4147-A177-3AD203B41FA5}">
                      <a16:colId xmlns:a16="http://schemas.microsoft.com/office/drawing/2014/main" val="1825884956"/>
                    </a:ext>
                  </a:extLst>
                </a:gridCol>
              </a:tblGrid>
              <a:tr h="306662">
                <a:tc>
                  <a:txBody>
                    <a:bodyPr/>
                    <a:lstStyle/>
                    <a:p>
                      <a:pPr algn="ctr"/>
                      <a:r>
                        <a:rPr lang="ko-Kore-KR" altLang="en-US" sz="1200" dirty="0">
                          <a:solidFill>
                            <a:srgbClr val="DEDEDE"/>
                          </a:solidFill>
                        </a:rPr>
                        <a:t>남</a:t>
                      </a:r>
                    </a:p>
                  </a:txBody>
                  <a:tcPr>
                    <a:solidFill>
                      <a:schemeClr val="tx1"/>
                    </a:solidFill>
                  </a:tcPr>
                </a:tc>
                <a:tc>
                  <a:txBody>
                    <a:bodyPr/>
                    <a:lstStyle/>
                    <a:p>
                      <a:pPr algn="ctr"/>
                      <a:r>
                        <a:rPr lang="ko-Kore-KR" altLang="en-US" sz="1200" dirty="0">
                          <a:solidFill>
                            <a:srgbClr val="DEDEDE"/>
                          </a:solidFill>
                        </a:rPr>
                        <a:t>여</a:t>
                      </a:r>
                    </a:p>
                  </a:txBody>
                  <a:tcPr>
                    <a:solidFill>
                      <a:srgbClr val="FEF9F9"/>
                    </a:solidFill>
                  </a:tcPr>
                </a:tc>
                <a:extLst>
                  <a:ext uri="{0D108BD9-81ED-4DB2-BD59-A6C34878D82A}">
                    <a16:rowId xmlns:a16="http://schemas.microsoft.com/office/drawing/2014/main" val="2914737082"/>
                  </a:ext>
                </a:extLst>
              </a:tr>
            </a:tbl>
          </a:graphicData>
        </a:graphic>
      </p:graphicFrame>
      <p:grpSp>
        <p:nvGrpSpPr>
          <p:cNvPr id="32" name="그룹 31">
            <a:extLst>
              <a:ext uri="{FF2B5EF4-FFF2-40B4-BE49-F238E27FC236}">
                <a16:creationId xmlns:a16="http://schemas.microsoft.com/office/drawing/2014/main" id="{644AF02A-D173-1955-6A2A-4F5504C2C3B1}"/>
              </a:ext>
            </a:extLst>
          </p:cNvPr>
          <p:cNvGrpSpPr/>
          <p:nvPr/>
        </p:nvGrpSpPr>
        <p:grpSpPr>
          <a:xfrm>
            <a:off x="2855640" y="3292439"/>
            <a:ext cx="1551060" cy="522926"/>
            <a:chOff x="2855640" y="4500238"/>
            <a:chExt cx="1551060" cy="522926"/>
          </a:xfrm>
        </p:grpSpPr>
        <p:sp>
          <p:nvSpPr>
            <p:cNvPr id="33" name="TextBox 32">
              <a:extLst>
                <a:ext uri="{FF2B5EF4-FFF2-40B4-BE49-F238E27FC236}">
                  <a16:creationId xmlns:a16="http://schemas.microsoft.com/office/drawing/2014/main" id="{1711CAC0-7269-94B6-944C-74E97B24C41C}"/>
                </a:ext>
              </a:extLst>
            </p:cNvPr>
            <p:cNvSpPr txBox="1"/>
            <p:nvPr/>
          </p:nvSpPr>
          <p:spPr>
            <a:xfrm>
              <a:off x="2855640" y="4500238"/>
              <a:ext cx="425116" cy="246221"/>
            </a:xfrm>
            <a:prstGeom prst="rect">
              <a:avLst/>
            </a:prstGeom>
            <a:noFill/>
          </p:spPr>
          <p:txBody>
            <a:bodyPr wrap="none" rtlCol="0">
              <a:spAutoFit/>
            </a:bodyPr>
            <a:lstStyle/>
            <a:p>
              <a:r>
                <a:rPr kumimoji="1" lang="ko-KR" altLang="en-US" sz="1000" dirty="0">
                  <a:latin typeface="NanumGothic" panose="020D0604000000000000" pitchFamily="34" charset="-127"/>
                  <a:ea typeface="NanumGothic" panose="020D0604000000000000" pitchFamily="34" charset="-127"/>
                </a:rPr>
                <a:t>이름</a:t>
              </a:r>
              <a:endParaRPr kumimoji="1" lang="ko-Kore-KR" altLang="en-US" sz="1000" dirty="0">
                <a:latin typeface="NanumGothic" panose="020D0604000000000000" pitchFamily="34" charset="-127"/>
                <a:ea typeface="NanumGothic" panose="020D0604000000000000" pitchFamily="34" charset="-127"/>
              </a:endParaRPr>
            </a:p>
          </p:txBody>
        </p:sp>
        <p:sp>
          <p:nvSpPr>
            <p:cNvPr id="34" name="모서리가 둥근 직사각형 33">
              <a:extLst>
                <a:ext uri="{FF2B5EF4-FFF2-40B4-BE49-F238E27FC236}">
                  <a16:creationId xmlns:a16="http://schemas.microsoft.com/office/drawing/2014/main" id="{E1E2472A-3400-3BA2-ACF6-9D27AE43A610}"/>
                </a:ext>
              </a:extLst>
            </p:cNvPr>
            <p:cNvSpPr/>
            <p:nvPr/>
          </p:nvSpPr>
          <p:spPr>
            <a:xfrm>
              <a:off x="2963493" y="4739414"/>
              <a:ext cx="1443207" cy="283750"/>
            </a:xfrm>
            <a:prstGeom prst="roundRect">
              <a:avLst>
                <a:gd name="adj" fmla="val 21527"/>
              </a:avLst>
            </a:prstGeom>
            <a:solidFill>
              <a:schemeClr val="bg1"/>
            </a:solidFill>
            <a:ln w="9525">
              <a:solidFill>
                <a:srgbClr val="DEDEDE"/>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90000" bIns="90000" rtlCol="0" anchor="ctr" anchorCtr="0"/>
            <a:lstStyle/>
            <a:p>
              <a:pPr marL="0" marR="0" indent="0" defTabSz="914400" rtl="0" eaLnBrk="1" fontAlgn="auto" latinLnBrk="1" hangingPunct="1">
                <a:lnSpc>
                  <a:spcPct val="100000"/>
                </a:lnSpc>
                <a:spcBef>
                  <a:spcPts val="0"/>
                </a:spcBef>
                <a:spcAft>
                  <a:spcPts val="0"/>
                </a:spcAft>
                <a:buClrTx/>
                <a:buSzTx/>
                <a:buFontTx/>
                <a:buNone/>
                <a:tabLst/>
              </a:pPr>
              <a:r>
                <a:rPr kumimoji="1" lang="ko-KR" altLang="en-US" sz="800" dirty="0">
                  <a:solidFill>
                    <a:srgbClr val="B8B8B8"/>
                  </a:solidFill>
                  <a:latin typeface="Apple SD Gothic Neo Medium" panose="02000300000000000000" pitchFamily="2" charset="-127"/>
                  <a:ea typeface="Apple SD Gothic Neo Medium" panose="02000300000000000000" pitchFamily="2" charset="-127"/>
                  <a:cs typeface="CAFE24 SSURROUND AIR" pitchFamily="2" charset="-127"/>
                </a:rPr>
                <a:t>강승현</a:t>
              </a:r>
              <a:endParaRPr kumimoji="1" lang="ko-Kore-KR" altLang="en-US" sz="800" u="none" strike="noStrike" kern="1200" cap="none" spc="0" normalizeH="0" baseline="0" noProof="0" dirty="0">
                <a:ln>
                  <a:noFill/>
                </a:ln>
                <a:solidFill>
                  <a:srgbClr val="B8B8B8"/>
                </a:solidFill>
                <a:effectLst/>
                <a:uLnTx/>
                <a:uFillTx/>
                <a:latin typeface="Apple SD Gothic Neo Medium" panose="02000300000000000000" pitchFamily="2" charset="-127"/>
                <a:ea typeface="Apple SD Gothic Neo Medium" panose="02000300000000000000" pitchFamily="2" charset="-127"/>
                <a:cs typeface="CAFE24 SSURROUND AIR" pitchFamily="2" charset="-127"/>
              </a:endParaRPr>
            </a:p>
          </p:txBody>
        </p:sp>
      </p:grpSp>
      <p:pic>
        <p:nvPicPr>
          <p:cNvPr id="41" name="그림 40">
            <a:extLst>
              <a:ext uri="{FF2B5EF4-FFF2-40B4-BE49-F238E27FC236}">
                <a16:creationId xmlns:a16="http://schemas.microsoft.com/office/drawing/2014/main" id="{66E023D0-01AB-EE0D-FC67-CCEB71D0B1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8823" y="1880928"/>
            <a:ext cx="900000" cy="900000"/>
          </a:xfrm>
          <a:prstGeom prst="rect">
            <a:avLst/>
          </a:prstGeom>
        </p:spPr>
      </p:pic>
      <p:graphicFrame>
        <p:nvGraphicFramePr>
          <p:cNvPr id="26" name="표 26">
            <a:extLst>
              <a:ext uri="{FF2B5EF4-FFF2-40B4-BE49-F238E27FC236}">
                <a16:creationId xmlns:a16="http://schemas.microsoft.com/office/drawing/2014/main" id="{EF7DB0D6-644C-40B6-BD74-0DDC6FEC37C4}"/>
              </a:ext>
            </a:extLst>
          </p:cNvPr>
          <p:cNvGraphicFramePr>
            <a:graphicFrameLocks noGrp="1"/>
          </p:cNvGraphicFramePr>
          <p:nvPr>
            <p:extLst>
              <p:ext uri="{D42A27DB-BD31-4B8C-83A1-F6EECF244321}">
                <p14:modId xmlns:p14="http://schemas.microsoft.com/office/powerpoint/2010/main" val="48539507"/>
              </p:ext>
            </p:extLst>
          </p:nvPr>
        </p:nvGraphicFramePr>
        <p:xfrm>
          <a:off x="8441660" y="5202871"/>
          <a:ext cx="2826530" cy="883528"/>
        </p:xfrm>
        <a:graphic>
          <a:graphicData uri="http://schemas.openxmlformats.org/drawingml/2006/table">
            <a:tbl>
              <a:tblPr>
                <a:tableStyleId>{5C22544A-7EE6-4342-B048-85BDC9FD1C3A}</a:tableStyleId>
              </a:tblPr>
              <a:tblGrid>
                <a:gridCol w="565306">
                  <a:extLst>
                    <a:ext uri="{9D8B030D-6E8A-4147-A177-3AD203B41FA5}">
                      <a16:colId xmlns:a16="http://schemas.microsoft.com/office/drawing/2014/main" val="731233147"/>
                    </a:ext>
                  </a:extLst>
                </a:gridCol>
                <a:gridCol w="565306">
                  <a:extLst>
                    <a:ext uri="{9D8B030D-6E8A-4147-A177-3AD203B41FA5}">
                      <a16:colId xmlns:a16="http://schemas.microsoft.com/office/drawing/2014/main" val="2784646783"/>
                    </a:ext>
                  </a:extLst>
                </a:gridCol>
                <a:gridCol w="565306">
                  <a:extLst>
                    <a:ext uri="{9D8B030D-6E8A-4147-A177-3AD203B41FA5}">
                      <a16:colId xmlns:a16="http://schemas.microsoft.com/office/drawing/2014/main" val="4235646605"/>
                    </a:ext>
                  </a:extLst>
                </a:gridCol>
                <a:gridCol w="565306">
                  <a:extLst>
                    <a:ext uri="{9D8B030D-6E8A-4147-A177-3AD203B41FA5}">
                      <a16:colId xmlns:a16="http://schemas.microsoft.com/office/drawing/2014/main" val="2563919938"/>
                    </a:ext>
                  </a:extLst>
                </a:gridCol>
                <a:gridCol w="565306">
                  <a:extLst>
                    <a:ext uri="{9D8B030D-6E8A-4147-A177-3AD203B41FA5}">
                      <a16:colId xmlns:a16="http://schemas.microsoft.com/office/drawing/2014/main" val="2946717523"/>
                    </a:ext>
                  </a:extLst>
                </a:gridCol>
              </a:tblGrid>
              <a:tr h="548248">
                <a:tc>
                  <a:txBody>
                    <a:bodyPr/>
                    <a:lstStyle/>
                    <a:p>
                      <a:pPr algn="ctr"/>
                      <a:r>
                        <a:rPr lang="en-US" altLang="ko-KR" sz="1800" dirty="0"/>
                        <a:t>1</a:t>
                      </a:r>
                      <a:endParaRPr lang="ko-Kore-KR" altLang="en-US" sz="1800" dirty="0"/>
                    </a:p>
                  </a:txBody>
                  <a:tcPr anchor="ctr">
                    <a:solidFill>
                      <a:srgbClr val="FEF9F9"/>
                    </a:solidFill>
                  </a:tcPr>
                </a:tc>
                <a:tc>
                  <a:txBody>
                    <a:bodyPr/>
                    <a:lstStyle/>
                    <a:p>
                      <a:pPr algn="ctr"/>
                      <a:r>
                        <a:rPr lang="en-US" altLang="ko-Kore-KR" sz="1800" dirty="0"/>
                        <a:t>1</a:t>
                      </a:r>
                      <a:endParaRPr lang="ko-Kore-KR" altLang="en-US" sz="1800" dirty="0"/>
                    </a:p>
                  </a:txBody>
                  <a:tcPr anchor="ctr">
                    <a:solidFill>
                      <a:srgbClr val="FEF9F9"/>
                    </a:solidFill>
                  </a:tcPr>
                </a:tc>
                <a:tc>
                  <a:txBody>
                    <a:bodyPr/>
                    <a:lstStyle/>
                    <a:p>
                      <a:pPr algn="ctr"/>
                      <a:r>
                        <a:rPr lang="en-US" altLang="ko-KR" sz="1800" dirty="0"/>
                        <a:t>1</a:t>
                      </a:r>
                      <a:endParaRPr lang="ko-Kore-KR" altLang="en-US" sz="1800" dirty="0"/>
                    </a:p>
                  </a:txBody>
                  <a:tcPr anchor="ctr">
                    <a:solidFill>
                      <a:srgbClr val="FEF9F9"/>
                    </a:solidFill>
                  </a:tcPr>
                </a:tc>
                <a:tc>
                  <a:txBody>
                    <a:bodyPr/>
                    <a:lstStyle/>
                    <a:p>
                      <a:pPr algn="ctr"/>
                      <a:r>
                        <a:rPr lang="en-US" altLang="ko-KR" sz="1800" dirty="0"/>
                        <a:t>1</a:t>
                      </a:r>
                      <a:endParaRPr lang="ko-Kore-KR" altLang="en-US" sz="1800" dirty="0"/>
                    </a:p>
                  </a:txBody>
                  <a:tcPr anchor="ctr">
                    <a:solidFill>
                      <a:srgbClr val="FEF9F9"/>
                    </a:solidFill>
                  </a:tcPr>
                </a:tc>
                <a:tc>
                  <a:txBody>
                    <a:bodyPr/>
                    <a:lstStyle/>
                    <a:p>
                      <a:pPr algn="ctr"/>
                      <a:r>
                        <a:rPr lang="en-US" altLang="ko-KR" sz="1800" dirty="0"/>
                        <a:t>1</a:t>
                      </a:r>
                      <a:endParaRPr lang="ko-Kore-KR" altLang="en-US" sz="1800" dirty="0"/>
                    </a:p>
                  </a:txBody>
                  <a:tcPr anchor="ctr">
                    <a:solidFill>
                      <a:srgbClr val="FEF9F9"/>
                    </a:solidFill>
                  </a:tcPr>
                </a:tc>
                <a:extLst>
                  <a:ext uri="{0D108BD9-81ED-4DB2-BD59-A6C34878D82A}">
                    <a16:rowId xmlns:a16="http://schemas.microsoft.com/office/drawing/2014/main" val="3321780628"/>
                  </a:ext>
                </a:extLst>
              </a:tr>
              <a:tr h="225269">
                <a:tc>
                  <a:txBody>
                    <a:bodyPr/>
                    <a:lstStyle/>
                    <a:p>
                      <a:pPr algn="ctr"/>
                      <a:r>
                        <a:rPr lang="ko-Kore-KR" altLang="en-US" sz="800" dirty="0"/>
                        <a:t>주최</a:t>
                      </a:r>
                    </a:p>
                  </a:txBody>
                  <a:tcPr>
                    <a:solidFill>
                      <a:srgbClr val="FEF9F9"/>
                    </a:solidFill>
                  </a:tcPr>
                </a:tc>
                <a:tc>
                  <a:txBody>
                    <a:bodyPr/>
                    <a:lstStyle/>
                    <a:p>
                      <a:pPr algn="ctr"/>
                      <a:r>
                        <a:rPr lang="ko-Kore-KR" altLang="en-US" sz="800" dirty="0"/>
                        <a:t>신청</a:t>
                      </a:r>
                    </a:p>
                  </a:txBody>
                  <a:tcPr>
                    <a:solidFill>
                      <a:srgbClr val="FEF9F9"/>
                    </a:solidFill>
                  </a:tcPr>
                </a:tc>
                <a:tc>
                  <a:txBody>
                    <a:bodyPr/>
                    <a:lstStyle/>
                    <a:p>
                      <a:pPr algn="ctr"/>
                      <a:r>
                        <a:rPr lang="ko-Kore-KR" altLang="en-US" sz="800" dirty="0"/>
                        <a:t>매칭</a:t>
                      </a:r>
                      <a:r>
                        <a:rPr lang="ko-KR" altLang="en-US" sz="800" dirty="0"/>
                        <a:t> 성공</a:t>
                      </a:r>
                      <a:endParaRPr lang="ko-Kore-KR" altLang="en-US" sz="800" dirty="0"/>
                    </a:p>
                  </a:txBody>
                  <a:tcPr>
                    <a:solidFill>
                      <a:srgbClr val="FEF9F9"/>
                    </a:solidFill>
                  </a:tcPr>
                </a:tc>
                <a:tc>
                  <a:txBody>
                    <a:bodyPr/>
                    <a:lstStyle/>
                    <a:p>
                      <a:pPr algn="ctr"/>
                      <a:r>
                        <a:rPr lang="ko-Kore-KR" altLang="en-US" sz="800" dirty="0"/>
                        <a:t>매칭</a:t>
                      </a:r>
                      <a:r>
                        <a:rPr lang="ko-KR" altLang="en-US" sz="800" dirty="0"/>
                        <a:t> 실패</a:t>
                      </a:r>
                      <a:endParaRPr lang="ko-Kore-KR" altLang="en-US" sz="800" dirty="0"/>
                    </a:p>
                  </a:txBody>
                  <a:tcPr>
                    <a:solidFill>
                      <a:srgbClr val="FEF9F9"/>
                    </a:solidFill>
                  </a:tcPr>
                </a:tc>
                <a:tc>
                  <a:txBody>
                    <a:bodyPr/>
                    <a:lstStyle/>
                    <a:p>
                      <a:pPr algn="ctr"/>
                      <a:r>
                        <a:rPr lang="ko-Kore-KR" altLang="en-US" sz="800" dirty="0"/>
                        <a:t>경기</a:t>
                      </a:r>
                      <a:r>
                        <a:rPr lang="ko-KR" altLang="en-US" sz="800" dirty="0"/>
                        <a:t> 완료</a:t>
                      </a:r>
                      <a:endParaRPr lang="ko-Kore-KR" altLang="en-US" sz="800" dirty="0"/>
                    </a:p>
                  </a:txBody>
                  <a:tcPr>
                    <a:solidFill>
                      <a:srgbClr val="FEF9F9"/>
                    </a:solidFill>
                  </a:tcPr>
                </a:tc>
                <a:extLst>
                  <a:ext uri="{0D108BD9-81ED-4DB2-BD59-A6C34878D82A}">
                    <a16:rowId xmlns:a16="http://schemas.microsoft.com/office/drawing/2014/main" val="1996784137"/>
                  </a:ext>
                </a:extLst>
              </a:tr>
            </a:tbl>
          </a:graphicData>
        </a:graphic>
      </p:graphicFrame>
      <p:graphicFrame>
        <p:nvGraphicFramePr>
          <p:cNvPr id="11" name="표 26">
            <a:extLst>
              <a:ext uri="{FF2B5EF4-FFF2-40B4-BE49-F238E27FC236}">
                <a16:creationId xmlns:a16="http://schemas.microsoft.com/office/drawing/2014/main" id="{2FC7DB29-B564-30A1-493E-171DDB85E221}"/>
              </a:ext>
            </a:extLst>
          </p:cNvPr>
          <p:cNvGraphicFramePr>
            <a:graphicFrameLocks noGrp="1"/>
          </p:cNvGraphicFramePr>
          <p:nvPr>
            <p:extLst>
              <p:ext uri="{D42A27DB-BD31-4B8C-83A1-F6EECF244321}">
                <p14:modId xmlns:p14="http://schemas.microsoft.com/office/powerpoint/2010/main" val="2292530161"/>
              </p:ext>
            </p:extLst>
          </p:nvPr>
        </p:nvGraphicFramePr>
        <p:xfrm>
          <a:off x="8594060" y="5355271"/>
          <a:ext cx="2826530" cy="883528"/>
        </p:xfrm>
        <a:graphic>
          <a:graphicData uri="http://schemas.openxmlformats.org/drawingml/2006/table">
            <a:tbl>
              <a:tblPr>
                <a:tableStyleId>{5C22544A-7EE6-4342-B048-85BDC9FD1C3A}</a:tableStyleId>
              </a:tblPr>
              <a:tblGrid>
                <a:gridCol w="565306">
                  <a:extLst>
                    <a:ext uri="{9D8B030D-6E8A-4147-A177-3AD203B41FA5}">
                      <a16:colId xmlns:a16="http://schemas.microsoft.com/office/drawing/2014/main" val="731233147"/>
                    </a:ext>
                  </a:extLst>
                </a:gridCol>
                <a:gridCol w="565306">
                  <a:extLst>
                    <a:ext uri="{9D8B030D-6E8A-4147-A177-3AD203B41FA5}">
                      <a16:colId xmlns:a16="http://schemas.microsoft.com/office/drawing/2014/main" val="2784646783"/>
                    </a:ext>
                  </a:extLst>
                </a:gridCol>
                <a:gridCol w="565306">
                  <a:extLst>
                    <a:ext uri="{9D8B030D-6E8A-4147-A177-3AD203B41FA5}">
                      <a16:colId xmlns:a16="http://schemas.microsoft.com/office/drawing/2014/main" val="4235646605"/>
                    </a:ext>
                  </a:extLst>
                </a:gridCol>
                <a:gridCol w="565306">
                  <a:extLst>
                    <a:ext uri="{9D8B030D-6E8A-4147-A177-3AD203B41FA5}">
                      <a16:colId xmlns:a16="http://schemas.microsoft.com/office/drawing/2014/main" val="2563919938"/>
                    </a:ext>
                  </a:extLst>
                </a:gridCol>
                <a:gridCol w="565306">
                  <a:extLst>
                    <a:ext uri="{9D8B030D-6E8A-4147-A177-3AD203B41FA5}">
                      <a16:colId xmlns:a16="http://schemas.microsoft.com/office/drawing/2014/main" val="2946717523"/>
                    </a:ext>
                  </a:extLst>
                </a:gridCol>
              </a:tblGrid>
              <a:tr h="548248">
                <a:tc>
                  <a:txBody>
                    <a:bodyPr/>
                    <a:lstStyle/>
                    <a:p>
                      <a:pPr algn="ctr"/>
                      <a:r>
                        <a:rPr lang="en-US" altLang="ko-KR" sz="1800" dirty="0"/>
                        <a:t>1</a:t>
                      </a:r>
                      <a:endParaRPr lang="ko-Kore-KR" altLang="en-US" sz="1800" dirty="0"/>
                    </a:p>
                  </a:txBody>
                  <a:tcPr anchor="ctr">
                    <a:solidFill>
                      <a:srgbClr val="FEF9F9"/>
                    </a:solidFill>
                  </a:tcPr>
                </a:tc>
                <a:tc>
                  <a:txBody>
                    <a:bodyPr/>
                    <a:lstStyle/>
                    <a:p>
                      <a:pPr algn="ctr"/>
                      <a:r>
                        <a:rPr lang="en-US" altLang="ko-Kore-KR" sz="1800" dirty="0"/>
                        <a:t>1</a:t>
                      </a:r>
                      <a:endParaRPr lang="ko-Kore-KR" altLang="en-US" sz="1800" dirty="0"/>
                    </a:p>
                  </a:txBody>
                  <a:tcPr anchor="ctr">
                    <a:solidFill>
                      <a:srgbClr val="FEF9F9"/>
                    </a:solidFill>
                  </a:tcPr>
                </a:tc>
                <a:tc>
                  <a:txBody>
                    <a:bodyPr/>
                    <a:lstStyle/>
                    <a:p>
                      <a:pPr algn="ctr"/>
                      <a:r>
                        <a:rPr lang="en-US" altLang="ko-KR" sz="1800" dirty="0"/>
                        <a:t>1</a:t>
                      </a:r>
                      <a:endParaRPr lang="ko-Kore-KR" altLang="en-US" sz="1800" dirty="0"/>
                    </a:p>
                  </a:txBody>
                  <a:tcPr anchor="ctr">
                    <a:solidFill>
                      <a:srgbClr val="FEF9F9"/>
                    </a:solidFill>
                  </a:tcPr>
                </a:tc>
                <a:tc>
                  <a:txBody>
                    <a:bodyPr/>
                    <a:lstStyle/>
                    <a:p>
                      <a:pPr algn="ctr"/>
                      <a:r>
                        <a:rPr lang="en-US" altLang="ko-KR" sz="1800" dirty="0"/>
                        <a:t>1</a:t>
                      </a:r>
                      <a:endParaRPr lang="ko-Kore-KR" altLang="en-US" sz="1800" dirty="0"/>
                    </a:p>
                  </a:txBody>
                  <a:tcPr anchor="ctr">
                    <a:solidFill>
                      <a:srgbClr val="FEF9F9"/>
                    </a:solidFill>
                  </a:tcPr>
                </a:tc>
                <a:tc>
                  <a:txBody>
                    <a:bodyPr/>
                    <a:lstStyle/>
                    <a:p>
                      <a:pPr algn="ctr"/>
                      <a:r>
                        <a:rPr lang="en-US" altLang="ko-KR" sz="1800" dirty="0"/>
                        <a:t>1</a:t>
                      </a:r>
                      <a:endParaRPr lang="ko-Kore-KR" altLang="en-US" sz="1800" dirty="0"/>
                    </a:p>
                  </a:txBody>
                  <a:tcPr anchor="ctr">
                    <a:solidFill>
                      <a:srgbClr val="FEF9F9"/>
                    </a:solidFill>
                  </a:tcPr>
                </a:tc>
                <a:extLst>
                  <a:ext uri="{0D108BD9-81ED-4DB2-BD59-A6C34878D82A}">
                    <a16:rowId xmlns:a16="http://schemas.microsoft.com/office/drawing/2014/main" val="3321780628"/>
                  </a:ext>
                </a:extLst>
              </a:tr>
              <a:tr h="225269">
                <a:tc>
                  <a:txBody>
                    <a:bodyPr/>
                    <a:lstStyle/>
                    <a:p>
                      <a:pPr algn="ctr"/>
                      <a:r>
                        <a:rPr lang="ko-Kore-KR" altLang="en-US" sz="800" dirty="0"/>
                        <a:t>주최</a:t>
                      </a:r>
                    </a:p>
                  </a:txBody>
                  <a:tcPr>
                    <a:solidFill>
                      <a:srgbClr val="FEF9F9"/>
                    </a:solidFill>
                  </a:tcPr>
                </a:tc>
                <a:tc>
                  <a:txBody>
                    <a:bodyPr/>
                    <a:lstStyle/>
                    <a:p>
                      <a:pPr algn="ctr"/>
                      <a:r>
                        <a:rPr lang="ko-Kore-KR" altLang="en-US" sz="800" dirty="0"/>
                        <a:t>신청</a:t>
                      </a:r>
                    </a:p>
                  </a:txBody>
                  <a:tcPr>
                    <a:solidFill>
                      <a:srgbClr val="FEF9F9"/>
                    </a:solidFill>
                  </a:tcPr>
                </a:tc>
                <a:tc>
                  <a:txBody>
                    <a:bodyPr/>
                    <a:lstStyle/>
                    <a:p>
                      <a:pPr algn="ctr"/>
                      <a:r>
                        <a:rPr lang="ko-Kore-KR" altLang="en-US" sz="800" dirty="0"/>
                        <a:t>매칭</a:t>
                      </a:r>
                      <a:r>
                        <a:rPr lang="ko-KR" altLang="en-US" sz="800" dirty="0"/>
                        <a:t> 성공</a:t>
                      </a:r>
                      <a:endParaRPr lang="ko-Kore-KR" altLang="en-US" sz="800" dirty="0"/>
                    </a:p>
                  </a:txBody>
                  <a:tcPr>
                    <a:solidFill>
                      <a:srgbClr val="FEF9F9"/>
                    </a:solidFill>
                  </a:tcPr>
                </a:tc>
                <a:tc>
                  <a:txBody>
                    <a:bodyPr/>
                    <a:lstStyle/>
                    <a:p>
                      <a:pPr algn="ctr"/>
                      <a:r>
                        <a:rPr lang="ko-Kore-KR" altLang="en-US" sz="800" dirty="0"/>
                        <a:t>매칭</a:t>
                      </a:r>
                      <a:r>
                        <a:rPr lang="ko-KR" altLang="en-US" sz="800" dirty="0"/>
                        <a:t> 실패</a:t>
                      </a:r>
                      <a:endParaRPr lang="ko-Kore-KR" altLang="en-US" sz="800" dirty="0"/>
                    </a:p>
                  </a:txBody>
                  <a:tcPr>
                    <a:solidFill>
                      <a:srgbClr val="FEF9F9"/>
                    </a:solidFill>
                  </a:tcPr>
                </a:tc>
                <a:tc>
                  <a:txBody>
                    <a:bodyPr/>
                    <a:lstStyle/>
                    <a:p>
                      <a:pPr algn="ctr"/>
                      <a:r>
                        <a:rPr lang="ko-Kore-KR" altLang="en-US" sz="800" dirty="0"/>
                        <a:t>경기</a:t>
                      </a:r>
                      <a:r>
                        <a:rPr lang="ko-KR" altLang="en-US" sz="800" dirty="0"/>
                        <a:t> 완료</a:t>
                      </a:r>
                      <a:endParaRPr lang="ko-Kore-KR" altLang="en-US" sz="800" dirty="0"/>
                    </a:p>
                  </a:txBody>
                  <a:tcPr>
                    <a:solidFill>
                      <a:srgbClr val="FEF9F9"/>
                    </a:solidFill>
                  </a:tcPr>
                </a:tc>
                <a:extLst>
                  <a:ext uri="{0D108BD9-81ED-4DB2-BD59-A6C34878D82A}">
                    <a16:rowId xmlns:a16="http://schemas.microsoft.com/office/drawing/2014/main" val="1996784137"/>
                  </a:ext>
                </a:extLst>
              </a:tr>
            </a:tbl>
          </a:graphicData>
        </a:graphic>
      </p:graphicFrame>
      <p:graphicFrame>
        <p:nvGraphicFramePr>
          <p:cNvPr id="17" name="표 26">
            <a:extLst>
              <a:ext uri="{FF2B5EF4-FFF2-40B4-BE49-F238E27FC236}">
                <a16:creationId xmlns:a16="http://schemas.microsoft.com/office/drawing/2014/main" id="{CBD0DD00-EA8B-AB83-5E2D-5B94916CC322}"/>
              </a:ext>
            </a:extLst>
          </p:cNvPr>
          <p:cNvGraphicFramePr>
            <a:graphicFrameLocks noGrp="1"/>
          </p:cNvGraphicFramePr>
          <p:nvPr>
            <p:extLst>
              <p:ext uri="{D42A27DB-BD31-4B8C-83A1-F6EECF244321}">
                <p14:modId xmlns:p14="http://schemas.microsoft.com/office/powerpoint/2010/main" val="643918972"/>
              </p:ext>
            </p:extLst>
          </p:nvPr>
        </p:nvGraphicFramePr>
        <p:xfrm>
          <a:off x="2918693" y="4255533"/>
          <a:ext cx="2840260" cy="773517"/>
        </p:xfrm>
        <a:graphic>
          <a:graphicData uri="http://schemas.openxmlformats.org/drawingml/2006/table">
            <a:tbl>
              <a:tblPr>
                <a:tableStyleId>{5C22544A-7EE6-4342-B048-85BDC9FD1C3A}</a:tableStyleId>
              </a:tblPr>
              <a:tblGrid>
                <a:gridCol w="710065">
                  <a:extLst>
                    <a:ext uri="{9D8B030D-6E8A-4147-A177-3AD203B41FA5}">
                      <a16:colId xmlns:a16="http://schemas.microsoft.com/office/drawing/2014/main" val="731233147"/>
                    </a:ext>
                  </a:extLst>
                </a:gridCol>
                <a:gridCol w="710065">
                  <a:extLst>
                    <a:ext uri="{9D8B030D-6E8A-4147-A177-3AD203B41FA5}">
                      <a16:colId xmlns:a16="http://schemas.microsoft.com/office/drawing/2014/main" val="2784646783"/>
                    </a:ext>
                  </a:extLst>
                </a:gridCol>
                <a:gridCol w="710065">
                  <a:extLst>
                    <a:ext uri="{9D8B030D-6E8A-4147-A177-3AD203B41FA5}">
                      <a16:colId xmlns:a16="http://schemas.microsoft.com/office/drawing/2014/main" val="2563919938"/>
                    </a:ext>
                  </a:extLst>
                </a:gridCol>
                <a:gridCol w="710065">
                  <a:extLst>
                    <a:ext uri="{9D8B030D-6E8A-4147-A177-3AD203B41FA5}">
                      <a16:colId xmlns:a16="http://schemas.microsoft.com/office/drawing/2014/main" val="2946717523"/>
                    </a:ext>
                  </a:extLst>
                </a:gridCol>
              </a:tblGrid>
              <a:tr h="548248">
                <a:tc>
                  <a:txBody>
                    <a:bodyPr/>
                    <a:lstStyle/>
                    <a:p>
                      <a:pPr algn="ctr"/>
                      <a:r>
                        <a:rPr lang="en-US" altLang="ko-KR" sz="1800" dirty="0"/>
                        <a:t>1</a:t>
                      </a:r>
                      <a:endParaRPr lang="ko-Kore-KR" altLang="en-US" sz="1800" dirty="0"/>
                    </a:p>
                  </a:txBody>
                  <a:tcPr anchor="ctr">
                    <a:solidFill>
                      <a:srgbClr val="FEF9F9"/>
                    </a:solidFill>
                  </a:tcPr>
                </a:tc>
                <a:tc>
                  <a:txBody>
                    <a:bodyPr/>
                    <a:lstStyle/>
                    <a:p>
                      <a:pPr algn="ctr"/>
                      <a:r>
                        <a:rPr lang="en-US" altLang="ko-Kore-KR" sz="1800" dirty="0"/>
                        <a:t>1</a:t>
                      </a:r>
                      <a:endParaRPr lang="ko-Kore-KR" altLang="en-US" sz="1800" dirty="0"/>
                    </a:p>
                  </a:txBody>
                  <a:tcPr anchor="ctr">
                    <a:solidFill>
                      <a:srgbClr val="FEF9F9"/>
                    </a:solidFill>
                  </a:tcPr>
                </a:tc>
                <a:tc>
                  <a:txBody>
                    <a:bodyPr/>
                    <a:lstStyle/>
                    <a:p>
                      <a:pPr algn="ctr"/>
                      <a:r>
                        <a:rPr lang="en-US" altLang="ko-KR" sz="1800" dirty="0"/>
                        <a:t>1</a:t>
                      </a:r>
                      <a:endParaRPr lang="ko-Kore-KR" altLang="en-US" sz="1800" dirty="0"/>
                    </a:p>
                  </a:txBody>
                  <a:tcPr anchor="ctr">
                    <a:solidFill>
                      <a:srgbClr val="FEF9F9"/>
                    </a:solidFill>
                  </a:tcPr>
                </a:tc>
                <a:tc>
                  <a:txBody>
                    <a:bodyPr/>
                    <a:lstStyle/>
                    <a:p>
                      <a:pPr algn="ctr"/>
                      <a:r>
                        <a:rPr lang="en-US" altLang="ko-KR" sz="1800" dirty="0"/>
                        <a:t>1</a:t>
                      </a:r>
                      <a:endParaRPr lang="ko-Kore-KR" altLang="en-US" sz="1800" dirty="0"/>
                    </a:p>
                  </a:txBody>
                  <a:tcPr anchor="ctr">
                    <a:solidFill>
                      <a:srgbClr val="FEF9F9"/>
                    </a:solidFill>
                  </a:tcPr>
                </a:tc>
                <a:extLst>
                  <a:ext uri="{0D108BD9-81ED-4DB2-BD59-A6C34878D82A}">
                    <a16:rowId xmlns:a16="http://schemas.microsoft.com/office/drawing/2014/main" val="3321780628"/>
                  </a:ext>
                </a:extLst>
              </a:tr>
              <a:tr h="225269">
                <a:tc>
                  <a:txBody>
                    <a:bodyPr/>
                    <a:lstStyle/>
                    <a:p>
                      <a:pPr algn="ctr"/>
                      <a:r>
                        <a:rPr lang="ko-Kore-KR" altLang="en-US" sz="800" dirty="0"/>
                        <a:t>주최</a:t>
                      </a:r>
                    </a:p>
                  </a:txBody>
                  <a:tcPr>
                    <a:solidFill>
                      <a:srgbClr val="FEF9F9"/>
                    </a:solidFill>
                  </a:tcPr>
                </a:tc>
                <a:tc>
                  <a:txBody>
                    <a:bodyPr/>
                    <a:lstStyle/>
                    <a:p>
                      <a:pPr algn="ctr"/>
                      <a:r>
                        <a:rPr lang="ko-Kore-KR" altLang="en-US" sz="800" dirty="0"/>
                        <a:t>신청</a:t>
                      </a:r>
                    </a:p>
                  </a:txBody>
                  <a:tcPr>
                    <a:solidFill>
                      <a:srgbClr val="FEF9F9"/>
                    </a:solidFill>
                  </a:tcPr>
                </a:tc>
                <a:tc>
                  <a:txBody>
                    <a:bodyPr/>
                    <a:lstStyle/>
                    <a:p>
                      <a:pPr algn="ctr"/>
                      <a:r>
                        <a:rPr lang="ko-Kore-KR" altLang="en-US" sz="800" dirty="0"/>
                        <a:t>매칭</a:t>
                      </a:r>
                      <a:r>
                        <a:rPr lang="ko-KR" altLang="en-US" sz="800" dirty="0"/>
                        <a:t> 실패</a:t>
                      </a:r>
                      <a:endParaRPr lang="ko-Kore-KR" altLang="en-US" sz="800" dirty="0"/>
                    </a:p>
                  </a:txBody>
                  <a:tcPr>
                    <a:solidFill>
                      <a:srgbClr val="FEF9F9"/>
                    </a:solidFill>
                  </a:tcPr>
                </a:tc>
                <a:tc>
                  <a:txBody>
                    <a:bodyPr/>
                    <a:lstStyle/>
                    <a:p>
                      <a:pPr algn="ctr"/>
                      <a:r>
                        <a:rPr lang="ko-Kore-KR" altLang="en-US" sz="800" dirty="0"/>
                        <a:t>경기</a:t>
                      </a:r>
                      <a:r>
                        <a:rPr lang="ko-KR" altLang="en-US" sz="800" dirty="0"/>
                        <a:t> 완료</a:t>
                      </a:r>
                      <a:endParaRPr lang="ko-Kore-KR" altLang="en-US" sz="800" dirty="0"/>
                    </a:p>
                  </a:txBody>
                  <a:tcPr>
                    <a:solidFill>
                      <a:srgbClr val="FEF9F9"/>
                    </a:solidFill>
                  </a:tcPr>
                </a:tc>
                <a:extLst>
                  <a:ext uri="{0D108BD9-81ED-4DB2-BD59-A6C34878D82A}">
                    <a16:rowId xmlns:a16="http://schemas.microsoft.com/office/drawing/2014/main" val="1996784137"/>
                  </a:ext>
                </a:extLst>
              </a:tr>
            </a:tbl>
          </a:graphicData>
        </a:graphic>
      </p:graphicFrame>
      <p:sp>
        <p:nvSpPr>
          <p:cNvPr id="18" name="TextBox 17">
            <a:extLst>
              <a:ext uri="{FF2B5EF4-FFF2-40B4-BE49-F238E27FC236}">
                <a16:creationId xmlns:a16="http://schemas.microsoft.com/office/drawing/2014/main" id="{D3210D89-1AFC-1D51-42CF-906538908722}"/>
              </a:ext>
            </a:extLst>
          </p:cNvPr>
          <p:cNvSpPr txBox="1"/>
          <p:nvPr/>
        </p:nvSpPr>
        <p:spPr>
          <a:xfrm>
            <a:off x="2855640" y="3887790"/>
            <a:ext cx="665567" cy="246221"/>
          </a:xfrm>
          <a:prstGeom prst="rect">
            <a:avLst/>
          </a:prstGeom>
          <a:noFill/>
        </p:spPr>
        <p:txBody>
          <a:bodyPr wrap="none" rtlCol="0">
            <a:spAutoFit/>
          </a:bodyPr>
          <a:lstStyle/>
          <a:p>
            <a:r>
              <a:rPr kumimoji="1" lang="ko-Kore-KR" altLang="en-US" sz="1000" dirty="0">
                <a:latin typeface="NanumGothic" panose="020D0604000000000000" pitchFamily="34" charset="-127"/>
                <a:ea typeface="NanumGothic" panose="020D0604000000000000" pitchFamily="34" charset="-127"/>
              </a:rPr>
              <a:t>활동현황</a:t>
            </a:r>
          </a:p>
        </p:txBody>
      </p:sp>
    </p:spTree>
    <p:extLst>
      <p:ext uri="{BB962C8B-B14F-4D97-AF65-F5344CB8AC3E}">
        <p14:creationId xmlns:p14="http://schemas.microsoft.com/office/powerpoint/2010/main" val="917765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a:t>서비스 개요</a:t>
            </a:r>
            <a:r>
              <a:rPr lang="en-US" altLang="ko-KR"/>
              <a:t>(</a:t>
            </a:r>
            <a:r>
              <a:rPr lang="ko-KR" altLang="en-US"/>
              <a:t>추후 작성</a:t>
            </a:r>
            <a:r>
              <a:rPr lang="en-US" altLang="ko-KR"/>
              <a:t>)</a:t>
            </a:r>
            <a:endParaRPr lang="ko-KR" altLang="en-US"/>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672948992"/>
              </p:ext>
            </p:extLst>
          </p:nvPr>
        </p:nvGraphicFramePr>
        <p:xfrm>
          <a:off x="1197870" y="1268760"/>
          <a:ext cx="9796258" cy="3891231"/>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8478180">
                  <a:extLst>
                    <a:ext uri="{9D8B030D-6E8A-4147-A177-3AD203B41FA5}">
                      <a16:colId xmlns:a16="http://schemas.microsoft.com/office/drawing/2014/main" val="20005"/>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a:solidFill>
                            <a:schemeClr val="tx1"/>
                          </a:solidFill>
                          <a:latin typeface="+mn-ea"/>
                          <a:ea typeface="+mn-ea"/>
                        </a:rPr>
                        <a:t>스포츠 종목과 같은 단체 취미생활은</a:t>
                      </a:r>
                      <a:r>
                        <a:rPr lang="en-US" altLang="ko-KR" sz="900">
                          <a:solidFill>
                            <a:schemeClr val="tx1"/>
                          </a:solidFill>
                          <a:latin typeface="+mn-ea"/>
                          <a:ea typeface="+mn-ea"/>
                        </a:rPr>
                        <a:t> </a:t>
                      </a:r>
                      <a:r>
                        <a:rPr lang="ko-KR" altLang="en-US" sz="900">
                          <a:solidFill>
                            <a:schemeClr val="tx1"/>
                          </a:solidFill>
                          <a:latin typeface="+mn-ea"/>
                          <a:ea typeface="+mn-ea"/>
                        </a:rPr>
                        <a:t>정해진 인원이 필요하다</a:t>
                      </a:r>
                      <a:endParaRPr lang="en-US" altLang="ko-KR" sz="90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a:solidFill>
                            <a:schemeClr val="tx1"/>
                          </a:solidFill>
                          <a:latin typeface="+mn-ea"/>
                          <a:ea typeface="+mn-ea"/>
                        </a:rPr>
                        <a:t>주최자는 인원이 부족할 때 부족한 인원을 충원하기 힘들다</a:t>
                      </a:r>
                      <a:r>
                        <a:rPr lang="en-US" altLang="ko-KR" sz="900">
                          <a:solidFill>
                            <a:schemeClr val="tx1"/>
                          </a:solidFill>
                          <a:latin typeface="+mn-ea"/>
                          <a:ea typeface="+mn-ea"/>
                        </a:rPr>
                        <a:t>.</a:t>
                      </a:r>
                      <a:r>
                        <a:rPr lang="ko-KR" altLang="en-US" sz="900">
                          <a:solidFill>
                            <a:schemeClr val="tx1"/>
                          </a:solidFill>
                          <a:latin typeface="+mn-ea"/>
                          <a:ea typeface="+mn-ea"/>
                        </a:rPr>
                        <a:t> </a:t>
                      </a:r>
                      <a:endParaRPr lang="en-US" altLang="ko-KR" sz="90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a:solidFill>
                            <a:schemeClr val="tx1"/>
                          </a:solidFill>
                          <a:latin typeface="+mn-ea"/>
                          <a:ea typeface="+mn-ea"/>
                        </a:rPr>
                        <a:t>참여자는 참여하고 싶을 때 참여하기에는 경기의 정보가 부족해 참여하기 힘들다</a:t>
                      </a:r>
                      <a:r>
                        <a:rPr lang="en-US" altLang="ko-KR" sz="90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a:solidFill>
                            <a:schemeClr val="tx1"/>
                          </a:solidFill>
                          <a:latin typeface="+mn-ea"/>
                          <a:ea typeface="+mn-ea"/>
                        </a:rPr>
                        <a:t>배경과 같은 주최자 참여자 모두의 애로사항을 플랫폼으로 해결하고자 한다</a:t>
                      </a:r>
                      <a:r>
                        <a:rPr lang="en-US" altLang="ko-KR" sz="90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a:solidFill>
                            <a:schemeClr val="tx1"/>
                          </a:solidFill>
                          <a:latin typeface="+mn-ea"/>
                          <a:ea typeface="+mn-ea"/>
                        </a:rPr>
                        <a:t>주최자는 사람을 모으기에 용이하고 참여자는 별도로 연락을 주고 받을 필요 없이 신청으로 참여가 가능하다</a:t>
                      </a:r>
                      <a:r>
                        <a:rPr lang="en-US" altLang="ko-KR" sz="90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a:solidFill>
                            <a:schemeClr val="tx1"/>
                          </a:solidFill>
                          <a:latin typeface="+mn-ea"/>
                          <a:ea typeface="+mn-ea"/>
                        </a:rPr>
                        <a:t>타지역에서 제주도로 거주지를 옮기거나 여행 온 사람들도 쉽게 정보를 얻고 참여가 가능하다</a:t>
                      </a:r>
                      <a:r>
                        <a:rPr lang="en-US" altLang="ko-KR" sz="90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경기인원 모집 및 참여 신청</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참여 커뮤니티 확인 가능</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신청 완료 후 소통할 수 있는 수단이 필요</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71527082"/>
                  </a:ext>
                </a:extLst>
              </a:tr>
              <a:tr h="504056">
                <a:tc>
                  <a:txBody>
                    <a:bodyPr/>
                    <a:lstStyle/>
                    <a:p>
                      <a:pPr algn="ctr" latinLnBrk="1">
                        <a:lnSpc>
                          <a:spcPct val="120000"/>
                        </a:lnSpc>
                      </a:pPr>
                      <a:r>
                        <a:rPr lang="ko-KR" altLang="en-US" sz="900" dirty="0">
                          <a:solidFill>
                            <a:schemeClr val="tx1"/>
                          </a:solidFill>
                          <a:latin typeface="+mn-ea"/>
                          <a:ea typeface="+mn-ea"/>
                        </a:rPr>
                        <a:t>사용용어</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주최자 </a:t>
                      </a:r>
                      <a:r>
                        <a:rPr lang="en-US" altLang="ko-KR" sz="900" dirty="0">
                          <a:solidFill>
                            <a:schemeClr val="tx1"/>
                          </a:solidFill>
                          <a:latin typeface="+mn-ea"/>
                          <a:ea typeface="+mn-ea"/>
                        </a:rPr>
                        <a:t>:</a:t>
                      </a:r>
                      <a:r>
                        <a:rPr lang="ko-KR" altLang="en-US" sz="900" dirty="0">
                          <a:solidFill>
                            <a:schemeClr val="tx1"/>
                          </a:solidFill>
                          <a:latin typeface="+mn-ea"/>
                          <a:ea typeface="+mn-ea"/>
                        </a:rPr>
                        <a:t> 게시글을 작성하고 부족한 인원을 모으는 사람</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참여자 </a:t>
                      </a:r>
                      <a:r>
                        <a:rPr lang="en-US" altLang="ko-KR" sz="900" dirty="0">
                          <a:solidFill>
                            <a:schemeClr val="tx1"/>
                          </a:solidFill>
                          <a:latin typeface="+mn-ea"/>
                          <a:ea typeface="+mn-ea"/>
                        </a:rPr>
                        <a:t>:</a:t>
                      </a:r>
                      <a:r>
                        <a:rPr lang="ko-KR" altLang="en-US" sz="900" dirty="0">
                          <a:solidFill>
                            <a:schemeClr val="tx1"/>
                          </a:solidFill>
                          <a:latin typeface="+mn-ea"/>
                          <a:ea typeface="+mn-ea"/>
                        </a:rPr>
                        <a:t> 게시글을 보고 원하는 경기에 참여하고자 하는 사람</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12040716"/>
                  </a:ext>
                </a:extLst>
              </a:tr>
              <a:tr h="504056">
                <a:tc>
                  <a:txBody>
                    <a:bodyPr/>
                    <a:lstStyle/>
                    <a:p>
                      <a:pPr algn="ctr" latinLnBrk="1">
                        <a:lnSpc>
                          <a:spcPct val="120000"/>
                        </a:lnSpc>
                      </a:pPr>
                      <a:r>
                        <a:rPr lang="ko-KR" altLang="en-US" sz="900" dirty="0">
                          <a:solidFill>
                            <a:schemeClr val="tx1"/>
                          </a:solidFill>
                          <a:latin typeface="+mn-ea"/>
                          <a:ea typeface="+mn-ea"/>
                        </a:rPr>
                        <a:t>대상종목</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축구</a:t>
                      </a:r>
                      <a:r>
                        <a:rPr lang="en-US" altLang="ko-KR" sz="900" dirty="0">
                          <a:solidFill>
                            <a:schemeClr val="tx1"/>
                          </a:solidFill>
                          <a:latin typeface="+mn-ea"/>
                          <a:ea typeface="+mn-ea"/>
                        </a:rPr>
                        <a:t>,</a:t>
                      </a:r>
                      <a:r>
                        <a:rPr lang="ko-KR" altLang="en-US" sz="900" dirty="0">
                          <a:solidFill>
                            <a:schemeClr val="tx1"/>
                          </a:solidFill>
                          <a:latin typeface="+mn-ea"/>
                          <a:ea typeface="+mn-ea"/>
                        </a:rPr>
                        <a:t> 농구 </a:t>
                      </a:r>
                      <a:r>
                        <a:rPr lang="en-US" altLang="ko-KR" sz="900" dirty="0">
                          <a:solidFill>
                            <a:schemeClr val="tx1"/>
                          </a:solidFill>
                          <a:latin typeface="+mn-ea"/>
                          <a:ea typeface="+mn-ea"/>
                        </a:rPr>
                        <a:t>1</a:t>
                      </a:r>
                      <a:r>
                        <a:rPr lang="ko-KR" altLang="en-US" sz="900" dirty="0">
                          <a:solidFill>
                            <a:schemeClr val="tx1"/>
                          </a:solidFill>
                          <a:latin typeface="+mn-ea"/>
                          <a:ea typeface="+mn-ea"/>
                        </a:rPr>
                        <a:t>차로 구현</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이외의 종목은 이후의 고도화 작업 시 구현</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32830646"/>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a:p>
        </p:txBody>
      </p:sp>
    </p:spTree>
    <p:extLst>
      <p:ext uri="{BB962C8B-B14F-4D97-AF65-F5344CB8AC3E}">
        <p14:creationId xmlns:p14="http://schemas.microsoft.com/office/powerpoint/2010/main" val="3982823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a:t>User Flow</a:t>
            </a:r>
            <a:endParaRPr lang="ko-KR" altLang="en-US"/>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3754436526"/>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a:solidFill>
                            <a:schemeClr val="tx1"/>
                          </a:solidFill>
                        </a:rPr>
                        <a:t>User Flow</a:t>
                      </a:r>
                      <a:endParaRPr lang="ko-KR" altLang="en-US" sz="1000" b="1">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a:solidFill>
                            <a:schemeClr val="tx1"/>
                          </a:solidFill>
                        </a:rPr>
                        <a:t>1 STEP. </a:t>
                      </a:r>
                      <a:r>
                        <a:rPr lang="ko-KR" altLang="en-US" sz="1000" b="0">
                          <a:solidFill>
                            <a:schemeClr val="tx1"/>
                          </a:solidFill>
                        </a:rPr>
                        <a:t>회원가입 및 로그인</a:t>
                      </a: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a:solidFill>
                            <a:schemeClr val="tx1"/>
                          </a:solidFill>
                        </a:rPr>
                        <a:t>2 STEP. </a:t>
                      </a:r>
                      <a:r>
                        <a:rPr lang="ko-KR" altLang="en-US" sz="1000" b="0">
                          <a:solidFill>
                            <a:schemeClr val="tx1"/>
                          </a:solidFill>
                        </a:rPr>
                        <a:t>게시글 작성</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a:solidFill>
                            <a:schemeClr val="tx1"/>
                          </a:solidFill>
                        </a:rPr>
                        <a:t>3 STEP. </a:t>
                      </a:r>
                      <a:r>
                        <a:rPr lang="ko-KR" altLang="en-US" sz="1000" b="0">
                          <a:solidFill>
                            <a:schemeClr val="tx1"/>
                          </a:solidFill>
                        </a:rPr>
                        <a:t>게시글 확인 및 신청</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ko-KR" altLang="en-US" sz="1000" b="0" dirty="0">
                          <a:solidFill>
                            <a:schemeClr val="tx1"/>
                          </a:solidFill>
                        </a:rPr>
                        <a:t>신청 승인</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629288" y="2214813"/>
            <a:ext cx="1495922" cy="311174"/>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회원가입</a:t>
            </a:r>
          </a:p>
        </p:txBody>
      </p:sp>
      <p:sp>
        <p:nvSpPr>
          <p:cNvPr id="8" name="순서도: 처리 7">
            <a:extLst>
              <a:ext uri="{FF2B5EF4-FFF2-40B4-BE49-F238E27FC236}">
                <a16:creationId xmlns:a16="http://schemas.microsoft.com/office/drawing/2014/main" id="{BB96B924-4F71-423C-9A34-4C63C04D46CB}"/>
              </a:ext>
            </a:extLst>
          </p:cNvPr>
          <p:cNvSpPr/>
          <p:nvPr/>
        </p:nvSpPr>
        <p:spPr>
          <a:xfrm>
            <a:off x="2629288" y="2906438"/>
            <a:ext cx="1495922" cy="311174"/>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정보 입력</a:t>
            </a:r>
          </a:p>
        </p:txBody>
      </p:sp>
      <p:sp>
        <p:nvSpPr>
          <p:cNvPr id="10" name="순서도: 판단 9">
            <a:extLst>
              <a:ext uri="{FF2B5EF4-FFF2-40B4-BE49-F238E27FC236}">
                <a16:creationId xmlns:a16="http://schemas.microsoft.com/office/drawing/2014/main" id="{C07A0973-7A51-4E56-927B-66B2A3E6F2B9}"/>
              </a:ext>
            </a:extLst>
          </p:cNvPr>
          <p:cNvSpPr/>
          <p:nvPr/>
        </p:nvSpPr>
        <p:spPr>
          <a:xfrm>
            <a:off x="2629288" y="3513602"/>
            <a:ext cx="1495922" cy="311174"/>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이메일 인증</a:t>
            </a:r>
          </a:p>
        </p:txBody>
      </p:sp>
      <p:cxnSp>
        <p:nvCxnSpPr>
          <p:cNvPr id="16" name="직선 화살표 연결선 15">
            <a:extLst>
              <a:ext uri="{FF2B5EF4-FFF2-40B4-BE49-F238E27FC236}">
                <a16:creationId xmlns:a16="http://schemas.microsoft.com/office/drawing/2014/main" id="{CE91D1FC-6AC8-4858-8642-44C8273A5620}"/>
              </a:ext>
            </a:extLst>
          </p:cNvPr>
          <p:cNvCxnSpPr>
            <a:cxnSpLocks/>
            <a:endCxn id="8" idx="0"/>
          </p:cNvCxnSpPr>
          <p:nvPr/>
        </p:nvCxnSpPr>
        <p:spPr>
          <a:xfrm>
            <a:off x="3377249" y="2525987"/>
            <a:ext cx="0" cy="38045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stCxn id="8" idx="2"/>
            <a:endCxn id="10" idx="0"/>
          </p:cNvCxnSpPr>
          <p:nvPr/>
        </p:nvCxnSpPr>
        <p:spPr>
          <a:xfrm>
            <a:off x="3377249" y="3217612"/>
            <a:ext cx="0" cy="29599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629288" y="4186392"/>
            <a:ext cx="1495922" cy="311174"/>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회원가입 완료</a:t>
            </a: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377249" y="3824776"/>
            <a:ext cx="0" cy="36161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4125210" y="3062025"/>
            <a:ext cx="12700" cy="607164"/>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5" idx="0"/>
          </p:cNvCxnSpPr>
          <p:nvPr/>
        </p:nvCxnSpPr>
        <p:spPr>
          <a:xfrm>
            <a:off x="3377249" y="4497566"/>
            <a:ext cx="0" cy="4478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7" name="직사각형 76">
            <a:extLst>
              <a:ext uri="{FF2B5EF4-FFF2-40B4-BE49-F238E27FC236}">
                <a16:creationId xmlns:a16="http://schemas.microsoft.com/office/drawing/2014/main" id="{A9428C8F-F6B1-42F6-AF7E-64F4E0684A90}"/>
              </a:ext>
            </a:extLst>
          </p:cNvPr>
          <p:cNvSpPr/>
          <p:nvPr/>
        </p:nvSpPr>
        <p:spPr>
          <a:xfrm>
            <a:off x="2901379" y="3788637"/>
            <a:ext cx="521404" cy="273247"/>
          </a:xfrm>
          <a:prstGeom prst="rect">
            <a:avLst/>
          </a:prstGeom>
        </p:spPr>
        <p:txBody>
          <a:bodyPr wrap="none">
            <a:spAutoFit/>
          </a:bodyPr>
          <a:lstStyle/>
          <a:p>
            <a:r>
              <a:rPr lang="en-US" altLang="ko-KR" sz="800"/>
              <a:t>YES</a:t>
            </a:r>
            <a:endParaRPr lang="ko-KR" altLang="en-US" sz="800"/>
          </a:p>
        </p:txBody>
      </p:sp>
      <p:sp>
        <p:nvSpPr>
          <p:cNvPr id="78" name="직사각형 77">
            <a:extLst>
              <a:ext uri="{FF2B5EF4-FFF2-40B4-BE49-F238E27FC236}">
                <a16:creationId xmlns:a16="http://schemas.microsoft.com/office/drawing/2014/main" id="{E7885C91-2F84-405C-B940-A7637DEC73CE}"/>
              </a:ext>
            </a:extLst>
          </p:cNvPr>
          <p:cNvSpPr/>
          <p:nvPr/>
        </p:nvSpPr>
        <p:spPr>
          <a:xfrm>
            <a:off x="4012636" y="3391268"/>
            <a:ext cx="509513" cy="273247"/>
          </a:xfrm>
          <a:prstGeom prst="rect">
            <a:avLst/>
          </a:prstGeom>
        </p:spPr>
        <p:txBody>
          <a:bodyPr wrap="none">
            <a:spAutoFit/>
          </a:bodyPr>
          <a:lstStyle/>
          <a:p>
            <a:r>
              <a:rPr lang="en-US" altLang="ko-KR" sz="800"/>
              <a:t>NO</a:t>
            </a:r>
            <a:endParaRPr lang="ko-KR" altLang="en-US" sz="80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a:p>
        </p:txBody>
      </p:sp>
      <p:sp>
        <p:nvSpPr>
          <p:cNvPr id="5" name="순서도: 처리 24">
            <a:extLst>
              <a:ext uri="{FF2B5EF4-FFF2-40B4-BE49-F238E27FC236}">
                <a16:creationId xmlns:a16="http://schemas.microsoft.com/office/drawing/2014/main" id="{F4DFA375-FCF2-EC79-A9F7-5AB8F4DCAF34}"/>
              </a:ext>
            </a:extLst>
          </p:cNvPr>
          <p:cNvSpPr/>
          <p:nvPr/>
        </p:nvSpPr>
        <p:spPr>
          <a:xfrm>
            <a:off x="2629288" y="4945366"/>
            <a:ext cx="1495922" cy="311174"/>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로그인</a:t>
            </a:r>
          </a:p>
        </p:txBody>
      </p:sp>
      <p:cxnSp>
        <p:nvCxnSpPr>
          <p:cNvPr id="12" name="꺾인 연결선[E] 11">
            <a:extLst>
              <a:ext uri="{FF2B5EF4-FFF2-40B4-BE49-F238E27FC236}">
                <a16:creationId xmlns:a16="http://schemas.microsoft.com/office/drawing/2014/main" id="{8A98D54E-A4F5-E0F1-DB14-8BF065F403DB}"/>
              </a:ext>
            </a:extLst>
          </p:cNvPr>
          <p:cNvCxnSpPr>
            <a:cxnSpLocks/>
            <a:stCxn id="5" idx="2"/>
          </p:cNvCxnSpPr>
          <p:nvPr/>
        </p:nvCxnSpPr>
        <p:spPr>
          <a:xfrm rot="5400000" flipH="1" flipV="1">
            <a:off x="2682140" y="3065509"/>
            <a:ext cx="2886140" cy="1495922"/>
          </a:xfrm>
          <a:prstGeom prst="bentConnector4">
            <a:avLst>
              <a:gd name="adj1" fmla="val -7921"/>
              <a:gd name="adj2" fmla="val 84073"/>
            </a:avLst>
          </a:prstGeom>
          <a:ln>
            <a:tailEnd type="triangle"/>
          </a:ln>
        </p:spPr>
        <p:style>
          <a:lnRef idx="1">
            <a:schemeClr val="dk1"/>
          </a:lnRef>
          <a:fillRef idx="0">
            <a:schemeClr val="dk1"/>
          </a:fillRef>
          <a:effectRef idx="0">
            <a:schemeClr val="dk1"/>
          </a:effectRef>
          <a:fontRef idx="minor">
            <a:schemeClr val="tx1"/>
          </a:fontRef>
        </p:style>
      </p:cxnSp>
      <p:sp>
        <p:nvSpPr>
          <p:cNvPr id="14" name="순서도: 처리 24">
            <a:extLst>
              <a:ext uri="{FF2B5EF4-FFF2-40B4-BE49-F238E27FC236}">
                <a16:creationId xmlns:a16="http://schemas.microsoft.com/office/drawing/2014/main" id="{CFF367CE-AF9F-ABEC-1CD7-1D7FA7D7C4FB}"/>
              </a:ext>
            </a:extLst>
          </p:cNvPr>
          <p:cNvSpPr/>
          <p:nvPr/>
        </p:nvSpPr>
        <p:spPr>
          <a:xfrm>
            <a:off x="4873170" y="2901802"/>
            <a:ext cx="1495922" cy="311174"/>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경기 주최 게시글 작성</a:t>
            </a:r>
          </a:p>
        </p:txBody>
      </p:sp>
      <p:sp>
        <p:nvSpPr>
          <p:cNvPr id="15" name="순서도: 처리 24">
            <a:extLst>
              <a:ext uri="{FF2B5EF4-FFF2-40B4-BE49-F238E27FC236}">
                <a16:creationId xmlns:a16="http://schemas.microsoft.com/office/drawing/2014/main" id="{B869A68B-BAE4-7206-C0B9-FD85BD06648F}"/>
              </a:ext>
            </a:extLst>
          </p:cNvPr>
          <p:cNvSpPr/>
          <p:nvPr/>
        </p:nvSpPr>
        <p:spPr>
          <a:xfrm>
            <a:off x="4873170" y="3516355"/>
            <a:ext cx="1495922" cy="311174"/>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종목 설정</a:t>
            </a:r>
            <a:endParaRPr lang="en-US" altLang="ko-KR" sz="800" dirty="0">
              <a:solidFill>
                <a:schemeClr val="tx1"/>
              </a:solidFill>
            </a:endParaRPr>
          </a:p>
          <a:p>
            <a:pPr algn="ctr"/>
            <a:r>
              <a:rPr lang="en-US" altLang="ko-KR" sz="800" dirty="0">
                <a:solidFill>
                  <a:schemeClr val="tx1"/>
                </a:solidFill>
              </a:rPr>
              <a:t>(</a:t>
            </a:r>
            <a:r>
              <a:rPr lang="ko-KR" altLang="en-US" sz="800" dirty="0">
                <a:solidFill>
                  <a:schemeClr val="tx1"/>
                </a:solidFill>
              </a:rPr>
              <a:t>축구</a:t>
            </a:r>
            <a:r>
              <a:rPr lang="en-US" altLang="ko-KR" sz="800" dirty="0">
                <a:solidFill>
                  <a:schemeClr val="tx1"/>
                </a:solidFill>
              </a:rPr>
              <a:t>,</a:t>
            </a:r>
            <a:r>
              <a:rPr lang="ko-KR" altLang="en-US" sz="800" dirty="0">
                <a:solidFill>
                  <a:schemeClr val="tx1"/>
                </a:solidFill>
              </a:rPr>
              <a:t> 농구</a:t>
            </a:r>
            <a:r>
              <a:rPr lang="en-US" altLang="ko-KR" sz="800" dirty="0">
                <a:solidFill>
                  <a:schemeClr val="tx1"/>
                </a:solidFill>
              </a:rPr>
              <a:t>)</a:t>
            </a:r>
            <a:endParaRPr lang="ko-KR" altLang="en-US" sz="800" dirty="0">
              <a:solidFill>
                <a:schemeClr val="tx1"/>
              </a:solidFill>
            </a:endParaRPr>
          </a:p>
        </p:txBody>
      </p:sp>
      <p:cxnSp>
        <p:nvCxnSpPr>
          <p:cNvPr id="20" name="직선 화살표 연결선 19">
            <a:extLst>
              <a:ext uri="{FF2B5EF4-FFF2-40B4-BE49-F238E27FC236}">
                <a16:creationId xmlns:a16="http://schemas.microsoft.com/office/drawing/2014/main" id="{0C9D652B-7D81-EBC8-8528-2946EB21A8A4}"/>
              </a:ext>
            </a:extLst>
          </p:cNvPr>
          <p:cNvCxnSpPr>
            <a:cxnSpLocks/>
            <a:endCxn id="14" idx="0"/>
          </p:cNvCxnSpPr>
          <p:nvPr/>
        </p:nvCxnSpPr>
        <p:spPr>
          <a:xfrm flipH="1">
            <a:off x="5621131" y="2525987"/>
            <a:ext cx="1" cy="3758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직선 화살표 연결선 20">
            <a:extLst>
              <a:ext uri="{FF2B5EF4-FFF2-40B4-BE49-F238E27FC236}">
                <a16:creationId xmlns:a16="http://schemas.microsoft.com/office/drawing/2014/main" id="{9C88E754-A9CF-467A-FCA3-810730293047}"/>
              </a:ext>
            </a:extLst>
          </p:cNvPr>
          <p:cNvCxnSpPr>
            <a:cxnSpLocks/>
            <a:stCxn id="14" idx="2"/>
            <a:endCxn id="15" idx="0"/>
          </p:cNvCxnSpPr>
          <p:nvPr/>
        </p:nvCxnSpPr>
        <p:spPr>
          <a:xfrm>
            <a:off x="5621131" y="3212976"/>
            <a:ext cx="0" cy="3033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직선 화살표 연결선 23">
            <a:extLst>
              <a:ext uri="{FF2B5EF4-FFF2-40B4-BE49-F238E27FC236}">
                <a16:creationId xmlns:a16="http://schemas.microsoft.com/office/drawing/2014/main" id="{2EE4ED70-DF7A-7960-1E8C-2D8CCAF0349A}"/>
              </a:ext>
            </a:extLst>
          </p:cNvPr>
          <p:cNvCxnSpPr>
            <a:cxnSpLocks/>
            <a:stCxn id="15" idx="2"/>
          </p:cNvCxnSpPr>
          <p:nvPr/>
        </p:nvCxnSpPr>
        <p:spPr>
          <a:xfrm>
            <a:off x="5621131" y="3827529"/>
            <a:ext cx="0" cy="3588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직선 화살표 연결선 28">
            <a:extLst>
              <a:ext uri="{FF2B5EF4-FFF2-40B4-BE49-F238E27FC236}">
                <a16:creationId xmlns:a16="http://schemas.microsoft.com/office/drawing/2014/main" id="{CC20DBB5-2937-8E0A-8BA4-486FD48AB43E}"/>
              </a:ext>
            </a:extLst>
          </p:cNvPr>
          <p:cNvCxnSpPr>
            <a:cxnSpLocks/>
            <a:endCxn id="34" idx="1"/>
          </p:cNvCxnSpPr>
          <p:nvPr/>
        </p:nvCxnSpPr>
        <p:spPr>
          <a:xfrm>
            <a:off x="6369092" y="2370399"/>
            <a:ext cx="6630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순서도: 처리 24">
            <a:extLst>
              <a:ext uri="{FF2B5EF4-FFF2-40B4-BE49-F238E27FC236}">
                <a16:creationId xmlns:a16="http://schemas.microsoft.com/office/drawing/2014/main" id="{2AF20F04-AC2A-0BDB-CBF4-02BB382ADECB}"/>
              </a:ext>
            </a:extLst>
          </p:cNvPr>
          <p:cNvSpPr/>
          <p:nvPr/>
        </p:nvSpPr>
        <p:spPr>
          <a:xfrm>
            <a:off x="7032104" y="2214812"/>
            <a:ext cx="1495922" cy="311174"/>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경기 선택</a:t>
            </a:r>
          </a:p>
        </p:txBody>
      </p:sp>
      <p:cxnSp>
        <p:nvCxnSpPr>
          <p:cNvPr id="36" name="직선 화살표 연결선 35">
            <a:extLst>
              <a:ext uri="{FF2B5EF4-FFF2-40B4-BE49-F238E27FC236}">
                <a16:creationId xmlns:a16="http://schemas.microsoft.com/office/drawing/2014/main" id="{FE3E306D-03CA-B020-8545-812BEFD3C110}"/>
              </a:ext>
            </a:extLst>
          </p:cNvPr>
          <p:cNvCxnSpPr>
            <a:cxnSpLocks/>
            <a:stCxn id="34" idx="2"/>
            <a:endCxn id="41" idx="0"/>
          </p:cNvCxnSpPr>
          <p:nvPr/>
        </p:nvCxnSpPr>
        <p:spPr>
          <a:xfrm>
            <a:off x="7780065" y="2525986"/>
            <a:ext cx="0" cy="375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순서도: 처리 24">
            <a:extLst>
              <a:ext uri="{FF2B5EF4-FFF2-40B4-BE49-F238E27FC236}">
                <a16:creationId xmlns:a16="http://schemas.microsoft.com/office/drawing/2014/main" id="{A84C2BC9-6D82-EEDF-7690-8521020D3829}"/>
              </a:ext>
            </a:extLst>
          </p:cNvPr>
          <p:cNvSpPr/>
          <p:nvPr/>
        </p:nvSpPr>
        <p:spPr>
          <a:xfrm>
            <a:off x="7032104" y="2901802"/>
            <a:ext cx="1495922" cy="311174"/>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경기 상세정보 확인</a:t>
            </a:r>
          </a:p>
        </p:txBody>
      </p:sp>
      <p:sp>
        <p:nvSpPr>
          <p:cNvPr id="42" name="순서도: 판단 9">
            <a:extLst>
              <a:ext uri="{FF2B5EF4-FFF2-40B4-BE49-F238E27FC236}">
                <a16:creationId xmlns:a16="http://schemas.microsoft.com/office/drawing/2014/main" id="{028FAB60-6489-C73C-7034-6F3CF4E2D001}"/>
              </a:ext>
            </a:extLst>
          </p:cNvPr>
          <p:cNvSpPr/>
          <p:nvPr/>
        </p:nvSpPr>
        <p:spPr>
          <a:xfrm>
            <a:off x="4873170" y="2214812"/>
            <a:ext cx="1495922" cy="311174"/>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경기 목록</a:t>
            </a:r>
          </a:p>
        </p:txBody>
      </p:sp>
      <p:sp>
        <p:nvSpPr>
          <p:cNvPr id="43" name="직사각형 42">
            <a:extLst>
              <a:ext uri="{FF2B5EF4-FFF2-40B4-BE49-F238E27FC236}">
                <a16:creationId xmlns:a16="http://schemas.microsoft.com/office/drawing/2014/main" id="{DE489F7E-E242-856A-6152-16FAA4AB36BA}"/>
              </a:ext>
            </a:extLst>
          </p:cNvPr>
          <p:cNvSpPr/>
          <p:nvPr/>
        </p:nvSpPr>
        <p:spPr>
          <a:xfrm>
            <a:off x="5621131" y="2578636"/>
            <a:ext cx="389850" cy="215444"/>
          </a:xfrm>
          <a:prstGeom prst="rect">
            <a:avLst/>
          </a:prstGeom>
        </p:spPr>
        <p:txBody>
          <a:bodyPr wrap="none">
            <a:spAutoFit/>
          </a:bodyPr>
          <a:lstStyle/>
          <a:p>
            <a:r>
              <a:rPr lang="ko-KR" altLang="en-US" sz="800"/>
              <a:t>모집</a:t>
            </a:r>
          </a:p>
        </p:txBody>
      </p:sp>
      <p:sp>
        <p:nvSpPr>
          <p:cNvPr id="44" name="직사각형 43">
            <a:extLst>
              <a:ext uri="{FF2B5EF4-FFF2-40B4-BE49-F238E27FC236}">
                <a16:creationId xmlns:a16="http://schemas.microsoft.com/office/drawing/2014/main" id="{2DE35594-9832-173B-DCD5-C62128FC9E77}"/>
              </a:ext>
            </a:extLst>
          </p:cNvPr>
          <p:cNvSpPr/>
          <p:nvPr/>
        </p:nvSpPr>
        <p:spPr>
          <a:xfrm>
            <a:off x="6431709" y="2097152"/>
            <a:ext cx="389850" cy="215444"/>
          </a:xfrm>
          <a:prstGeom prst="rect">
            <a:avLst/>
          </a:prstGeom>
        </p:spPr>
        <p:txBody>
          <a:bodyPr wrap="none">
            <a:spAutoFit/>
          </a:bodyPr>
          <a:lstStyle/>
          <a:p>
            <a:r>
              <a:rPr lang="ko-KR" altLang="en-US" sz="800"/>
              <a:t>참가</a:t>
            </a:r>
          </a:p>
        </p:txBody>
      </p:sp>
      <p:sp>
        <p:nvSpPr>
          <p:cNvPr id="46" name="순서도: 처리 24">
            <a:extLst>
              <a:ext uri="{FF2B5EF4-FFF2-40B4-BE49-F238E27FC236}">
                <a16:creationId xmlns:a16="http://schemas.microsoft.com/office/drawing/2014/main" id="{1D838A04-2F5E-DCE9-5DB2-A6C713658563}"/>
              </a:ext>
            </a:extLst>
          </p:cNvPr>
          <p:cNvSpPr/>
          <p:nvPr/>
        </p:nvSpPr>
        <p:spPr>
          <a:xfrm>
            <a:off x="7032104" y="3513602"/>
            <a:ext cx="1495922" cy="311174"/>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참가 신청</a:t>
            </a:r>
          </a:p>
        </p:txBody>
      </p:sp>
      <p:cxnSp>
        <p:nvCxnSpPr>
          <p:cNvPr id="47" name="직선 화살표 연결선 46">
            <a:extLst>
              <a:ext uri="{FF2B5EF4-FFF2-40B4-BE49-F238E27FC236}">
                <a16:creationId xmlns:a16="http://schemas.microsoft.com/office/drawing/2014/main" id="{0102E6AE-CF3D-0D12-9A4E-FF23AE4F96DE}"/>
              </a:ext>
            </a:extLst>
          </p:cNvPr>
          <p:cNvCxnSpPr>
            <a:cxnSpLocks/>
            <a:stCxn id="41" idx="2"/>
            <a:endCxn id="46" idx="0"/>
          </p:cNvCxnSpPr>
          <p:nvPr/>
        </p:nvCxnSpPr>
        <p:spPr>
          <a:xfrm>
            <a:off x="7780065" y="3212976"/>
            <a:ext cx="0" cy="300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순서도: 수행의 시작/종료 5">
            <a:extLst>
              <a:ext uri="{FF2B5EF4-FFF2-40B4-BE49-F238E27FC236}">
                <a16:creationId xmlns:a16="http://schemas.microsoft.com/office/drawing/2014/main" id="{EA4F9067-AE91-8322-2966-63490D8AD98F}"/>
              </a:ext>
            </a:extLst>
          </p:cNvPr>
          <p:cNvSpPr/>
          <p:nvPr/>
        </p:nvSpPr>
        <p:spPr>
          <a:xfrm>
            <a:off x="4873170" y="4186391"/>
            <a:ext cx="1495922" cy="311174"/>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작성 완료</a:t>
            </a:r>
          </a:p>
        </p:txBody>
      </p:sp>
      <p:cxnSp>
        <p:nvCxnSpPr>
          <p:cNvPr id="53" name="직선 화살표 연결선 52">
            <a:extLst>
              <a:ext uri="{FF2B5EF4-FFF2-40B4-BE49-F238E27FC236}">
                <a16:creationId xmlns:a16="http://schemas.microsoft.com/office/drawing/2014/main" id="{E7ABC1CF-67C4-7158-82BF-FB66B2421947}"/>
              </a:ext>
            </a:extLst>
          </p:cNvPr>
          <p:cNvCxnSpPr>
            <a:cxnSpLocks/>
            <a:stCxn id="46" idx="2"/>
          </p:cNvCxnSpPr>
          <p:nvPr/>
        </p:nvCxnSpPr>
        <p:spPr>
          <a:xfrm>
            <a:off x="7780065" y="3824776"/>
            <a:ext cx="0" cy="3616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순서도: 처리 24">
            <a:extLst>
              <a:ext uri="{FF2B5EF4-FFF2-40B4-BE49-F238E27FC236}">
                <a16:creationId xmlns:a16="http://schemas.microsoft.com/office/drawing/2014/main" id="{6319CF8E-B8A1-5C0E-24BD-495E8B32A032}"/>
              </a:ext>
            </a:extLst>
          </p:cNvPr>
          <p:cNvSpPr/>
          <p:nvPr/>
        </p:nvSpPr>
        <p:spPr>
          <a:xfrm>
            <a:off x="7032104" y="4186391"/>
            <a:ext cx="1495922" cy="311174"/>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신청 완료</a:t>
            </a:r>
          </a:p>
        </p:txBody>
      </p:sp>
      <p:sp>
        <p:nvSpPr>
          <p:cNvPr id="57" name="순서도: 처리 24">
            <a:extLst>
              <a:ext uri="{FF2B5EF4-FFF2-40B4-BE49-F238E27FC236}">
                <a16:creationId xmlns:a16="http://schemas.microsoft.com/office/drawing/2014/main" id="{1EF23532-069E-E87F-FE22-E4B202B79C35}"/>
              </a:ext>
            </a:extLst>
          </p:cNvPr>
          <p:cNvSpPr/>
          <p:nvPr/>
        </p:nvSpPr>
        <p:spPr>
          <a:xfrm>
            <a:off x="7032104" y="4826478"/>
            <a:ext cx="1495922" cy="311174"/>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신청 알림 전송</a:t>
            </a:r>
            <a:endParaRPr lang="en-US" altLang="ko-KR" sz="800">
              <a:solidFill>
                <a:schemeClr val="tx1"/>
              </a:solidFill>
            </a:endParaRPr>
          </a:p>
          <a:p>
            <a:pPr algn="ctr"/>
            <a:r>
              <a:rPr lang="en-US" altLang="ko-KR" sz="800">
                <a:solidFill>
                  <a:schemeClr val="tx1"/>
                </a:solidFill>
              </a:rPr>
              <a:t>(</a:t>
            </a:r>
            <a:r>
              <a:rPr lang="ko-KR" altLang="en-US" sz="800">
                <a:solidFill>
                  <a:schemeClr val="tx1"/>
                </a:solidFill>
              </a:rPr>
              <a:t>주최자</a:t>
            </a:r>
            <a:r>
              <a:rPr lang="en-US" altLang="ko-KR" sz="800">
                <a:solidFill>
                  <a:schemeClr val="tx1"/>
                </a:solidFill>
              </a:rPr>
              <a:t>)</a:t>
            </a:r>
            <a:endParaRPr lang="ko-KR" altLang="en-US" sz="800">
              <a:solidFill>
                <a:schemeClr val="tx1"/>
              </a:solidFill>
            </a:endParaRPr>
          </a:p>
        </p:txBody>
      </p:sp>
      <p:cxnSp>
        <p:nvCxnSpPr>
          <p:cNvPr id="58" name="직선 화살표 연결선 57">
            <a:extLst>
              <a:ext uri="{FF2B5EF4-FFF2-40B4-BE49-F238E27FC236}">
                <a16:creationId xmlns:a16="http://schemas.microsoft.com/office/drawing/2014/main" id="{45913B9B-02E3-7E65-50DE-961D52917747}"/>
              </a:ext>
            </a:extLst>
          </p:cNvPr>
          <p:cNvCxnSpPr>
            <a:cxnSpLocks/>
            <a:stCxn id="56" idx="2"/>
            <a:endCxn id="57" idx="0"/>
          </p:cNvCxnSpPr>
          <p:nvPr/>
        </p:nvCxnSpPr>
        <p:spPr>
          <a:xfrm>
            <a:off x="7780065" y="4497565"/>
            <a:ext cx="0" cy="3289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꺾인 연결선[E] 61">
            <a:extLst>
              <a:ext uri="{FF2B5EF4-FFF2-40B4-BE49-F238E27FC236}">
                <a16:creationId xmlns:a16="http://schemas.microsoft.com/office/drawing/2014/main" id="{902F0364-01E0-BE8A-37AA-C14A5076C81C}"/>
              </a:ext>
            </a:extLst>
          </p:cNvPr>
          <p:cNvCxnSpPr>
            <a:cxnSpLocks/>
            <a:stCxn id="57" idx="2"/>
            <a:endCxn id="64" idx="1"/>
          </p:cNvCxnSpPr>
          <p:nvPr/>
        </p:nvCxnSpPr>
        <p:spPr>
          <a:xfrm rot="5400000" flipH="1" flipV="1">
            <a:off x="7101923" y="3048541"/>
            <a:ext cx="2767253" cy="1410970"/>
          </a:xfrm>
          <a:prstGeom prst="bentConnector4">
            <a:avLst>
              <a:gd name="adj1" fmla="val -8261"/>
              <a:gd name="adj2" fmla="val 72455"/>
            </a:avLst>
          </a:prstGeom>
          <a:ln>
            <a:tailEnd type="triangle"/>
          </a:ln>
        </p:spPr>
        <p:style>
          <a:lnRef idx="1">
            <a:schemeClr val="dk1"/>
          </a:lnRef>
          <a:fillRef idx="0">
            <a:schemeClr val="dk1"/>
          </a:fillRef>
          <a:effectRef idx="0">
            <a:schemeClr val="dk1"/>
          </a:effectRef>
          <a:fontRef idx="minor">
            <a:schemeClr val="tx1"/>
          </a:fontRef>
        </p:style>
      </p:cxnSp>
      <p:sp>
        <p:nvSpPr>
          <p:cNvPr id="64" name="순서도: 처리 24">
            <a:extLst>
              <a:ext uri="{FF2B5EF4-FFF2-40B4-BE49-F238E27FC236}">
                <a16:creationId xmlns:a16="http://schemas.microsoft.com/office/drawing/2014/main" id="{8C84D36C-648A-1E85-2497-2A49336671CE}"/>
              </a:ext>
            </a:extLst>
          </p:cNvPr>
          <p:cNvSpPr/>
          <p:nvPr/>
        </p:nvSpPr>
        <p:spPr>
          <a:xfrm>
            <a:off x="9191035" y="2214812"/>
            <a:ext cx="1495922" cy="311174"/>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신청서 확인</a:t>
            </a:r>
          </a:p>
        </p:txBody>
      </p:sp>
      <p:cxnSp>
        <p:nvCxnSpPr>
          <p:cNvPr id="70" name="직선 화살표 연결선 69">
            <a:extLst>
              <a:ext uri="{FF2B5EF4-FFF2-40B4-BE49-F238E27FC236}">
                <a16:creationId xmlns:a16="http://schemas.microsoft.com/office/drawing/2014/main" id="{DEB7BAAC-2763-607C-C5DE-843345D1D5B4}"/>
              </a:ext>
            </a:extLst>
          </p:cNvPr>
          <p:cNvCxnSpPr>
            <a:cxnSpLocks/>
            <a:stCxn id="64" idx="2"/>
            <a:endCxn id="75" idx="0"/>
          </p:cNvCxnSpPr>
          <p:nvPr/>
        </p:nvCxnSpPr>
        <p:spPr>
          <a:xfrm>
            <a:off x="9938996" y="2525986"/>
            <a:ext cx="0" cy="375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5" name="순서도: 판단 9">
            <a:extLst>
              <a:ext uri="{FF2B5EF4-FFF2-40B4-BE49-F238E27FC236}">
                <a16:creationId xmlns:a16="http://schemas.microsoft.com/office/drawing/2014/main" id="{5BDFE2AA-0487-002C-F264-B2FCB64977AD}"/>
              </a:ext>
            </a:extLst>
          </p:cNvPr>
          <p:cNvSpPr/>
          <p:nvPr/>
        </p:nvSpPr>
        <p:spPr>
          <a:xfrm>
            <a:off x="9191035" y="2901802"/>
            <a:ext cx="1495922" cy="311174"/>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승인 결정</a:t>
            </a:r>
          </a:p>
        </p:txBody>
      </p:sp>
      <p:cxnSp>
        <p:nvCxnSpPr>
          <p:cNvPr id="79" name="직선 화살표 연결선 78">
            <a:extLst>
              <a:ext uri="{FF2B5EF4-FFF2-40B4-BE49-F238E27FC236}">
                <a16:creationId xmlns:a16="http://schemas.microsoft.com/office/drawing/2014/main" id="{B6D64A3C-3A29-573B-B5F1-6F964ABD0E27}"/>
              </a:ext>
            </a:extLst>
          </p:cNvPr>
          <p:cNvCxnSpPr>
            <a:cxnSpLocks/>
            <a:stCxn id="75" idx="2"/>
          </p:cNvCxnSpPr>
          <p:nvPr/>
        </p:nvCxnSpPr>
        <p:spPr>
          <a:xfrm>
            <a:off x="9938996" y="3212976"/>
            <a:ext cx="0" cy="300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순서도: 수행의 시작/종료 5">
            <a:extLst>
              <a:ext uri="{FF2B5EF4-FFF2-40B4-BE49-F238E27FC236}">
                <a16:creationId xmlns:a16="http://schemas.microsoft.com/office/drawing/2014/main" id="{6E03C326-C123-8285-7B80-51178A5B6CB9}"/>
              </a:ext>
            </a:extLst>
          </p:cNvPr>
          <p:cNvSpPr/>
          <p:nvPr/>
        </p:nvSpPr>
        <p:spPr>
          <a:xfrm>
            <a:off x="9191035" y="3514522"/>
            <a:ext cx="1495922" cy="311174"/>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매칭 완료</a:t>
            </a:r>
          </a:p>
        </p:txBody>
      </p:sp>
      <p:sp>
        <p:nvSpPr>
          <p:cNvPr id="85" name="직사각형 84">
            <a:extLst>
              <a:ext uri="{FF2B5EF4-FFF2-40B4-BE49-F238E27FC236}">
                <a16:creationId xmlns:a16="http://schemas.microsoft.com/office/drawing/2014/main" id="{9FABAA8E-8D50-FF06-ED50-BB16F8D6CE08}"/>
              </a:ext>
            </a:extLst>
          </p:cNvPr>
          <p:cNvSpPr/>
          <p:nvPr/>
        </p:nvSpPr>
        <p:spPr>
          <a:xfrm>
            <a:off x="9938995" y="3228318"/>
            <a:ext cx="389850" cy="215444"/>
          </a:xfrm>
          <a:prstGeom prst="rect">
            <a:avLst/>
          </a:prstGeom>
        </p:spPr>
        <p:txBody>
          <a:bodyPr wrap="none">
            <a:spAutoFit/>
          </a:bodyPr>
          <a:lstStyle/>
          <a:p>
            <a:r>
              <a:rPr lang="ko-KR" altLang="en-US" sz="800"/>
              <a:t>승인</a:t>
            </a:r>
          </a:p>
        </p:txBody>
      </p:sp>
      <p:sp>
        <p:nvSpPr>
          <p:cNvPr id="87" name="순서도: 처리 24">
            <a:extLst>
              <a:ext uri="{FF2B5EF4-FFF2-40B4-BE49-F238E27FC236}">
                <a16:creationId xmlns:a16="http://schemas.microsoft.com/office/drawing/2014/main" id="{A7D72082-8B8A-3A87-532F-F7C7D4D1E5E4}"/>
              </a:ext>
            </a:extLst>
          </p:cNvPr>
          <p:cNvSpPr/>
          <p:nvPr/>
        </p:nvSpPr>
        <p:spPr>
          <a:xfrm>
            <a:off x="9191035" y="4190241"/>
            <a:ext cx="1495922" cy="311174"/>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매칭 실패</a:t>
            </a:r>
          </a:p>
        </p:txBody>
      </p:sp>
      <p:cxnSp>
        <p:nvCxnSpPr>
          <p:cNvPr id="88" name="직선 화살표 연결선 87">
            <a:extLst>
              <a:ext uri="{FF2B5EF4-FFF2-40B4-BE49-F238E27FC236}">
                <a16:creationId xmlns:a16="http://schemas.microsoft.com/office/drawing/2014/main" id="{02E593D3-475C-2ECD-3705-E545FE7394E3}"/>
              </a:ext>
            </a:extLst>
          </p:cNvPr>
          <p:cNvCxnSpPr>
            <a:cxnSpLocks/>
            <a:stCxn id="87" idx="2"/>
            <a:endCxn id="90" idx="0"/>
          </p:cNvCxnSpPr>
          <p:nvPr/>
        </p:nvCxnSpPr>
        <p:spPr>
          <a:xfrm>
            <a:off x="9938996" y="4501415"/>
            <a:ext cx="0" cy="3281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0" name="순서도: 처리 24">
            <a:extLst>
              <a:ext uri="{FF2B5EF4-FFF2-40B4-BE49-F238E27FC236}">
                <a16:creationId xmlns:a16="http://schemas.microsoft.com/office/drawing/2014/main" id="{20C8D19F-1304-EA8A-C8FD-F7888BA7EB17}"/>
              </a:ext>
            </a:extLst>
          </p:cNvPr>
          <p:cNvSpPr/>
          <p:nvPr/>
        </p:nvSpPr>
        <p:spPr>
          <a:xfrm>
            <a:off x="9191035" y="4829518"/>
            <a:ext cx="1495922" cy="311174"/>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매칭 실패 알림</a:t>
            </a:r>
            <a:endParaRPr lang="en-US" altLang="ko-KR" sz="800">
              <a:solidFill>
                <a:schemeClr val="tx1"/>
              </a:solidFill>
            </a:endParaRPr>
          </a:p>
          <a:p>
            <a:pPr algn="ctr"/>
            <a:r>
              <a:rPr lang="en-US" altLang="ko-KR" sz="800">
                <a:solidFill>
                  <a:schemeClr val="tx1"/>
                </a:solidFill>
              </a:rPr>
              <a:t>(</a:t>
            </a:r>
            <a:r>
              <a:rPr lang="ko-KR" altLang="en-US" sz="800">
                <a:solidFill>
                  <a:schemeClr val="tx1"/>
                </a:solidFill>
              </a:rPr>
              <a:t>참여자</a:t>
            </a:r>
            <a:r>
              <a:rPr lang="en-US" altLang="ko-KR" sz="800">
                <a:solidFill>
                  <a:schemeClr val="tx1"/>
                </a:solidFill>
              </a:rPr>
              <a:t>)</a:t>
            </a:r>
            <a:endParaRPr lang="ko-KR" altLang="en-US" sz="800">
              <a:solidFill>
                <a:schemeClr val="tx1"/>
              </a:solidFill>
            </a:endParaRPr>
          </a:p>
        </p:txBody>
      </p:sp>
      <p:cxnSp>
        <p:nvCxnSpPr>
          <p:cNvPr id="93" name="꺾인 연결선[E] 92">
            <a:extLst>
              <a:ext uri="{FF2B5EF4-FFF2-40B4-BE49-F238E27FC236}">
                <a16:creationId xmlns:a16="http://schemas.microsoft.com/office/drawing/2014/main" id="{F0754D63-4F28-C010-7C0F-25690E9858CD}"/>
              </a:ext>
            </a:extLst>
          </p:cNvPr>
          <p:cNvCxnSpPr>
            <a:cxnSpLocks/>
            <a:stCxn id="75" idx="3"/>
            <a:endCxn id="87" idx="3"/>
          </p:cNvCxnSpPr>
          <p:nvPr/>
        </p:nvCxnSpPr>
        <p:spPr>
          <a:xfrm>
            <a:off x="10686957" y="3057389"/>
            <a:ext cx="12700" cy="1288439"/>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97" name="직사각형 96">
            <a:extLst>
              <a:ext uri="{FF2B5EF4-FFF2-40B4-BE49-F238E27FC236}">
                <a16:creationId xmlns:a16="http://schemas.microsoft.com/office/drawing/2014/main" id="{96C6E31F-0C2D-3BAA-7D3B-20B1BCDF0F2B}"/>
              </a:ext>
            </a:extLst>
          </p:cNvPr>
          <p:cNvSpPr/>
          <p:nvPr/>
        </p:nvSpPr>
        <p:spPr>
          <a:xfrm>
            <a:off x="10584865" y="3242302"/>
            <a:ext cx="389850" cy="215444"/>
          </a:xfrm>
          <a:prstGeom prst="rect">
            <a:avLst/>
          </a:prstGeom>
        </p:spPr>
        <p:txBody>
          <a:bodyPr wrap="none">
            <a:spAutoFit/>
          </a:bodyPr>
          <a:lstStyle/>
          <a:p>
            <a:r>
              <a:rPr lang="ko-KR" altLang="en-US" sz="800"/>
              <a:t>반려</a:t>
            </a:r>
          </a:p>
        </p:txBody>
      </p:sp>
    </p:spTree>
    <p:extLst>
      <p:ext uri="{BB962C8B-B14F-4D97-AF65-F5344CB8AC3E}">
        <p14:creationId xmlns:p14="http://schemas.microsoft.com/office/powerpoint/2010/main" val="2273686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신청 프로세스</a:t>
            </a:r>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mn-ea"/>
              </a:rPr>
              <a:t>로그인</a:t>
            </a:r>
          </a:p>
        </p:txBody>
      </p:sp>
      <p:sp>
        <p:nvSpPr>
          <p:cNvPr id="5" name="순서도: 문서 4">
            <a:extLst>
              <a:ext uri="{FF2B5EF4-FFF2-40B4-BE49-F238E27FC236}">
                <a16:creationId xmlns:a16="http://schemas.microsoft.com/office/drawing/2014/main" id="{0E15F842-68E6-43D1-8D78-CCFA96B7A5EF}"/>
              </a:ext>
            </a:extLst>
          </p:cNvPr>
          <p:cNvSpPr/>
          <p:nvPr/>
        </p:nvSpPr>
        <p:spPr>
          <a:xfrm>
            <a:off x="987139" y="2780928"/>
            <a:ext cx="1250840" cy="411852"/>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800" dirty="0">
              <a:solidFill>
                <a:schemeClr val="tx1"/>
              </a:solidFill>
              <a:latin typeface="+mn-ea"/>
            </a:endParaRPr>
          </a:p>
          <a:p>
            <a:pPr algn="ctr"/>
            <a:r>
              <a:rPr lang="en-US" altLang="ko-KR" sz="800" dirty="0">
                <a:solidFill>
                  <a:schemeClr val="tx1"/>
                </a:solidFill>
                <a:latin typeface="+mn-ea"/>
              </a:rPr>
              <a:t>Home</a:t>
            </a:r>
          </a:p>
          <a:p>
            <a:pPr algn="ctr"/>
            <a:r>
              <a:rPr lang="en-US" altLang="ko-KR" sz="800" dirty="0">
                <a:solidFill>
                  <a:schemeClr val="tx1"/>
                </a:solidFill>
                <a:latin typeface="+mn-ea"/>
              </a:rPr>
              <a:t>(MN-01)</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201" idx="0"/>
          </p:cNvCxnSpPr>
          <p:nvPr/>
        </p:nvCxnSpPr>
        <p:spPr>
          <a:xfrm>
            <a:off x="1612559" y="1683516"/>
            <a:ext cx="0" cy="3345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201" idx="2"/>
            <a:endCxn id="5" idx="0"/>
          </p:cNvCxnSpPr>
          <p:nvPr/>
        </p:nvCxnSpPr>
        <p:spPr>
          <a:xfrm>
            <a:off x="1612559" y="2388176"/>
            <a:ext cx="0" cy="39275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문서 4">
            <a:extLst>
              <a:ext uri="{FF2B5EF4-FFF2-40B4-BE49-F238E27FC236}">
                <a16:creationId xmlns:a16="http://schemas.microsoft.com/office/drawing/2014/main" id="{77DF4C31-88B4-8C70-12B7-CADE642033C3}"/>
              </a:ext>
            </a:extLst>
          </p:cNvPr>
          <p:cNvSpPr/>
          <p:nvPr/>
        </p:nvSpPr>
        <p:spPr>
          <a:xfrm>
            <a:off x="987139" y="3700025"/>
            <a:ext cx="1250840" cy="411852"/>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800" dirty="0">
              <a:solidFill>
                <a:schemeClr val="tx1"/>
              </a:solidFill>
              <a:latin typeface="+mn-ea"/>
            </a:endParaRPr>
          </a:p>
          <a:p>
            <a:pPr algn="ctr"/>
            <a:r>
              <a:rPr lang="en-US" altLang="ko-KR" sz="800" dirty="0">
                <a:solidFill>
                  <a:schemeClr val="tx1"/>
                </a:solidFill>
                <a:latin typeface="+mn-ea"/>
              </a:rPr>
              <a:t>Project List</a:t>
            </a:r>
          </a:p>
          <a:p>
            <a:pPr algn="ctr"/>
            <a:r>
              <a:rPr lang="en-US" altLang="ko-KR" sz="800" dirty="0">
                <a:solidFill>
                  <a:schemeClr val="tx1"/>
                </a:solidFill>
                <a:latin typeface="+mn-ea"/>
              </a:rPr>
              <a:t>(PR-PL-01)</a:t>
            </a:r>
            <a:endParaRPr lang="ko-KR" altLang="en-US" sz="800" dirty="0">
              <a:solidFill>
                <a:schemeClr val="tx1"/>
              </a:solidFill>
              <a:latin typeface="+mn-ea"/>
            </a:endParaRPr>
          </a:p>
        </p:txBody>
      </p:sp>
      <p:cxnSp>
        <p:nvCxnSpPr>
          <p:cNvPr id="67" name="직선 화살표 연결선 66">
            <a:extLst>
              <a:ext uri="{FF2B5EF4-FFF2-40B4-BE49-F238E27FC236}">
                <a16:creationId xmlns:a16="http://schemas.microsoft.com/office/drawing/2014/main" id="{C60E3C47-3691-3EC2-D462-47DCB67B4DBC}"/>
              </a:ext>
            </a:extLst>
          </p:cNvPr>
          <p:cNvCxnSpPr>
            <a:cxnSpLocks/>
            <a:stCxn id="5" idx="2"/>
            <a:endCxn id="53" idx="0"/>
          </p:cNvCxnSpPr>
          <p:nvPr/>
        </p:nvCxnSpPr>
        <p:spPr>
          <a:xfrm>
            <a:off x="1612559" y="3165552"/>
            <a:ext cx="0" cy="5344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1" name="순서도: 문서 4">
            <a:extLst>
              <a:ext uri="{FF2B5EF4-FFF2-40B4-BE49-F238E27FC236}">
                <a16:creationId xmlns:a16="http://schemas.microsoft.com/office/drawing/2014/main" id="{9AC8D330-6E21-CA40-A86F-6CDEC1ED422B}"/>
              </a:ext>
            </a:extLst>
          </p:cNvPr>
          <p:cNvSpPr/>
          <p:nvPr/>
        </p:nvSpPr>
        <p:spPr>
          <a:xfrm>
            <a:off x="2783631" y="3237677"/>
            <a:ext cx="1250840" cy="411852"/>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Project Recruit</a:t>
            </a:r>
          </a:p>
          <a:p>
            <a:pPr algn="ctr"/>
            <a:r>
              <a:rPr lang="en-US" altLang="ko-KR" sz="800" dirty="0">
                <a:solidFill>
                  <a:schemeClr val="tx1"/>
                </a:solidFill>
                <a:latin typeface="+mn-ea"/>
              </a:rPr>
              <a:t>(PR-PR-01)</a:t>
            </a:r>
            <a:endParaRPr lang="ko-KR" altLang="en-US" sz="800" dirty="0">
              <a:solidFill>
                <a:schemeClr val="tx1"/>
              </a:solidFill>
              <a:latin typeface="+mn-ea"/>
            </a:endParaRPr>
          </a:p>
        </p:txBody>
      </p:sp>
      <p:cxnSp>
        <p:nvCxnSpPr>
          <p:cNvPr id="72" name="직선 화살표 연결선 71">
            <a:extLst>
              <a:ext uri="{FF2B5EF4-FFF2-40B4-BE49-F238E27FC236}">
                <a16:creationId xmlns:a16="http://schemas.microsoft.com/office/drawing/2014/main" id="{98B81FB1-DCF6-64C5-6056-F532C36D93DB}"/>
              </a:ext>
            </a:extLst>
          </p:cNvPr>
          <p:cNvCxnSpPr>
            <a:cxnSpLocks/>
            <a:stCxn id="53" idx="3"/>
            <a:endCxn id="71" idx="1"/>
          </p:cNvCxnSpPr>
          <p:nvPr/>
        </p:nvCxnSpPr>
        <p:spPr>
          <a:xfrm flipV="1">
            <a:off x="2237979" y="3443603"/>
            <a:ext cx="545652" cy="46234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6" name="순서도: 데이터 6">
            <a:extLst>
              <a:ext uri="{FF2B5EF4-FFF2-40B4-BE49-F238E27FC236}">
                <a16:creationId xmlns:a16="http://schemas.microsoft.com/office/drawing/2014/main" id="{2B7378CA-5FAB-690F-F043-E31E5476D0AE}"/>
              </a:ext>
            </a:extLst>
          </p:cNvPr>
          <p:cNvSpPr/>
          <p:nvPr/>
        </p:nvSpPr>
        <p:spPr>
          <a:xfrm>
            <a:off x="4572467" y="3308197"/>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정보 입력</a:t>
            </a:r>
          </a:p>
        </p:txBody>
      </p:sp>
      <p:cxnSp>
        <p:nvCxnSpPr>
          <p:cNvPr id="77" name="직선 화살표 연결선 76">
            <a:extLst>
              <a:ext uri="{FF2B5EF4-FFF2-40B4-BE49-F238E27FC236}">
                <a16:creationId xmlns:a16="http://schemas.microsoft.com/office/drawing/2014/main" id="{03962E5E-A1BF-945B-1C35-56B47FAF22A5}"/>
              </a:ext>
            </a:extLst>
          </p:cNvPr>
          <p:cNvCxnSpPr>
            <a:cxnSpLocks/>
            <a:stCxn id="71" idx="3"/>
            <a:endCxn id="76" idx="2"/>
          </p:cNvCxnSpPr>
          <p:nvPr/>
        </p:nvCxnSpPr>
        <p:spPr>
          <a:xfrm>
            <a:off x="4034471" y="3443603"/>
            <a:ext cx="663080"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0" name="연결선: 꺾임 28">
            <a:extLst>
              <a:ext uri="{FF2B5EF4-FFF2-40B4-BE49-F238E27FC236}">
                <a16:creationId xmlns:a16="http://schemas.microsoft.com/office/drawing/2014/main" id="{0F699CD2-BEA4-B860-BA18-FDEC24B39FF1}"/>
              </a:ext>
            </a:extLst>
          </p:cNvPr>
          <p:cNvCxnSpPr>
            <a:cxnSpLocks/>
            <a:stCxn id="81" idx="2"/>
            <a:endCxn id="76" idx="4"/>
          </p:cNvCxnSpPr>
          <p:nvPr/>
        </p:nvCxnSpPr>
        <p:spPr>
          <a:xfrm rot="5400000" flipH="1">
            <a:off x="5980158" y="2796737"/>
            <a:ext cx="49673" cy="1614216"/>
          </a:xfrm>
          <a:prstGeom prst="bentConnector3">
            <a:avLst>
              <a:gd name="adj1" fmla="val -460210"/>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81" name="순서도: 판단 25">
            <a:extLst>
              <a:ext uri="{FF2B5EF4-FFF2-40B4-BE49-F238E27FC236}">
                <a16:creationId xmlns:a16="http://schemas.microsoft.com/office/drawing/2014/main" id="{B714297D-CDA5-113C-0A7D-E45EDB9C675E}"/>
              </a:ext>
            </a:extLst>
          </p:cNvPr>
          <p:cNvSpPr/>
          <p:nvPr/>
        </p:nvSpPr>
        <p:spPr>
          <a:xfrm>
            <a:off x="6186683" y="3258523"/>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dirty="0">
                <a:solidFill>
                  <a:schemeClr val="tx1"/>
                </a:solidFill>
                <a:latin typeface="+mn-ea"/>
              </a:rPr>
              <a:t>작성 확인</a:t>
            </a:r>
          </a:p>
        </p:txBody>
      </p:sp>
      <p:sp>
        <p:nvSpPr>
          <p:cNvPr id="82" name="TextBox 81">
            <a:extLst>
              <a:ext uri="{FF2B5EF4-FFF2-40B4-BE49-F238E27FC236}">
                <a16:creationId xmlns:a16="http://schemas.microsoft.com/office/drawing/2014/main" id="{C7D16432-2C26-71B3-93C0-F978F7CED677}"/>
              </a:ext>
            </a:extLst>
          </p:cNvPr>
          <p:cNvSpPr txBox="1"/>
          <p:nvPr/>
        </p:nvSpPr>
        <p:spPr>
          <a:xfrm>
            <a:off x="7477424" y="3212976"/>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83" name="TextBox 82">
            <a:extLst>
              <a:ext uri="{FF2B5EF4-FFF2-40B4-BE49-F238E27FC236}">
                <a16:creationId xmlns:a16="http://schemas.microsoft.com/office/drawing/2014/main" id="{4FE638A8-3A6E-79E2-0560-035ED515BDD2}"/>
              </a:ext>
            </a:extLst>
          </p:cNvPr>
          <p:cNvSpPr txBox="1"/>
          <p:nvPr/>
        </p:nvSpPr>
        <p:spPr>
          <a:xfrm>
            <a:off x="5843319" y="3896433"/>
            <a:ext cx="343364" cy="215444"/>
          </a:xfrm>
          <a:prstGeom prst="rect">
            <a:avLst/>
          </a:prstGeom>
          <a:noFill/>
        </p:spPr>
        <p:txBody>
          <a:bodyPr wrap="square" rtlCol="0">
            <a:spAutoFit/>
          </a:bodyPr>
          <a:lstStyle/>
          <a:p>
            <a:r>
              <a:rPr lang="en-US" altLang="ko-KR" sz="800" dirty="0"/>
              <a:t>NO</a:t>
            </a:r>
            <a:endParaRPr lang="ko-KR" altLang="en-US" sz="800" dirty="0"/>
          </a:p>
        </p:txBody>
      </p:sp>
      <p:cxnSp>
        <p:nvCxnSpPr>
          <p:cNvPr id="84" name="직선 화살표 연결선 83">
            <a:extLst>
              <a:ext uri="{FF2B5EF4-FFF2-40B4-BE49-F238E27FC236}">
                <a16:creationId xmlns:a16="http://schemas.microsoft.com/office/drawing/2014/main" id="{B0195969-B344-91B4-CF48-6D972C3A59F0}"/>
              </a:ext>
            </a:extLst>
          </p:cNvPr>
          <p:cNvCxnSpPr>
            <a:cxnSpLocks/>
            <a:stCxn id="76" idx="5"/>
            <a:endCxn id="81" idx="1"/>
          </p:cNvCxnSpPr>
          <p:nvPr/>
        </p:nvCxnSpPr>
        <p:spPr>
          <a:xfrm flipV="1">
            <a:off x="5698223" y="3443602"/>
            <a:ext cx="48846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4" name="연결선: 꺾임 28">
            <a:extLst>
              <a:ext uri="{FF2B5EF4-FFF2-40B4-BE49-F238E27FC236}">
                <a16:creationId xmlns:a16="http://schemas.microsoft.com/office/drawing/2014/main" id="{B38ED661-AAB8-39F8-6510-4FB0A0BFF241}"/>
              </a:ext>
            </a:extLst>
          </p:cNvPr>
          <p:cNvCxnSpPr>
            <a:cxnSpLocks/>
            <a:stCxn id="117" idx="2"/>
            <a:endCxn id="5" idx="3"/>
          </p:cNvCxnSpPr>
          <p:nvPr/>
        </p:nvCxnSpPr>
        <p:spPr>
          <a:xfrm rot="5400000">
            <a:off x="2593231" y="2150911"/>
            <a:ext cx="480691" cy="1191194"/>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cxnSp>
        <p:nvCxnSpPr>
          <p:cNvPr id="98" name="직선 화살표 연결선 97">
            <a:extLst>
              <a:ext uri="{FF2B5EF4-FFF2-40B4-BE49-F238E27FC236}">
                <a16:creationId xmlns:a16="http://schemas.microsoft.com/office/drawing/2014/main" id="{FCE45F8A-6E4B-F685-25B5-D4D37BF74E4A}"/>
              </a:ext>
            </a:extLst>
          </p:cNvPr>
          <p:cNvCxnSpPr>
            <a:cxnSpLocks/>
            <a:stCxn id="201" idx="3"/>
            <a:endCxn id="117" idx="1"/>
          </p:cNvCxnSpPr>
          <p:nvPr/>
        </p:nvCxnSpPr>
        <p:spPr>
          <a:xfrm flipV="1">
            <a:off x="2237979" y="2200487"/>
            <a:ext cx="885518" cy="2610"/>
          </a:xfrm>
          <a:prstGeom prst="straightConnector1">
            <a:avLst/>
          </a:prstGeom>
          <a:ln w="31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538097B9-9D4B-7BC1-4DF0-2C6DA4FF7A2F}"/>
              </a:ext>
            </a:extLst>
          </p:cNvPr>
          <p:cNvSpPr txBox="1"/>
          <p:nvPr/>
        </p:nvSpPr>
        <p:spPr>
          <a:xfrm>
            <a:off x="2313490" y="1921412"/>
            <a:ext cx="734496" cy="215444"/>
          </a:xfrm>
          <a:prstGeom prst="rect">
            <a:avLst/>
          </a:prstGeom>
          <a:noFill/>
        </p:spPr>
        <p:txBody>
          <a:bodyPr wrap="none" rtlCol="0">
            <a:spAutoFit/>
          </a:bodyPr>
          <a:lstStyle/>
          <a:p>
            <a:r>
              <a:rPr lang="ko-KR" altLang="en-US" sz="800" dirty="0"/>
              <a:t>유효성 검증</a:t>
            </a:r>
          </a:p>
        </p:txBody>
      </p:sp>
      <p:sp>
        <p:nvSpPr>
          <p:cNvPr id="105" name="TextBox 104">
            <a:extLst>
              <a:ext uri="{FF2B5EF4-FFF2-40B4-BE49-F238E27FC236}">
                <a16:creationId xmlns:a16="http://schemas.microsoft.com/office/drawing/2014/main" id="{E6D593D7-BAF2-9D53-6D3B-622117FD8B98}"/>
              </a:ext>
            </a:extLst>
          </p:cNvPr>
          <p:cNvSpPr txBox="1"/>
          <p:nvPr/>
        </p:nvSpPr>
        <p:spPr>
          <a:xfrm>
            <a:off x="3057673" y="2540979"/>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106" name="연결선: 꺾임 28">
            <a:extLst>
              <a:ext uri="{FF2B5EF4-FFF2-40B4-BE49-F238E27FC236}">
                <a16:creationId xmlns:a16="http://schemas.microsoft.com/office/drawing/2014/main" id="{E166CB78-D853-ACB8-E61C-B168EE8DB948}"/>
              </a:ext>
            </a:extLst>
          </p:cNvPr>
          <p:cNvCxnSpPr>
            <a:cxnSpLocks/>
            <a:stCxn id="117" idx="0"/>
            <a:endCxn id="3" idx="3"/>
          </p:cNvCxnSpPr>
          <p:nvPr/>
        </p:nvCxnSpPr>
        <p:spPr>
          <a:xfrm rot="16200000" flipV="1">
            <a:off x="2660226" y="1125864"/>
            <a:ext cx="346700" cy="1191194"/>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C97EDDE3-FB85-94E7-F61C-CA096282AE4E}"/>
              </a:ext>
            </a:extLst>
          </p:cNvPr>
          <p:cNvSpPr txBox="1"/>
          <p:nvPr/>
        </p:nvSpPr>
        <p:spPr>
          <a:xfrm>
            <a:off x="2611950" y="1338470"/>
            <a:ext cx="343364" cy="215444"/>
          </a:xfrm>
          <a:prstGeom prst="rect">
            <a:avLst/>
          </a:prstGeom>
          <a:noFill/>
        </p:spPr>
        <p:txBody>
          <a:bodyPr wrap="none" rtlCol="0">
            <a:spAutoFit/>
          </a:bodyPr>
          <a:lstStyle/>
          <a:p>
            <a:r>
              <a:rPr lang="en-US" altLang="ko-KR" sz="800" dirty="0"/>
              <a:t>NO</a:t>
            </a:r>
            <a:endParaRPr lang="ko-KR" altLang="en-US" sz="800" dirty="0"/>
          </a:p>
        </p:txBody>
      </p:sp>
      <p:pic>
        <p:nvPicPr>
          <p:cNvPr id="117" name="그림 116" descr="모니터, 컴퓨터이(가) 표시된 사진&#10;&#10;자동 생성된 설명">
            <a:extLst>
              <a:ext uri="{FF2B5EF4-FFF2-40B4-BE49-F238E27FC236}">
                <a16:creationId xmlns:a16="http://schemas.microsoft.com/office/drawing/2014/main" id="{43F9F7B5-1090-9729-F3E3-2D8420849E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497" y="1894811"/>
            <a:ext cx="611352" cy="611352"/>
          </a:xfrm>
          <a:prstGeom prst="rect">
            <a:avLst/>
          </a:prstGeom>
        </p:spPr>
      </p:pic>
      <p:sp>
        <p:nvSpPr>
          <p:cNvPr id="118" name="직사각형 117">
            <a:extLst>
              <a:ext uri="{FF2B5EF4-FFF2-40B4-BE49-F238E27FC236}">
                <a16:creationId xmlns:a16="http://schemas.microsoft.com/office/drawing/2014/main" id="{D2FAEE40-72F8-B507-C563-F307120BB872}"/>
              </a:ext>
            </a:extLst>
          </p:cNvPr>
          <p:cNvSpPr/>
          <p:nvPr/>
        </p:nvSpPr>
        <p:spPr>
          <a:xfrm>
            <a:off x="3658428" y="2049622"/>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sp>
        <p:nvSpPr>
          <p:cNvPr id="119" name="순서도: 처리 7">
            <a:extLst>
              <a:ext uri="{FF2B5EF4-FFF2-40B4-BE49-F238E27FC236}">
                <a16:creationId xmlns:a16="http://schemas.microsoft.com/office/drawing/2014/main" id="{8D985CBC-E872-195A-B0C6-9DB7E6B65942}"/>
              </a:ext>
            </a:extLst>
          </p:cNvPr>
          <p:cNvSpPr/>
          <p:nvPr/>
        </p:nvSpPr>
        <p:spPr>
          <a:xfrm>
            <a:off x="7975518" y="3308197"/>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ore-KR" altLang="en-US" sz="800" dirty="0">
                <a:solidFill>
                  <a:schemeClr val="tx1"/>
                </a:solidFill>
                <a:latin typeface="+mn-ea"/>
              </a:rPr>
              <a:t>저장</a:t>
            </a:r>
            <a:endParaRPr lang="ko-KR" altLang="en-US" sz="800" dirty="0">
              <a:solidFill>
                <a:schemeClr val="tx1"/>
              </a:solidFill>
              <a:latin typeface="+mn-ea"/>
            </a:endParaRPr>
          </a:p>
        </p:txBody>
      </p:sp>
      <p:cxnSp>
        <p:nvCxnSpPr>
          <p:cNvPr id="120" name="직선 화살표 연결선 119">
            <a:extLst>
              <a:ext uri="{FF2B5EF4-FFF2-40B4-BE49-F238E27FC236}">
                <a16:creationId xmlns:a16="http://schemas.microsoft.com/office/drawing/2014/main" id="{D350078C-B7CB-8DFA-135B-00380687F15F}"/>
              </a:ext>
            </a:extLst>
          </p:cNvPr>
          <p:cNvCxnSpPr>
            <a:cxnSpLocks/>
            <a:stCxn id="81" idx="3"/>
            <a:endCxn id="119" idx="1"/>
          </p:cNvCxnSpPr>
          <p:nvPr/>
        </p:nvCxnSpPr>
        <p:spPr>
          <a:xfrm>
            <a:off x="7437523" y="3443602"/>
            <a:ext cx="537995"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41" name="그림 140">
            <a:extLst>
              <a:ext uri="{FF2B5EF4-FFF2-40B4-BE49-F238E27FC236}">
                <a16:creationId xmlns:a16="http://schemas.microsoft.com/office/drawing/2014/main" id="{623BCBCB-C395-7140-F9C6-882B24D4D487}"/>
              </a:ext>
            </a:extLst>
          </p:cNvPr>
          <p:cNvPicPr>
            <a:picLocks noChangeAspect="1"/>
          </p:cNvPicPr>
          <p:nvPr/>
        </p:nvPicPr>
        <p:blipFill rotWithShape="1">
          <a:blip r:embed="rId3">
            <a:extLst>
              <a:ext uri="{28A0092B-C50C-407E-A947-70E740481C1C}">
                <a14:useLocalDpi xmlns:a14="http://schemas.microsoft.com/office/drawing/2010/main" val="0"/>
              </a:ext>
            </a:extLst>
          </a:blip>
          <a:srcRect l="13423" t="13194" r="9391" b="26141"/>
          <a:stretch/>
        </p:blipFill>
        <p:spPr>
          <a:xfrm>
            <a:off x="10209202" y="3268811"/>
            <a:ext cx="459859" cy="361426"/>
          </a:xfrm>
          <a:prstGeom prst="rect">
            <a:avLst/>
          </a:prstGeom>
        </p:spPr>
      </p:pic>
      <p:sp>
        <p:nvSpPr>
          <p:cNvPr id="154" name="순서도: 문서 4">
            <a:extLst>
              <a:ext uri="{FF2B5EF4-FFF2-40B4-BE49-F238E27FC236}">
                <a16:creationId xmlns:a16="http://schemas.microsoft.com/office/drawing/2014/main" id="{1D8DD19C-BD6E-6AA7-5122-F8ABE9749BA8}"/>
              </a:ext>
            </a:extLst>
          </p:cNvPr>
          <p:cNvSpPr/>
          <p:nvPr/>
        </p:nvSpPr>
        <p:spPr>
          <a:xfrm>
            <a:off x="4602759" y="4243316"/>
            <a:ext cx="1250840" cy="411852"/>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Project Application</a:t>
            </a:r>
          </a:p>
          <a:p>
            <a:pPr algn="ctr"/>
            <a:r>
              <a:rPr lang="en-US" altLang="ko-KR" sz="800" dirty="0">
                <a:solidFill>
                  <a:schemeClr val="tx1"/>
                </a:solidFill>
                <a:latin typeface="+mn-ea"/>
              </a:rPr>
              <a:t>(PR-PA-01)</a:t>
            </a:r>
            <a:endParaRPr lang="ko-KR" altLang="en-US" sz="800" dirty="0">
              <a:solidFill>
                <a:schemeClr val="tx1"/>
              </a:solidFill>
              <a:latin typeface="+mn-ea"/>
            </a:endParaRPr>
          </a:p>
        </p:txBody>
      </p:sp>
      <p:cxnSp>
        <p:nvCxnSpPr>
          <p:cNvPr id="157" name="직선 화살표 연결선 156">
            <a:extLst>
              <a:ext uri="{FF2B5EF4-FFF2-40B4-BE49-F238E27FC236}">
                <a16:creationId xmlns:a16="http://schemas.microsoft.com/office/drawing/2014/main" id="{7F3514DA-BCB5-56D6-3401-51C07F3B1B25}"/>
              </a:ext>
            </a:extLst>
          </p:cNvPr>
          <p:cNvCxnSpPr>
            <a:cxnSpLocks/>
            <a:stCxn id="53" idx="3"/>
            <a:endCxn id="182" idx="1"/>
          </p:cNvCxnSpPr>
          <p:nvPr/>
        </p:nvCxnSpPr>
        <p:spPr>
          <a:xfrm>
            <a:off x="2237979" y="3905951"/>
            <a:ext cx="544136" cy="54329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0" name="직선 화살표 연결선 159">
            <a:extLst>
              <a:ext uri="{FF2B5EF4-FFF2-40B4-BE49-F238E27FC236}">
                <a16:creationId xmlns:a16="http://schemas.microsoft.com/office/drawing/2014/main" id="{403C0537-EE24-2267-8D44-540A5590593E}"/>
              </a:ext>
            </a:extLst>
          </p:cNvPr>
          <p:cNvCxnSpPr>
            <a:cxnSpLocks/>
            <a:stCxn id="154" idx="3"/>
            <a:endCxn id="164" idx="2"/>
          </p:cNvCxnSpPr>
          <p:nvPr/>
        </p:nvCxnSpPr>
        <p:spPr>
          <a:xfrm>
            <a:off x="5853599" y="4449242"/>
            <a:ext cx="683093" cy="499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64" name="순서도: 데이터 6">
            <a:extLst>
              <a:ext uri="{FF2B5EF4-FFF2-40B4-BE49-F238E27FC236}">
                <a16:creationId xmlns:a16="http://schemas.microsoft.com/office/drawing/2014/main" id="{C241AC4A-7934-06CD-96BB-2EA4EF45F263}"/>
              </a:ext>
            </a:extLst>
          </p:cNvPr>
          <p:cNvSpPr/>
          <p:nvPr/>
        </p:nvSpPr>
        <p:spPr>
          <a:xfrm>
            <a:off x="6411608" y="4318833"/>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정보 입력</a:t>
            </a:r>
          </a:p>
        </p:txBody>
      </p:sp>
      <p:cxnSp>
        <p:nvCxnSpPr>
          <p:cNvPr id="166" name="직선 화살표 연결선 165">
            <a:extLst>
              <a:ext uri="{FF2B5EF4-FFF2-40B4-BE49-F238E27FC236}">
                <a16:creationId xmlns:a16="http://schemas.microsoft.com/office/drawing/2014/main" id="{76D11C44-0D94-3735-780B-3A7EBFE730D8}"/>
              </a:ext>
            </a:extLst>
          </p:cNvPr>
          <p:cNvCxnSpPr>
            <a:cxnSpLocks/>
            <a:stCxn id="164" idx="5"/>
            <a:endCxn id="168" idx="1"/>
          </p:cNvCxnSpPr>
          <p:nvPr/>
        </p:nvCxnSpPr>
        <p:spPr>
          <a:xfrm flipV="1">
            <a:off x="7537364" y="4449242"/>
            <a:ext cx="468448" cy="499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68" name="순서도: 판단 25">
            <a:extLst>
              <a:ext uri="{FF2B5EF4-FFF2-40B4-BE49-F238E27FC236}">
                <a16:creationId xmlns:a16="http://schemas.microsoft.com/office/drawing/2014/main" id="{D3139767-5D14-68E7-6FA9-0E08385156A7}"/>
              </a:ext>
            </a:extLst>
          </p:cNvPr>
          <p:cNvSpPr/>
          <p:nvPr/>
        </p:nvSpPr>
        <p:spPr>
          <a:xfrm>
            <a:off x="8005812" y="4264163"/>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dirty="0">
                <a:solidFill>
                  <a:schemeClr val="tx1"/>
                </a:solidFill>
                <a:latin typeface="+mn-ea"/>
              </a:rPr>
              <a:t>작성 확인</a:t>
            </a:r>
          </a:p>
        </p:txBody>
      </p:sp>
      <p:cxnSp>
        <p:nvCxnSpPr>
          <p:cNvPr id="172" name="직선 화살표 연결선 171">
            <a:extLst>
              <a:ext uri="{FF2B5EF4-FFF2-40B4-BE49-F238E27FC236}">
                <a16:creationId xmlns:a16="http://schemas.microsoft.com/office/drawing/2014/main" id="{4A431946-E3DA-9B5F-8330-2FFE9AA8A972}"/>
              </a:ext>
            </a:extLst>
          </p:cNvPr>
          <p:cNvCxnSpPr>
            <a:cxnSpLocks/>
            <a:stCxn id="168" idx="3"/>
            <a:endCxn id="174" idx="1"/>
          </p:cNvCxnSpPr>
          <p:nvPr/>
        </p:nvCxnSpPr>
        <p:spPr>
          <a:xfrm>
            <a:off x="9256652" y="4449242"/>
            <a:ext cx="557060"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74" name="순서도: 처리 7">
            <a:extLst>
              <a:ext uri="{FF2B5EF4-FFF2-40B4-BE49-F238E27FC236}">
                <a16:creationId xmlns:a16="http://schemas.microsoft.com/office/drawing/2014/main" id="{B906BA49-239D-3069-C2C8-E0EA60D55E26}"/>
              </a:ext>
            </a:extLst>
          </p:cNvPr>
          <p:cNvSpPr/>
          <p:nvPr/>
        </p:nvSpPr>
        <p:spPr>
          <a:xfrm>
            <a:off x="9813712" y="4313836"/>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ore-KR" altLang="en-US" sz="800" dirty="0">
                <a:solidFill>
                  <a:schemeClr val="tx1"/>
                </a:solidFill>
                <a:latin typeface="+mn-ea"/>
              </a:rPr>
              <a:t>신청</a:t>
            </a:r>
            <a:endParaRPr lang="ko-KR" altLang="en-US" sz="800" dirty="0">
              <a:solidFill>
                <a:schemeClr val="tx1"/>
              </a:solidFill>
              <a:latin typeface="+mn-ea"/>
            </a:endParaRPr>
          </a:p>
        </p:txBody>
      </p:sp>
      <p:cxnSp>
        <p:nvCxnSpPr>
          <p:cNvPr id="176" name="연결선: 꺾임 28">
            <a:extLst>
              <a:ext uri="{FF2B5EF4-FFF2-40B4-BE49-F238E27FC236}">
                <a16:creationId xmlns:a16="http://schemas.microsoft.com/office/drawing/2014/main" id="{363BFD16-33A2-A502-EC61-67F809FF8780}"/>
              </a:ext>
            </a:extLst>
          </p:cNvPr>
          <p:cNvCxnSpPr>
            <a:cxnSpLocks/>
            <a:stCxn id="168" idx="2"/>
            <a:endCxn id="164" idx="4"/>
          </p:cNvCxnSpPr>
          <p:nvPr/>
        </p:nvCxnSpPr>
        <p:spPr>
          <a:xfrm rot="5400000" flipH="1">
            <a:off x="7811791" y="3814881"/>
            <a:ext cx="44677" cy="1594204"/>
          </a:xfrm>
          <a:prstGeom prst="bentConnector3">
            <a:avLst>
              <a:gd name="adj1" fmla="val -511673"/>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87F09FB6-2915-EF8B-0AF2-C5A9EF647718}"/>
              </a:ext>
            </a:extLst>
          </p:cNvPr>
          <p:cNvSpPr txBox="1"/>
          <p:nvPr/>
        </p:nvSpPr>
        <p:spPr>
          <a:xfrm>
            <a:off x="7653787" y="4887447"/>
            <a:ext cx="343364" cy="215444"/>
          </a:xfrm>
          <a:prstGeom prst="rect">
            <a:avLst/>
          </a:prstGeom>
          <a:noFill/>
        </p:spPr>
        <p:txBody>
          <a:bodyPr wrap="square" rtlCol="0">
            <a:spAutoFit/>
          </a:bodyPr>
          <a:lstStyle/>
          <a:p>
            <a:r>
              <a:rPr lang="en-US" altLang="ko-KR" sz="800" dirty="0"/>
              <a:t>NO</a:t>
            </a:r>
            <a:endParaRPr lang="ko-KR" altLang="en-US" sz="800" dirty="0"/>
          </a:p>
        </p:txBody>
      </p:sp>
      <p:sp>
        <p:nvSpPr>
          <p:cNvPr id="180" name="TextBox 179">
            <a:extLst>
              <a:ext uri="{FF2B5EF4-FFF2-40B4-BE49-F238E27FC236}">
                <a16:creationId xmlns:a16="http://schemas.microsoft.com/office/drawing/2014/main" id="{F4763DB8-050D-D961-E5B4-D7FB5CFC5D12}"/>
              </a:ext>
            </a:extLst>
          </p:cNvPr>
          <p:cNvSpPr txBox="1"/>
          <p:nvPr/>
        </p:nvSpPr>
        <p:spPr>
          <a:xfrm>
            <a:off x="9296553" y="4178396"/>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182" name="순서도: 문서 4">
            <a:extLst>
              <a:ext uri="{FF2B5EF4-FFF2-40B4-BE49-F238E27FC236}">
                <a16:creationId xmlns:a16="http://schemas.microsoft.com/office/drawing/2014/main" id="{F03A97A2-5C1C-2938-5B25-B479082C8CFD}"/>
              </a:ext>
            </a:extLst>
          </p:cNvPr>
          <p:cNvSpPr/>
          <p:nvPr/>
        </p:nvSpPr>
        <p:spPr>
          <a:xfrm>
            <a:off x="2782115" y="4243316"/>
            <a:ext cx="1250840" cy="411852"/>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Project Detail</a:t>
            </a:r>
          </a:p>
          <a:p>
            <a:pPr algn="ctr"/>
            <a:r>
              <a:rPr lang="en-US" altLang="ko-KR" sz="800" dirty="0">
                <a:solidFill>
                  <a:schemeClr val="tx1"/>
                </a:solidFill>
                <a:latin typeface="+mn-ea"/>
              </a:rPr>
              <a:t>(PR-PD-01)</a:t>
            </a:r>
            <a:endParaRPr lang="ko-KR" altLang="en-US" sz="800" dirty="0">
              <a:solidFill>
                <a:schemeClr val="tx1"/>
              </a:solidFill>
              <a:latin typeface="+mn-ea"/>
            </a:endParaRPr>
          </a:p>
        </p:txBody>
      </p:sp>
      <p:cxnSp>
        <p:nvCxnSpPr>
          <p:cNvPr id="184" name="직선 화살표 연결선 183">
            <a:extLst>
              <a:ext uri="{FF2B5EF4-FFF2-40B4-BE49-F238E27FC236}">
                <a16:creationId xmlns:a16="http://schemas.microsoft.com/office/drawing/2014/main" id="{7810F1EC-9754-105E-5A1D-FEEC7823CADB}"/>
              </a:ext>
            </a:extLst>
          </p:cNvPr>
          <p:cNvCxnSpPr>
            <a:cxnSpLocks/>
            <a:stCxn id="182" idx="3"/>
            <a:endCxn id="154" idx="1"/>
          </p:cNvCxnSpPr>
          <p:nvPr/>
        </p:nvCxnSpPr>
        <p:spPr>
          <a:xfrm>
            <a:off x="4032955" y="4449242"/>
            <a:ext cx="569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3" name="직선 화살표 연결선 192">
            <a:extLst>
              <a:ext uri="{FF2B5EF4-FFF2-40B4-BE49-F238E27FC236}">
                <a16:creationId xmlns:a16="http://schemas.microsoft.com/office/drawing/2014/main" id="{59A1F870-2A16-D0DF-A13E-AA696F2A209E}"/>
              </a:ext>
            </a:extLst>
          </p:cNvPr>
          <p:cNvCxnSpPr>
            <a:cxnSpLocks/>
            <a:stCxn id="174" idx="0"/>
            <a:endCxn id="141" idx="2"/>
          </p:cNvCxnSpPr>
          <p:nvPr/>
        </p:nvCxnSpPr>
        <p:spPr>
          <a:xfrm flipV="1">
            <a:off x="10439132" y="3630237"/>
            <a:ext cx="0" cy="683599"/>
          </a:xfrm>
          <a:prstGeom prst="straightConnector1">
            <a:avLst/>
          </a:prstGeom>
          <a:ln w="31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직선 화살표 연결선 195">
            <a:extLst>
              <a:ext uri="{FF2B5EF4-FFF2-40B4-BE49-F238E27FC236}">
                <a16:creationId xmlns:a16="http://schemas.microsoft.com/office/drawing/2014/main" id="{D6E41409-A628-5FD4-267D-7978FB783509}"/>
              </a:ext>
            </a:extLst>
          </p:cNvPr>
          <p:cNvCxnSpPr>
            <a:cxnSpLocks/>
            <a:stCxn id="119" idx="3"/>
            <a:endCxn id="141" idx="1"/>
          </p:cNvCxnSpPr>
          <p:nvPr/>
        </p:nvCxnSpPr>
        <p:spPr>
          <a:xfrm>
            <a:off x="9226358" y="3443603"/>
            <a:ext cx="982844" cy="5921"/>
          </a:xfrm>
          <a:prstGeom prst="straightConnector1">
            <a:avLst/>
          </a:prstGeom>
          <a:ln w="31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1" name="순서도: 판단 25">
            <a:extLst>
              <a:ext uri="{FF2B5EF4-FFF2-40B4-BE49-F238E27FC236}">
                <a16:creationId xmlns:a16="http://schemas.microsoft.com/office/drawing/2014/main" id="{DD7452CB-9884-2B5B-C7BF-8D13F8725CD0}"/>
              </a:ext>
            </a:extLst>
          </p:cNvPr>
          <p:cNvSpPr/>
          <p:nvPr/>
        </p:nvSpPr>
        <p:spPr>
          <a:xfrm>
            <a:off x="987139" y="2018018"/>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dirty="0">
                <a:solidFill>
                  <a:schemeClr val="tx1"/>
                </a:solidFill>
                <a:latin typeface="+mn-ea"/>
              </a:rPr>
              <a:t>작성 확인</a:t>
            </a:r>
          </a:p>
        </p:txBody>
      </p:sp>
      <p:cxnSp>
        <p:nvCxnSpPr>
          <p:cNvPr id="227" name="직선 화살표 연결선 226">
            <a:extLst>
              <a:ext uri="{FF2B5EF4-FFF2-40B4-BE49-F238E27FC236}">
                <a16:creationId xmlns:a16="http://schemas.microsoft.com/office/drawing/2014/main" id="{62829929-0880-715E-5DC1-F32E7D364585}"/>
              </a:ext>
            </a:extLst>
          </p:cNvPr>
          <p:cNvCxnSpPr>
            <a:cxnSpLocks/>
            <a:stCxn id="174" idx="2"/>
            <a:endCxn id="230" idx="0"/>
          </p:cNvCxnSpPr>
          <p:nvPr/>
        </p:nvCxnSpPr>
        <p:spPr>
          <a:xfrm>
            <a:off x="10439132" y="4584647"/>
            <a:ext cx="0" cy="96928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30" name="순서도: 처리 7">
            <a:extLst>
              <a:ext uri="{FF2B5EF4-FFF2-40B4-BE49-F238E27FC236}">
                <a16:creationId xmlns:a16="http://schemas.microsoft.com/office/drawing/2014/main" id="{4C0C1DEB-C355-31AD-7DED-1FBBB8E76E84}"/>
              </a:ext>
            </a:extLst>
          </p:cNvPr>
          <p:cNvSpPr/>
          <p:nvPr/>
        </p:nvSpPr>
        <p:spPr>
          <a:xfrm>
            <a:off x="9813712" y="5553932"/>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ore-KR" altLang="en-US" sz="800" dirty="0">
                <a:solidFill>
                  <a:schemeClr val="tx1"/>
                </a:solidFill>
                <a:latin typeface="+mn-ea"/>
              </a:rPr>
              <a:t>주최자에게 알림</a:t>
            </a:r>
            <a:endParaRPr lang="ko-KR" altLang="en-US" sz="800" dirty="0">
              <a:solidFill>
                <a:schemeClr val="tx1"/>
              </a:solidFill>
              <a:latin typeface="+mn-ea"/>
            </a:endParaRPr>
          </a:p>
        </p:txBody>
      </p:sp>
      <p:cxnSp>
        <p:nvCxnSpPr>
          <p:cNvPr id="234" name="직선 화살표 연결선 233">
            <a:extLst>
              <a:ext uri="{FF2B5EF4-FFF2-40B4-BE49-F238E27FC236}">
                <a16:creationId xmlns:a16="http://schemas.microsoft.com/office/drawing/2014/main" id="{06155D09-A45F-F949-6EDB-156E58ABDDFD}"/>
              </a:ext>
            </a:extLst>
          </p:cNvPr>
          <p:cNvCxnSpPr>
            <a:cxnSpLocks/>
            <a:stCxn id="230" idx="1"/>
            <a:endCxn id="237" idx="3"/>
          </p:cNvCxnSpPr>
          <p:nvPr/>
        </p:nvCxnSpPr>
        <p:spPr>
          <a:xfrm flipH="1">
            <a:off x="9256651" y="5689338"/>
            <a:ext cx="557061" cy="1091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37" name="순서도: 판단 25">
            <a:extLst>
              <a:ext uri="{FF2B5EF4-FFF2-40B4-BE49-F238E27FC236}">
                <a16:creationId xmlns:a16="http://schemas.microsoft.com/office/drawing/2014/main" id="{6F3B892F-F90A-115A-73C4-80BDE97522E3}"/>
              </a:ext>
            </a:extLst>
          </p:cNvPr>
          <p:cNvSpPr/>
          <p:nvPr/>
        </p:nvSpPr>
        <p:spPr>
          <a:xfrm>
            <a:off x="8005811" y="5515177"/>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dirty="0">
                <a:solidFill>
                  <a:schemeClr val="tx1"/>
                </a:solidFill>
                <a:latin typeface="+mn-ea"/>
              </a:rPr>
              <a:t>참가 결정</a:t>
            </a:r>
            <a:endParaRPr lang="en-US" altLang="ko-KR" sz="750" dirty="0">
              <a:solidFill>
                <a:schemeClr val="tx1"/>
              </a:solidFill>
              <a:latin typeface="+mn-ea"/>
            </a:endParaRPr>
          </a:p>
          <a:p>
            <a:pPr algn="ctr">
              <a:lnSpc>
                <a:spcPct val="90000"/>
              </a:lnSpc>
            </a:pPr>
            <a:r>
              <a:rPr lang="en-US" altLang="ko-KR" sz="750" dirty="0">
                <a:solidFill>
                  <a:schemeClr val="tx1"/>
                </a:solidFill>
                <a:latin typeface="+mn-ea"/>
              </a:rPr>
              <a:t>(PR-PA-02)</a:t>
            </a:r>
            <a:endParaRPr lang="ko-KR" altLang="en-US" sz="750" dirty="0">
              <a:solidFill>
                <a:schemeClr val="tx1"/>
              </a:solidFill>
              <a:latin typeface="+mn-ea"/>
            </a:endParaRPr>
          </a:p>
        </p:txBody>
      </p:sp>
      <p:cxnSp>
        <p:nvCxnSpPr>
          <p:cNvPr id="240" name="직선 화살표 연결선 239">
            <a:extLst>
              <a:ext uri="{FF2B5EF4-FFF2-40B4-BE49-F238E27FC236}">
                <a16:creationId xmlns:a16="http://schemas.microsoft.com/office/drawing/2014/main" id="{E4D09D66-5543-2246-3C0E-05CBB76322E0}"/>
              </a:ext>
            </a:extLst>
          </p:cNvPr>
          <p:cNvCxnSpPr>
            <a:cxnSpLocks/>
            <a:stCxn id="237" idx="1"/>
            <a:endCxn id="242" idx="3"/>
          </p:cNvCxnSpPr>
          <p:nvPr/>
        </p:nvCxnSpPr>
        <p:spPr>
          <a:xfrm flipH="1">
            <a:off x="7662447" y="5700256"/>
            <a:ext cx="343364" cy="467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2" name="순서도: 처리 7">
            <a:extLst>
              <a:ext uri="{FF2B5EF4-FFF2-40B4-BE49-F238E27FC236}">
                <a16:creationId xmlns:a16="http://schemas.microsoft.com/office/drawing/2014/main" id="{84F0A890-3EE4-B510-3120-72F3CAE23EF1}"/>
              </a:ext>
            </a:extLst>
          </p:cNvPr>
          <p:cNvSpPr/>
          <p:nvPr/>
        </p:nvSpPr>
        <p:spPr>
          <a:xfrm>
            <a:off x="6411607" y="5569528"/>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ore-KR" altLang="en-US" sz="800" dirty="0">
                <a:solidFill>
                  <a:schemeClr val="tx1"/>
                </a:solidFill>
                <a:latin typeface="+mn-ea"/>
              </a:rPr>
              <a:t>매칭 완료</a:t>
            </a:r>
            <a:endParaRPr lang="ko-KR" altLang="en-US" sz="800" dirty="0">
              <a:solidFill>
                <a:schemeClr val="tx1"/>
              </a:solidFill>
              <a:latin typeface="+mn-ea"/>
            </a:endParaRPr>
          </a:p>
        </p:txBody>
      </p:sp>
      <p:cxnSp>
        <p:nvCxnSpPr>
          <p:cNvPr id="244" name="직선 화살표 연결선 243">
            <a:extLst>
              <a:ext uri="{FF2B5EF4-FFF2-40B4-BE49-F238E27FC236}">
                <a16:creationId xmlns:a16="http://schemas.microsoft.com/office/drawing/2014/main" id="{785B237F-DEE1-A4E0-4953-EE9BC3C8C837}"/>
              </a:ext>
            </a:extLst>
          </p:cNvPr>
          <p:cNvCxnSpPr>
            <a:cxnSpLocks/>
            <a:stCxn id="242" idx="1"/>
            <a:endCxn id="245" idx="3"/>
          </p:cNvCxnSpPr>
          <p:nvPr/>
        </p:nvCxnSpPr>
        <p:spPr>
          <a:xfrm flipH="1" flipV="1">
            <a:off x="5853599" y="5700256"/>
            <a:ext cx="558008" cy="467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5" name="순서도: 처리 7">
            <a:extLst>
              <a:ext uri="{FF2B5EF4-FFF2-40B4-BE49-F238E27FC236}">
                <a16:creationId xmlns:a16="http://schemas.microsoft.com/office/drawing/2014/main" id="{E65B1E01-4A29-19BA-1BB7-63C5040C8D9E}"/>
              </a:ext>
            </a:extLst>
          </p:cNvPr>
          <p:cNvSpPr/>
          <p:nvPr/>
        </p:nvSpPr>
        <p:spPr>
          <a:xfrm>
            <a:off x="4602759" y="5564850"/>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ore-KR" altLang="en-US" sz="800" dirty="0">
                <a:solidFill>
                  <a:schemeClr val="tx1"/>
                </a:solidFill>
                <a:latin typeface="+mn-ea"/>
              </a:rPr>
              <a:t>매칭 완료 알림</a:t>
            </a:r>
            <a:endParaRPr lang="ko-KR" altLang="en-US" sz="800" dirty="0">
              <a:solidFill>
                <a:schemeClr val="tx1"/>
              </a:solidFill>
              <a:latin typeface="+mn-ea"/>
            </a:endParaRPr>
          </a:p>
        </p:txBody>
      </p:sp>
      <p:sp>
        <p:nvSpPr>
          <p:cNvPr id="254" name="순서도: 처리 7">
            <a:extLst>
              <a:ext uri="{FF2B5EF4-FFF2-40B4-BE49-F238E27FC236}">
                <a16:creationId xmlns:a16="http://schemas.microsoft.com/office/drawing/2014/main" id="{2508E4CE-7684-C5ED-996C-68A9C94A59CF}"/>
              </a:ext>
            </a:extLst>
          </p:cNvPr>
          <p:cNvSpPr/>
          <p:nvPr/>
        </p:nvSpPr>
        <p:spPr>
          <a:xfrm>
            <a:off x="4602759" y="507110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ore-KR" altLang="en-US" sz="800" dirty="0">
                <a:solidFill>
                  <a:schemeClr val="tx1"/>
                </a:solidFill>
                <a:latin typeface="+mn-ea"/>
              </a:rPr>
              <a:t>매칭 실패 알림</a:t>
            </a:r>
            <a:endParaRPr lang="ko-KR" altLang="en-US" sz="800" dirty="0">
              <a:solidFill>
                <a:schemeClr val="tx1"/>
              </a:solidFill>
              <a:latin typeface="+mn-ea"/>
            </a:endParaRPr>
          </a:p>
        </p:txBody>
      </p:sp>
      <p:cxnSp>
        <p:nvCxnSpPr>
          <p:cNvPr id="255" name="연결선: 꺾임 28">
            <a:extLst>
              <a:ext uri="{FF2B5EF4-FFF2-40B4-BE49-F238E27FC236}">
                <a16:creationId xmlns:a16="http://schemas.microsoft.com/office/drawing/2014/main" id="{CE0FF284-DDF6-12A7-B182-2E42AEC281CF}"/>
              </a:ext>
            </a:extLst>
          </p:cNvPr>
          <p:cNvCxnSpPr>
            <a:cxnSpLocks/>
            <a:stCxn id="237" idx="0"/>
            <a:endCxn id="254" idx="3"/>
          </p:cNvCxnSpPr>
          <p:nvPr/>
        </p:nvCxnSpPr>
        <p:spPr>
          <a:xfrm rot="16200000" flipV="1">
            <a:off x="7088081" y="3972027"/>
            <a:ext cx="308668" cy="2777632"/>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258" name="TextBox 257">
            <a:extLst>
              <a:ext uri="{FF2B5EF4-FFF2-40B4-BE49-F238E27FC236}">
                <a16:creationId xmlns:a16="http://schemas.microsoft.com/office/drawing/2014/main" id="{DD3304AE-8CBC-5B8A-9263-36529ED07101}"/>
              </a:ext>
            </a:extLst>
          </p:cNvPr>
          <p:cNvSpPr txBox="1"/>
          <p:nvPr/>
        </p:nvSpPr>
        <p:spPr>
          <a:xfrm>
            <a:off x="7037027" y="5013176"/>
            <a:ext cx="343364" cy="215444"/>
          </a:xfrm>
          <a:prstGeom prst="rect">
            <a:avLst/>
          </a:prstGeom>
          <a:noFill/>
        </p:spPr>
        <p:txBody>
          <a:bodyPr wrap="square" rtlCol="0">
            <a:spAutoFit/>
          </a:bodyPr>
          <a:lstStyle/>
          <a:p>
            <a:r>
              <a:rPr lang="en-US" altLang="ko-KR" sz="800" dirty="0"/>
              <a:t>NO</a:t>
            </a:r>
            <a:endParaRPr lang="ko-KR" altLang="en-US" sz="800" dirty="0"/>
          </a:p>
        </p:txBody>
      </p:sp>
      <p:sp>
        <p:nvSpPr>
          <p:cNvPr id="259" name="TextBox 258">
            <a:extLst>
              <a:ext uri="{FF2B5EF4-FFF2-40B4-BE49-F238E27FC236}">
                <a16:creationId xmlns:a16="http://schemas.microsoft.com/office/drawing/2014/main" id="{AFE6D4BE-34E3-7BF8-ADDA-83A2B4372C05}"/>
              </a:ext>
            </a:extLst>
          </p:cNvPr>
          <p:cNvSpPr txBox="1"/>
          <p:nvPr/>
        </p:nvSpPr>
        <p:spPr>
          <a:xfrm>
            <a:off x="7757274" y="5493066"/>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60" name="직선 화살표 연결선 259">
            <a:extLst>
              <a:ext uri="{FF2B5EF4-FFF2-40B4-BE49-F238E27FC236}">
                <a16:creationId xmlns:a16="http://schemas.microsoft.com/office/drawing/2014/main" id="{D2BE3E9B-3842-A3F3-4244-01BF0CDFD342}"/>
              </a:ext>
            </a:extLst>
          </p:cNvPr>
          <p:cNvCxnSpPr>
            <a:cxnSpLocks/>
            <a:stCxn id="245" idx="1"/>
            <a:endCxn id="263" idx="3"/>
          </p:cNvCxnSpPr>
          <p:nvPr/>
        </p:nvCxnSpPr>
        <p:spPr>
          <a:xfrm flipH="1">
            <a:off x="4032955" y="5700256"/>
            <a:ext cx="569804" cy="233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3" name="순서도: 처리 7">
            <a:extLst>
              <a:ext uri="{FF2B5EF4-FFF2-40B4-BE49-F238E27FC236}">
                <a16:creationId xmlns:a16="http://schemas.microsoft.com/office/drawing/2014/main" id="{F55726DF-44C4-ADF2-25C0-2B8DCE8470D3}"/>
              </a:ext>
            </a:extLst>
          </p:cNvPr>
          <p:cNvSpPr/>
          <p:nvPr/>
        </p:nvSpPr>
        <p:spPr>
          <a:xfrm>
            <a:off x="2782115" y="5567189"/>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ore-KR" altLang="en-US" sz="800" dirty="0">
                <a:solidFill>
                  <a:schemeClr val="tx1"/>
                </a:solidFill>
                <a:latin typeface="+mn-ea"/>
              </a:rPr>
              <a:t>경기 진행</a:t>
            </a:r>
            <a:endParaRPr lang="ko-KR" altLang="en-US" sz="800" dirty="0">
              <a:solidFill>
                <a:schemeClr val="tx1"/>
              </a:solidFill>
              <a:latin typeface="+mn-ea"/>
            </a:endParaRPr>
          </a:p>
        </p:txBody>
      </p:sp>
      <p:cxnSp>
        <p:nvCxnSpPr>
          <p:cNvPr id="266" name="직선 화살표 연결선 265">
            <a:extLst>
              <a:ext uri="{FF2B5EF4-FFF2-40B4-BE49-F238E27FC236}">
                <a16:creationId xmlns:a16="http://schemas.microsoft.com/office/drawing/2014/main" id="{44C9F052-3AF5-E564-F854-B9FFCDCAE65D}"/>
              </a:ext>
            </a:extLst>
          </p:cNvPr>
          <p:cNvCxnSpPr>
            <a:cxnSpLocks/>
            <a:stCxn id="272" idx="2"/>
            <a:endCxn id="269" idx="0"/>
          </p:cNvCxnSpPr>
          <p:nvPr/>
        </p:nvCxnSpPr>
        <p:spPr>
          <a:xfrm>
            <a:off x="1646859" y="5844398"/>
            <a:ext cx="5521" cy="37883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9" name="순서도: 처리 7">
            <a:extLst>
              <a:ext uri="{FF2B5EF4-FFF2-40B4-BE49-F238E27FC236}">
                <a16:creationId xmlns:a16="http://schemas.microsoft.com/office/drawing/2014/main" id="{358687D1-3CC5-F832-4A06-A62A92DDC039}"/>
              </a:ext>
            </a:extLst>
          </p:cNvPr>
          <p:cNvSpPr/>
          <p:nvPr/>
        </p:nvSpPr>
        <p:spPr>
          <a:xfrm>
            <a:off x="1026960" y="622323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ore-KR" altLang="en-US" sz="800" dirty="0">
                <a:solidFill>
                  <a:schemeClr val="tx1"/>
                </a:solidFill>
                <a:latin typeface="+mn-ea"/>
              </a:rPr>
              <a:t>평가</a:t>
            </a:r>
            <a:endParaRPr lang="en-US" altLang="ko-Kore-KR" sz="800" dirty="0">
              <a:solidFill>
                <a:schemeClr val="tx1"/>
              </a:solidFill>
              <a:latin typeface="+mn-ea"/>
            </a:endParaRPr>
          </a:p>
          <a:p>
            <a:pPr algn="ctr">
              <a:lnSpc>
                <a:spcPct val="90000"/>
              </a:lnSpc>
            </a:pPr>
            <a:r>
              <a:rPr lang="en-US" altLang="ko-Kore-KR" sz="800" dirty="0">
                <a:solidFill>
                  <a:schemeClr val="tx1"/>
                </a:solidFill>
                <a:latin typeface="+mn-ea"/>
              </a:rPr>
              <a:t>(</a:t>
            </a:r>
            <a:r>
              <a:rPr lang="ko-Kore-KR" altLang="en-US" sz="800" dirty="0">
                <a:solidFill>
                  <a:schemeClr val="tx1"/>
                </a:solidFill>
                <a:latin typeface="+mn-ea"/>
              </a:rPr>
              <a:t>추후 개발</a:t>
            </a:r>
            <a:r>
              <a:rPr lang="en-US" altLang="ko-Kore-KR" sz="800" dirty="0">
                <a:solidFill>
                  <a:schemeClr val="tx1"/>
                </a:solidFill>
                <a:latin typeface="+mn-ea"/>
              </a:rPr>
              <a:t>)</a:t>
            </a:r>
            <a:endParaRPr lang="ko-KR" altLang="en-US" sz="800" dirty="0">
              <a:solidFill>
                <a:schemeClr val="tx1"/>
              </a:solidFill>
              <a:latin typeface="+mn-ea"/>
            </a:endParaRPr>
          </a:p>
        </p:txBody>
      </p:sp>
      <p:sp>
        <p:nvSpPr>
          <p:cNvPr id="272" name="순서도: 수행의 시작/종료 56">
            <a:extLst>
              <a:ext uri="{FF2B5EF4-FFF2-40B4-BE49-F238E27FC236}">
                <a16:creationId xmlns:a16="http://schemas.microsoft.com/office/drawing/2014/main" id="{8278835A-61EA-1B27-34BD-6880393BE2D1}"/>
              </a:ext>
            </a:extLst>
          </p:cNvPr>
          <p:cNvSpPr/>
          <p:nvPr/>
        </p:nvSpPr>
        <p:spPr>
          <a:xfrm>
            <a:off x="1021439" y="5573587"/>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mn-ea"/>
              </a:rPr>
              <a:t>End</a:t>
            </a:r>
            <a:endParaRPr lang="ko-KR" altLang="en-US" sz="800">
              <a:solidFill>
                <a:schemeClr val="tx1"/>
              </a:solidFill>
              <a:latin typeface="+mn-ea"/>
            </a:endParaRPr>
          </a:p>
        </p:txBody>
      </p:sp>
      <p:cxnSp>
        <p:nvCxnSpPr>
          <p:cNvPr id="273" name="직선 화살표 연결선 272">
            <a:extLst>
              <a:ext uri="{FF2B5EF4-FFF2-40B4-BE49-F238E27FC236}">
                <a16:creationId xmlns:a16="http://schemas.microsoft.com/office/drawing/2014/main" id="{8E1A5E74-7CBD-4E1F-AE11-AF6BEDBA4DA4}"/>
              </a:ext>
            </a:extLst>
          </p:cNvPr>
          <p:cNvCxnSpPr>
            <a:cxnSpLocks/>
            <a:stCxn id="263" idx="1"/>
            <a:endCxn id="272" idx="3"/>
          </p:cNvCxnSpPr>
          <p:nvPr/>
        </p:nvCxnSpPr>
        <p:spPr>
          <a:xfrm flipH="1">
            <a:off x="2272279" y="5702595"/>
            <a:ext cx="509836" cy="639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4" name="그림 3" descr="모니터, 컴퓨터이(가) 표시된 사진&#10;&#10;자동 생성된 설명">
            <a:extLst>
              <a:ext uri="{FF2B5EF4-FFF2-40B4-BE49-F238E27FC236}">
                <a16:creationId xmlns:a16="http://schemas.microsoft.com/office/drawing/2014/main" id="{73A33B5B-85B8-0760-58D9-E5F4EB8F6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555" y="6202024"/>
            <a:ext cx="611352" cy="611352"/>
          </a:xfrm>
          <a:prstGeom prst="rect">
            <a:avLst/>
          </a:prstGeom>
        </p:spPr>
      </p:pic>
      <p:sp>
        <p:nvSpPr>
          <p:cNvPr id="6" name="직사각형 5">
            <a:extLst>
              <a:ext uri="{FF2B5EF4-FFF2-40B4-BE49-F238E27FC236}">
                <a16:creationId xmlns:a16="http://schemas.microsoft.com/office/drawing/2014/main" id="{E1B3AF02-99E0-AC4E-79E2-A1E31D1C93BB}"/>
              </a:ext>
            </a:extLst>
          </p:cNvPr>
          <p:cNvSpPr/>
          <p:nvPr/>
        </p:nvSpPr>
        <p:spPr>
          <a:xfrm>
            <a:off x="8832304" y="63586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cxnSp>
        <p:nvCxnSpPr>
          <p:cNvPr id="8" name="직선 화살표 연결선 7">
            <a:extLst>
              <a:ext uri="{FF2B5EF4-FFF2-40B4-BE49-F238E27FC236}">
                <a16:creationId xmlns:a16="http://schemas.microsoft.com/office/drawing/2014/main" id="{54F6D0B1-AC3F-EB3B-3D58-DD73DC0538ED}"/>
              </a:ext>
            </a:extLst>
          </p:cNvPr>
          <p:cNvCxnSpPr>
            <a:cxnSpLocks/>
            <a:stCxn id="4" idx="0"/>
            <a:endCxn id="237" idx="2"/>
          </p:cNvCxnSpPr>
          <p:nvPr/>
        </p:nvCxnSpPr>
        <p:spPr>
          <a:xfrm flipV="1">
            <a:off x="8631231" y="5885335"/>
            <a:ext cx="0" cy="316689"/>
          </a:xfrm>
          <a:prstGeom prst="straightConnector1">
            <a:avLst/>
          </a:prstGeom>
          <a:ln w="31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C1A900F-CF72-F7EF-E2D9-FE5EAC19F4CF}"/>
              </a:ext>
            </a:extLst>
          </p:cNvPr>
          <p:cNvSpPr txBox="1"/>
          <p:nvPr/>
        </p:nvSpPr>
        <p:spPr>
          <a:xfrm>
            <a:off x="8656615" y="6043106"/>
            <a:ext cx="873957" cy="215444"/>
          </a:xfrm>
          <a:prstGeom prst="rect">
            <a:avLst/>
          </a:prstGeom>
          <a:noFill/>
        </p:spPr>
        <p:txBody>
          <a:bodyPr wrap="none" rtlCol="0">
            <a:spAutoFit/>
          </a:bodyPr>
          <a:lstStyle/>
          <a:p>
            <a:r>
              <a:rPr lang="ko-KR" altLang="en-US" sz="800" dirty="0"/>
              <a:t>신청 정보 로드</a:t>
            </a:r>
          </a:p>
        </p:txBody>
      </p:sp>
      <p:sp>
        <p:nvSpPr>
          <p:cNvPr id="15" name="TextBox 14">
            <a:extLst>
              <a:ext uri="{FF2B5EF4-FFF2-40B4-BE49-F238E27FC236}">
                <a16:creationId xmlns:a16="http://schemas.microsoft.com/office/drawing/2014/main" id="{7E9FDF54-51DF-2FC8-CCF5-B1120FA18D8C}"/>
              </a:ext>
            </a:extLst>
          </p:cNvPr>
          <p:cNvSpPr txBox="1"/>
          <p:nvPr/>
        </p:nvSpPr>
        <p:spPr>
          <a:xfrm>
            <a:off x="9350532" y="3160785"/>
            <a:ext cx="734496" cy="215444"/>
          </a:xfrm>
          <a:prstGeom prst="rect">
            <a:avLst/>
          </a:prstGeom>
          <a:noFill/>
        </p:spPr>
        <p:txBody>
          <a:bodyPr wrap="none" rtlCol="0">
            <a:spAutoFit/>
          </a:bodyPr>
          <a:lstStyle/>
          <a:p>
            <a:r>
              <a:rPr lang="ko-KR" altLang="en-US" sz="800" dirty="0"/>
              <a:t>게시글 저장</a:t>
            </a:r>
          </a:p>
        </p:txBody>
      </p:sp>
      <p:sp>
        <p:nvSpPr>
          <p:cNvPr id="16" name="TextBox 15">
            <a:extLst>
              <a:ext uri="{FF2B5EF4-FFF2-40B4-BE49-F238E27FC236}">
                <a16:creationId xmlns:a16="http://schemas.microsoft.com/office/drawing/2014/main" id="{7BF2FBF3-8C73-65C5-9D74-E37296255571}"/>
              </a:ext>
            </a:extLst>
          </p:cNvPr>
          <p:cNvSpPr txBox="1"/>
          <p:nvPr/>
        </p:nvSpPr>
        <p:spPr>
          <a:xfrm>
            <a:off x="10495838" y="3896433"/>
            <a:ext cx="734496" cy="215444"/>
          </a:xfrm>
          <a:prstGeom prst="rect">
            <a:avLst/>
          </a:prstGeom>
          <a:noFill/>
        </p:spPr>
        <p:txBody>
          <a:bodyPr wrap="none" rtlCol="0">
            <a:spAutoFit/>
          </a:bodyPr>
          <a:lstStyle/>
          <a:p>
            <a:r>
              <a:rPr lang="ko-KR" altLang="en-US" sz="800" dirty="0"/>
              <a:t>신청서 저장</a:t>
            </a:r>
          </a:p>
        </p:txBody>
      </p:sp>
      <p:sp>
        <p:nvSpPr>
          <p:cNvPr id="17" name="TextBox 16">
            <a:extLst>
              <a:ext uri="{FF2B5EF4-FFF2-40B4-BE49-F238E27FC236}">
                <a16:creationId xmlns:a16="http://schemas.microsoft.com/office/drawing/2014/main" id="{E4347CA6-339F-A273-78A2-8FDEC67CA370}"/>
              </a:ext>
            </a:extLst>
          </p:cNvPr>
          <p:cNvSpPr txBox="1"/>
          <p:nvPr/>
        </p:nvSpPr>
        <p:spPr>
          <a:xfrm>
            <a:off x="2245635" y="3434085"/>
            <a:ext cx="389850" cy="215444"/>
          </a:xfrm>
          <a:prstGeom prst="rect">
            <a:avLst/>
          </a:prstGeom>
          <a:noFill/>
        </p:spPr>
        <p:txBody>
          <a:bodyPr wrap="none" rtlCol="0">
            <a:spAutoFit/>
          </a:bodyPr>
          <a:lstStyle/>
          <a:p>
            <a:r>
              <a:rPr lang="ko-KR" altLang="en-US" sz="800" dirty="0"/>
              <a:t>모집</a:t>
            </a:r>
          </a:p>
        </p:txBody>
      </p:sp>
      <p:sp>
        <p:nvSpPr>
          <p:cNvPr id="18" name="TextBox 17">
            <a:extLst>
              <a:ext uri="{FF2B5EF4-FFF2-40B4-BE49-F238E27FC236}">
                <a16:creationId xmlns:a16="http://schemas.microsoft.com/office/drawing/2014/main" id="{4C3215A6-C7CC-16DA-4C4F-28F1B5266328}"/>
              </a:ext>
            </a:extLst>
          </p:cNvPr>
          <p:cNvSpPr txBox="1"/>
          <p:nvPr/>
        </p:nvSpPr>
        <p:spPr>
          <a:xfrm>
            <a:off x="2290888" y="4243915"/>
            <a:ext cx="389850" cy="215444"/>
          </a:xfrm>
          <a:prstGeom prst="rect">
            <a:avLst/>
          </a:prstGeom>
          <a:noFill/>
        </p:spPr>
        <p:txBody>
          <a:bodyPr wrap="none" rtlCol="0">
            <a:spAutoFit/>
          </a:bodyPr>
          <a:lstStyle/>
          <a:p>
            <a:r>
              <a:rPr lang="ko-KR" altLang="en-US" sz="800" dirty="0"/>
              <a:t>신청</a:t>
            </a:r>
          </a:p>
        </p:txBody>
      </p:sp>
    </p:spTree>
    <p:extLst>
      <p:ext uri="{BB962C8B-B14F-4D97-AF65-F5344CB8AC3E}">
        <p14:creationId xmlns:p14="http://schemas.microsoft.com/office/powerpoint/2010/main" val="2337747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5BF2AD-B8BE-3CE3-26C7-53D53BA53736}"/>
              </a:ext>
            </a:extLst>
          </p:cNvPr>
          <p:cNvSpPr>
            <a:spLocks noGrp="1"/>
          </p:cNvSpPr>
          <p:nvPr>
            <p:ph type="title"/>
          </p:nvPr>
        </p:nvSpPr>
        <p:spPr/>
        <p:txBody>
          <a:bodyPr/>
          <a:lstStyle/>
          <a:p>
            <a:r>
              <a:rPr kumimoji="1" lang="ko-KR" altLang="en-US" dirty="0"/>
              <a:t>화면설계서 표식 설명 및 정책</a:t>
            </a:r>
            <a:endParaRPr kumimoji="1" lang="ko-Kore-KR" altLang="en-US" dirty="0"/>
          </a:p>
        </p:txBody>
      </p:sp>
      <p:graphicFrame>
        <p:nvGraphicFramePr>
          <p:cNvPr id="10" name="표 3">
            <a:extLst>
              <a:ext uri="{FF2B5EF4-FFF2-40B4-BE49-F238E27FC236}">
                <a16:creationId xmlns:a16="http://schemas.microsoft.com/office/drawing/2014/main" id="{F03C4BAC-7812-BDF6-BEC4-91A5EA28DA96}"/>
              </a:ext>
            </a:extLst>
          </p:cNvPr>
          <p:cNvGraphicFramePr>
            <a:graphicFrameLocks noGrp="1"/>
          </p:cNvGraphicFramePr>
          <p:nvPr>
            <p:extLst>
              <p:ext uri="{D42A27DB-BD31-4B8C-83A1-F6EECF244321}">
                <p14:modId xmlns:p14="http://schemas.microsoft.com/office/powerpoint/2010/main" val="1068478466"/>
              </p:ext>
            </p:extLst>
          </p:nvPr>
        </p:nvGraphicFramePr>
        <p:xfrm>
          <a:off x="295492" y="1221958"/>
          <a:ext cx="5728236" cy="2792846"/>
        </p:xfrm>
        <a:graphic>
          <a:graphicData uri="http://schemas.openxmlformats.org/drawingml/2006/table">
            <a:tbl>
              <a:tblPr firstRow="1" bandRow="1">
                <a:tableStyleId>{5C22544A-7EE6-4342-B048-85BDC9FD1C3A}</a:tableStyleId>
              </a:tblPr>
              <a:tblGrid>
                <a:gridCol w="353530">
                  <a:extLst>
                    <a:ext uri="{9D8B030D-6E8A-4147-A177-3AD203B41FA5}">
                      <a16:colId xmlns:a16="http://schemas.microsoft.com/office/drawing/2014/main" val="2284689453"/>
                    </a:ext>
                  </a:extLst>
                </a:gridCol>
                <a:gridCol w="1286850">
                  <a:extLst>
                    <a:ext uri="{9D8B030D-6E8A-4147-A177-3AD203B41FA5}">
                      <a16:colId xmlns:a16="http://schemas.microsoft.com/office/drawing/2014/main" val="2363775590"/>
                    </a:ext>
                  </a:extLst>
                </a:gridCol>
                <a:gridCol w="849519">
                  <a:extLst>
                    <a:ext uri="{9D8B030D-6E8A-4147-A177-3AD203B41FA5}">
                      <a16:colId xmlns:a16="http://schemas.microsoft.com/office/drawing/2014/main" val="185434580"/>
                    </a:ext>
                  </a:extLst>
                </a:gridCol>
                <a:gridCol w="3238337">
                  <a:extLst>
                    <a:ext uri="{9D8B030D-6E8A-4147-A177-3AD203B41FA5}">
                      <a16:colId xmlns:a16="http://schemas.microsoft.com/office/drawing/2014/main" val="886655498"/>
                    </a:ext>
                  </a:extLst>
                </a:gridCol>
              </a:tblGrid>
              <a:tr h="360989">
                <a:tc>
                  <a:txBody>
                    <a:bodyPr/>
                    <a:lstStyle/>
                    <a:p>
                      <a:pPr algn="ctr"/>
                      <a:r>
                        <a:rPr lang="en-US" altLang="ko-Kore-KR" sz="800" b="1" i="0">
                          <a:solidFill>
                            <a:schemeClr val="tx1">
                              <a:lumMod val="75000"/>
                              <a:lumOff val="25000"/>
                            </a:schemeClr>
                          </a:solidFill>
                          <a:latin typeface="S-Core Dream 6 Bold" panose="020B0503030302020204" pitchFamily="34" charset="-127"/>
                          <a:ea typeface="S-Core Dream 6 Bold" panose="020B0503030302020204" pitchFamily="34" charset="-127"/>
                        </a:rPr>
                        <a:t>No.</a:t>
                      </a:r>
                      <a:endParaRPr lang="ko-Kore-KR" altLang="en-US" sz="800" b="1" i="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ko-Kore-KR" altLang="en-US" sz="800" b="1" i="0">
                          <a:solidFill>
                            <a:schemeClr val="tx1">
                              <a:lumMod val="75000"/>
                              <a:lumOff val="25000"/>
                            </a:schemeClr>
                          </a:solidFill>
                          <a:latin typeface="S-Core Dream 6 Bold" panose="020B0503030302020204" pitchFamily="34" charset="-127"/>
                          <a:ea typeface="S-Core Dream 6 Bold" panose="020B0503030302020204" pitchFamily="34" charset="-127"/>
                        </a:rPr>
                        <a:t>표식도형</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ko-Kore-KR" altLang="en-US" sz="800" b="1" i="0">
                          <a:solidFill>
                            <a:schemeClr val="tx1">
                              <a:lumMod val="75000"/>
                              <a:lumOff val="25000"/>
                            </a:schemeClr>
                          </a:solidFill>
                          <a:latin typeface="S-Core Dream 6 Bold" panose="020B0503030302020204" pitchFamily="34" charset="-127"/>
                          <a:ea typeface="S-Core Dream 6 Bold" panose="020B0503030302020204" pitchFamily="34" charset="-127"/>
                        </a:rPr>
                        <a:t>이름</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ko-Kore-KR" altLang="en-US" sz="800" b="1" i="0">
                          <a:solidFill>
                            <a:schemeClr val="tx1">
                              <a:lumMod val="75000"/>
                              <a:lumOff val="25000"/>
                            </a:schemeClr>
                          </a:solidFill>
                          <a:latin typeface="S-Core Dream 6 Bold" panose="020B0503030302020204" pitchFamily="34" charset="-127"/>
                          <a:ea typeface="S-Core Dream 6 Bold" panose="020B0503030302020204" pitchFamily="34" charset="-127"/>
                        </a:rPr>
                        <a:t>설명</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348797188"/>
                  </a:ext>
                </a:extLst>
              </a:tr>
              <a:tr h="810619">
                <a:tc>
                  <a:txBody>
                    <a:bodyPr/>
                    <a:lstStyle/>
                    <a:p>
                      <a:pPr algn="ctr"/>
                      <a:r>
                        <a:rPr lang="en-US" altLang="ko-Kore-KR" sz="800" b="1" i="0">
                          <a:solidFill>
                            <a:schemeClr val="tx1">
                              <a:lumMod val="75000"/>
                              <a:lumOff val="25000"/>
                            </a:schemeClr>
                          </a:solidFill>
                          <a:latin typeface="S-Core Dream 6 Bold" panose="020B0503030302020204" pitchFamily="34" charset="-127"/>
                          <a:ea typeface="S-Core Dream 6 Bold" panose="020B0503030302020204" pitchFamily="34" charset="-127"/>
                        </a:rPr>
                        <a:t>1</a:t>
                      </a:r>
                      <a:endParaRPr lang="ko-Kore-KR" altLang="en-US" sz="800" b="1" i="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endParaRPr lang="ko-Kore-KR" altLang="en-US"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altLang="ko-Kore-KR" sz="800" b="0" i="0">
                          <a:solidFill>
                            <a:schemeClr val="tx1">
                              <a:lumMod val="75000"/>
                              <a:lumOff val="25000"/>
                            </a:schemeClr>
                          </a:solidFill>
                          <a:latin typeface="S-Core Dream 4 Regular" panose="020B0203030302020204" pitchFamily="34" charset="-127"/>
                          <a:ea typeface="S-Core Dream 4 Regular" panose="020B0203030302020204" pitchFamily="34" charset="-127"/>
                        </a:rPr>
                        <a:t>Description</a:t>
                      </a:r>
                      <a:br>
                        <a:rPr lang="en-US" altLang="ko-Kore-KR" sz="800" b="0" i="0">
                          <a:solidFill>
                            <a:schemeClr val="tx1">
                              <a:lumMod val="75000"/>
                              <a:lumOff val="25000"/>
                            </a:schemeClr>
                          </a:solidFill>
                          <a:latin typeface="S-Core Dream 4 Regular" panose="020B0203030302020204" pitchFamily="34" charset="-127"/>
                          <a:ea typeface="S-Core Dream 4 Regular" panose="020B0203030302020204" pitchFamily="34" charset="-127"/>
                        </a:rPr>
                      </a:br>
                      <a:r>
                        <a:rPr lang="en-US" altLang="ko-Kore-KR" sz="800" b="0" i="0">
                          <a:solidFill>
                            <a:schemeClr val="tx1">
                              <a:lumMod val="75000"/>
                              <a:lumOff val="25000"/>
                            </a:schemeClr>
                          </a:solidFill>
                          <a:latin typeface="S-Core Dream 4 Regular" panose="020B0203030302020204" pitchFamily="34" charset="-127"/>
                          <a:ea typeface="S-Core Dream 4 Regular" panose="020B0203030302020204" pitchFamily="34" charset="-127"/>
                        </a:rPr>
                        <a:t>Number</a:t>
                      </a:r>
                      <a:endParaRPr lang="ko-Kore-KR" altLang="en-US" sz="800" b="0" i="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l"/>
                      <a:r>
                        <a:rPr lang="ko-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화면 설계서 우측의 상세 설명에 해당되는 부분의 번호 입니다</a:t>
                      </a:r>
                      <a:r>
                        <a:rPr lang="en-US" altLang="ko-KR"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a:t>
                      </a:r>
                      <a:endParaRPr lang="ko-Kore-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018176440"/>
                  </a:ext>
                </a:extLst>
              </a:tr>
              <a:tr h="810619">
                <a:tc>
                  <a:txBody>
                    <a:bodyPr/>
                    <a:lstStyle/>
                    <a:p>
                      <a:pPr algn="ctr"/>
                      <a:r>
                        <a:rPr lang="en-US" altLang="ko-Kore-KR" sz="800" b="1" i="0">
                          <a:solidFill>
                            <a:schemeClr val="tx1">
                              <a:lumMod val="75000"/>
                              <a:lumOff val="25000"/>
                            </a:schemeClr>
                          </a:solidFill>
                          <a:latin typeface="S-Core Dream 6 Bold" panose="020B0503030302020204" pitchFamily="34" charset="-127"/>
                          <a:ea typeface="S-Core Dream 6 Bold" panose="020B0503030302020204" pitchFamily="34" charset="-127"/>
                        </a:rPr>
                        <a:t>2</a:t>
                      </a:r>
                      <a:endParaRPr lang="ko-Kore-KR" altLang="en-US" sz="800" b="1" i="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endParaRPr lang="ko-Kore-KR" altLang="en-US"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altLang="ko-Kore-KR" sz="800" b="0" i="0">
                          <a:solidFill>
                            <a:schemeClr val="tx1">
                              <a:lumMod val="75000"/>
                              <a:lumOff val="25000"/>
                            </a:schemeClr>
                          </a:solidFill>
                          <a:latin typeface="S-Core Dream 4 Regular" panose="020B0203030302020204" pitchFamily="34" charset="-127"/>
                          <a:ea typeface="S-Core Dream 4 Regular" panose="020B0203030302020204" pitchFamily="34" charset="-127"/>
                        </a:rPr>
                        <a:t>Link</a:t>
                      </a:r>
                      <a:endParaRPr lang="ko-Kore-KR" altLang="en-US" sz="800" b="0" i="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화면 설계서의 내용이 많아 다음 페이지 까지의 연장을 의미합니다</a:t>
                      </a:r>
                      <a:r>
                        <a:rPr lang="en-US" altLang="ko-KR"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a:t>
                      </a:r>
                      <a:endParaRPr lang="ko-Kore-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717598858"/>
                  </a:ext>
                </a:extLst>
              </a:tr>
              <a:tr h="810619">
                <a:tc>
                  <a:txBody>
                    <a:bodyPr/>
                    <a:lstStyle/>
                    <a:p>
                      <a:pPr algn="ctr"/>
                      <a:r>
                        <a:rPr lang="en-US" altLang="ko-Kore-KR" sz="800" b="1" i="0" dirty="0">
                          <a:solidFill>
                            <a:schemeClr val="tx1">
                              <a:lumMod val="75000"/>
                              <a:lumOff val="25000"/>
                            </a:schemeClr>
                          </a:solidFill>
                          <a:latin typeface="S-Core Dream 6 Bold" panose="020B0503030302020204" pitchFamily="34" charset="-127"/>
                          <a:ea typeface="S-Core Dream 6 Bold" panose="020B0503030302020204" pitchFamily="34" charset="-127"/>
                        </a:rPr>
                        <a:t>3</a:t>
                      </a:r>
                      <a:endParaRPr lang="ko-Kore-KR" altLang="en-US" sz="800" b="1" i="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endParaRPr lang="ko-Kore-KR" altLang="en-US"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altLang="ko-Kore-KR"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Image Box</a:t>
                      </a:r>
                      <a:endParaRPr lang="ko-Kore-KR" altLang="en-US" sz="800" b="0" i="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l"/>
                      <a:r>
                        <a:rPr lang="ko-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이미지가 삽입 되는 부분을 나타내는 기호입니다</a:t>
                      </a:r>
                      <a:r>
                        <a:rPr lang="en-US" altLang="ko-KR"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430585970"/>
                  </a:ext>
                </a:extLst>
              </a:tr>
            </a:tbl>
          </a:graphicData>
        </a:graphic>
      </p:graphicFrame>
      <p:sp>
        <p:nvSpPr>
          <p:cNvPr id="11" name="타원 10">
            <a:extLst>
              <a:ext uri="{FF2B5EF4-FFF2-40B4-BE49-F238E27FC236}">
                <a16:creationId xmlns:a16="http://schemas.microsoft.com/office/drawing/2014/main" id="{0C48159F-977D-538D-340A-D63813B4A8EE}"/>
              </a:ext>
            </a:extLst>
          </p:cNvPr>
          <p:cNvSpPr/>
          <p:nvPr/>
        </p:nvSpPr>
        <p:spPr>
          <a:xfrm>
            <a:off x="1151489" y="1856783"/>
            <a:ext cx="207586" cy="207586"/>
          </a:xfrm>
          <a:prstGeom prst="ellipse">
            <a:avLst/>
          </a:prstGeom>
          <a:solidFill>
            <a:srgbClr val="FF0000"/>
          </a:solidFill>
          <a:ln w="9525">
            <a:solidFill>
              <a:schemeClr val="bg1"/>
            </a:solidFill>
          </a:ln>
          <a:effectLst>
            <a:softEdge rad="1270"/>
          </a:effectLst>
        </p:spPr>
        <p:style>
          <a:lnRef idx="2">
            <a:schemeClr val="dk1">
              <a:shade val="50000"/>
            </a:schemeClr>
          </a:lnRef>
          <a:fillRef idx="1">
            <a:schemeClr val="dk1"/>
          </a:fillRef>
          <a:effectRef idx="0">
            <a:schemeClr val="dk1"/>
          </a:effectRef>
          <a:fontRef idx="minor">
            <a:schemeClr val="lt1"/>
          </a:fontRef>
        </p:style>
        <p:txBody>
          <a:bodyPr tIns="72000" bIns="46800" rtlCol="0" anchor="ctr" anchorCtr="0"/>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rPr>
              <a:t>1</a:t>
            </a:r>
            <a:endParaRPr kumimoji="1" lang="ko-Kore-KR" altLang="en-US"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endParaRPr>
          </a:p>
        </p:txBody>
      </p:sp>
      <p:grpSp>
        <p:nvGrpSpPr>
          <p:cNvPr id="15" name="그룹 14">
            <a:extLst>
              <a:ext uri="{FF2B5EF4-FFF2-40B4-BE49-F238E27FC236}">
                <a16:creationId xmlns:a16="http://schemas.microsoft.com/office/drawing/2014/main" id="{39E87AF4-3018-CE02-1DAB-C899484689F9}"/>
              </a:ext>
            </a:extLst>
          </p:cNvPr>
          <p:cNvGrpSpPr/>
          <p:nvPr/>
        </p:nvGrpSpPr>
        <p:grpSpPr>
          <a:xfrm>
            <a:off x="1057918" y="3470917"/>
            <a:ext cx="379860" cy="317287"/>
            <a:chOff x="5231231" y="1151295"/>
            <a:chExt cx="3537619" cy="1563189"/>
          </a:xfrm>
        </p:grpSpPr>
        <p:sp>
          <p:nvSpPr>
            <p:cNvPr id="16" name="직사각형 15">
              <a:extLst>
                <a:ext uri="{FF2B5EF4-FFF2-40B4-BE49-F238E27FC236}">
                  <a16:creationId xmlns:a16="http://schemas.microsoft.com/office/drawing/2014/main" id="{AEC5A63D-8716-D9A6-F5D0-BFE4E659A492}"/>
                </a:ext>
              </a:extLst>
            </p:cNvPr>
            <p:cNvSpPr/>
            <p:nvPr/>
          </p:nvSpPr>
          <p:spPr>
            <a:xfrm>
              <a:off x="5254544" y="1152185"/>
              <a:ext cx="3514306" cy="1562299"/>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ore-KR" altLang="en-US" sz="1800" b="0" i="0" u="none" strike="noStrike" kern="1200" cap="none" spc="0" normalizeH="0" baseline="0" noProof="0">
                <a:ln>
                  <a:noFill/>
                </a:ln>
                <a:solidFill>
                  <a:prstClr val="white"/>
                </a:solidFill>
                <a:effectLst/>
                <a:uLnTx/>
                <a:uFillTx/>
                <a:latin typeface="맑은 고딕"/>
                <a:ea typeface="+mn-ea"/>
                <a:cs typeface="+mn-cs"/>
              </a:endParaRPr>
            </a:p>
          </p:txBody>
        </p:sp>
        <p:cxnSp>
          <p:nvCxnSpPr>
            <p:cNvPr id="17" name="직선 연결선[R] 16">
              <a:extLst>
                <a:ext uri="{FF2B5EF4-FFF2-40B4-BE49-F238E27FC236}">
                  <a16:creationId xmlns:a16="http://schemas.microsoft.com/office/drawing/2014/main" id="{320D6592-E827-FED5-06C3-2B66B72F8F16}"/>
                </a:ext>
              </a:extLst>
            </p:cNvPr>
            <p:cNvCxnSpPr>
              <a:cxnSpLocks/>
            </p:cNvCxnSpPr>
            <p:nvPr/>
          </p:nvCxnSpPr>
          <p:spPr>
            <a:xfrm>
              <a:off x="5231231" y="1151295"/>
              <a:ext cx="3534476" cy="1563188"/>
            </a:xfrm>
            <a:prstGeom prst="lin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직선 연결선[R] 17">
              <a:extLst>
                <a:ext uri="{FF2B5EF4-FFF2-40B4-BE49-F238E27FC236}">
                  <a16:creationId xmlns:a16="http://schemas.microsoft.com/office/drawing/2014/main" id="{05322C19-47A4-FE01-3060-34E555841851}"/>
                </a:ext>
              </a:extLst>
            </p:cNvPr>
            <p:cNvCxnSpPr>
              <a:cxnSpLocks/>
            </p:cNvCxnSpPr>
            <p:nvPr/>
          </p:nvCxnSpPr>
          <p:spPr>
            <a:xfrm flipH="1">
              <a:off x="5251401" y="1151296"/>
              <a:ext cx="3514306" cy="1562299"/>
            </a:xfrm>
            <a:prstGeom prst="lin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graphicFrame>
        <p:nvGraphicFramePr>
          <p:cNvPr id="33" name="표 3">
            <a:extLst>
              <a:ext uri="{FF2B5EF4-FFF2-40B4-BE49-F238E27FC236}">
                <a16:creationId xmlns:a16="http://schemas.microsoft.com/office/drawing/2014/main" id="{5D54ECE9-84FB-B177-3EBC-18AE3E13827F}"/>
              </a:ext>
            </a:extLst>
          </p:cNvPr>
          <p:cNvGraphicFramePr>
            <a:graphicFrameLocks noGrp="1"/>
          </p:cNvGraphicFramePr>
          <p:nvPr>
            <p:extLst>
              <p:ext uri="{D42A27DB-BD31-4B8C-83A1-F6EECF244321}">
                <p14:modId xmlns:p14="http://schemas.microsoft.com/office/powerpoint/2010/main" val="1645816169"/>
              </p:ext>
            </p:extLst>
          </p:nvPr>
        </p:nvGraphicFramePr>
        <p:xfrm>
          <a:off x="6196668" y="1221958"/>
          <a:ext cx="5728235" cy="2792846"/>
        </p:xfrm>
        <a:graphic>
          <a:graphicData uri="http://schemas.openxmlformats.org/drawingml/2006/table">
            <a:tbl>
              <a:tblPr firstRow="1" bandRow="1">
                <a:tableStyleId>{5C22544A-7EE6-4342-B048-85BDC9FD1C3A}</a:tableStyleId>
              </a:tblPr>
              <a:tblGrid>
                <a:gridCol w="353530">
                  <a:extLst>
                    <a:ext uri="{9D8B030D-6E8A-4147-A177-3AD203B41FA5}">
                      <a16:colId xmlns:a16="http://schemas.microsoft.com/office/drawing/2014/main" val="2284689453"/>
                    </a:ext>
                  </a:extLst>
                </a:gridCol>
                <a:gridCol w="1286850">
                  <a:extLst>
                    <a:ext uri="{9D8B030D-6E8A-4147-A177-3AD203B41FA5}">
                      <a16:colId xmlns:a16="http://schemas.microsoft.com/office/drawing/2014/main" val="2363775590"/>
                    </a:ext>
                  </a:extLst>
                </a:gridCol>
                <a:gridCol w="849519">
                  <a:extLst>
                    <a:ext uri="{9D8B030D-6E8A-4147-A177-3AD203B41FA5}">
                      <a16:colId xmlns:a16="http://schemas.microsoft.com/office/drawing/2014/main" val="185434580"/>
                    </a:ext>
                  </a:extLst>
                </a:gridCol>
                <a:gridCol w="3238336">
                  <a:extLst>
                    <a:ext uri="{9D8B030D-6E8A-4147-A177-3AD203B41FA5}">
                      <a16:colId xmlns:a16="http://schemas.microsoft.com/office/drawing/2014/main" val="886655498"/>
                    </a:ext>
                  </a:extLst>
                </a:gridCol>
              </a:tblGrid>
              <a:tr h="360989">
                <a:tc>
                  <a:txBody>
                    <a:bodyPr/>
                    <a:lstStyle/>
                    <a:p>
                      <a:pPr algn="ctr"/>
                      <a:r>
                        <a:rPr lang="en-US" altLang="ko-Kore-KR" sz="800" b="1" i="0" dirty="0">
                          <a:solidFill>
                            <a:schemeClr val="tx1">
                              <a:lumMod val="75000"/>
                              <a:lumOff val="25000"/>
                            </a:schemeClr>
                          </a:solidFill>
                          <a:latin typeface="S-Core Dream 6 Bold" panose="020B0503030302020204" pitchFamily="34" charset="-127"/>
                          <a:ea typeface="S-Core Dream 6 Bold" panose="020B0503030302020204" pitchFamily="34" charset="-127"/>
                        </a:rPr>
                        <a:t>No.</a:t>
                      </a:r>
                      <a:endParaRPr lang="ko-Kore-KR" altLang="en-US" sz="800" b="1" i="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ko-Kore-KR" altLang="en-US" sz="800" b="1" i="0">
                          <a:solidFill>
                            <a:schemeClr val="tx1">
                              <a:lumMod val="75000"/>
                              <a:lumOff val="25000"/>
                            </a:schemeClr>
                          </a:solidFill>
                          <a:latin typeface="S-Core Dream 6 Bold" panose="020B0503030302020204" pitchFamily="34" charset="-127"/>
                          <a:ea typeface="S-Core Dream 6 Bold" panose="020B0503030302020204" pitchFamily="34" charset="-127"/>
                        </a:rPr>
                        <a:t>표식도형</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ko-Kore-KR" altLang="en-US" sz="800" b="1" i="0">
                          <a:solidFill>
                            <a:schemeClr val="tx1">
                              <a:lumMod val="75000"/>
                              <a:lumOff val="25000"/>
                            </a:schemeClr>
                          </a:solidFill>
                          <a:latin typeface="S-Core Dream 6 Bold" panose="020B0503030302020204" pitchFamily="34" charset="-127"/>
                          <a:ea typeface="S-Core Dream 6 Bold" panose="020B0503030302020204" pitchFamily="34" charset="-127"/>
                        </a:rPr>
                        <a:t>이름</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ko-Kore-KR" altLang="en-US" sz="800" b="1" i="0">
                          <a:solidFill>
                            <a:schemeClr val="tx1">
                              <a:lumMod val="75000"/>
                              <a:lumOff val="25000"/>
                            </a:schemeClr>
                          </a:solidFill>
                          <a:latin typeface="S-Core Dream 6 Bold" panose="020B0503030302020204" pitchFamily="34" charset="-127"/>
                          <a:ea typeface="S-Core Dream 6 Bold" panose="020B0503030302020204" pitchFamily="34" charset="-127"/>
                        </a:rPr>
                        <a:t>설명</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348797188"/>
                  </a:ext>
                </a:extLst>
              </a:tr>
              <a:tr h="810619">
                <a:tc>
                  <a:txBody>
                    <a:bodyPr/>
                    <a:lstStyle/>
                    <a:p>
                      <a:pPr algn="ctr"/>
                      <a:r>
                        <a:rPr lang="en-US" altLang="ko-Kore-KR" sz="800" b="1" i="0" dirty="0">
                          <a:solidFill>
                            <a:schemeClr val="tx1">
                              <a:lumMod val="75000"/>
                              <a:lumOff val="25000"/>
                            </a:schemeClr>
                          </a:solidFill>
                          <a:latin typeface="S-Core Dream 6 Bold" panose="020B0503030302020204" pitchFamily="34" charset="-127"/>
                          <a:ea typeface="S-Core Dream 6 Bold" panose="020B0503030302020204" pitchFamily="34" charset="-127"/>
                        </a:rPr>
                        <a:t>4</a:t>
                      </a: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endParaRPr lang="ko-Kore-KR" altLang="en-US" sz="1000" b="0" i="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altLang="ko-Kore-KR"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Check</a:t>
                      </a:r>
                    </a:p>
                    <a:p>
                      <a:pPr algn="ctr"/>
                      <a:r>
                        <a:rPr lang="en-US" altLang="ko-Kore-KR"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BOX</a:t>
                      </a:r>
                      <a:endParaRPr lang="ko-Kore-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l"/>
                      <a:r>
                        <a:rPr lang="en-US" altLang="ko-Kore-KR"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&lt;input type=‘checkbox’&gt;</a:t>
                      </a:r>
                    </a:p>
                    <a:p>
                      <a:pPr algn="l"/>
                      <a:r>
                        <a:rPr lang="ko-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다중 선택이 가능한 체크 박스의 기호입니다</a:t>
                      </a:r>
                      <a:r>
                        <a:rPr lang="en-US" altLang="ko-KR"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a:t>
                      </a:r>
                      <a:endParaRPr lang="ko-Kore-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018176440"/>
                  </a:ext>
                </a:extLst>
              </a:tr>
              <a:tr h="810619">
                <a:tc>
                  <a:txBody>
                    <a:bodyPr/>
                    <a:lstStyle/>
                    <a:p>
                      <a:pPr algn="ctr"/>
                      <a:r>
                        <a:rPr lang="en-US" altLang="ko-Kore-KR" sz="800" b="1" i="0" dirty="0">
                          <a:solidFill>
                            <a:schemeClr val="tx1">
                              <a:lumMod val="75000"/>
                              <a:lumOff val="25000"/>
                            </a:schemeClr>
                          </a:solidFill>
                          <a:latin typeface="S-Core Dream 6 Bold" panose="020B0503030302020204" pitchFamily="34" charset="-127"/>
                          <a:ea typeface="S-Core Dream 6 Bold" panose="020B0503030302020204" pitchFamily="34" charset="-127"/>
                        </a:rPr>
                        <a:t>5</a:t>
                      </a: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endParaRPr lang="ko-Kore-KR" altLang="en-US" sz="1000" b="0" i="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altLang="ko-Kore-KR"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Radio</a:t>
                      </a:r>
                    </a:p>
                    <a:p>
                      <a:pPr algn="ctr"/>
                      <a:r>
                        <a:rPr lang="en-US" altLang="ko-Kore-KR"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Button</a:t>
                      </a:r>
                      <a:endParaRPr lang="ko-Kore-KR" altLang="en-US" sz="800" b="0" i="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l"/>
                      <a:r>
                        <a:rPr lang="en-US" altLang="ko-KR"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&lt;input type=‘radio’&gt;</a:t>
                      </a:r>
                    </a:p>
                    <a:p>
                      <a:pPr algn="l"/>
                      <a:r>
                        <a:rPr lang="ko-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다중 선택이 불가능한 라디오 버튼의 기호입니다</a:t>
                      </a:r>
                      <a:r>
                        <a:rPr lang="en-US" altLang="ko-KR"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717598858"/>
                  </a:ext>
                </a:extLst>
              </a:tr>
              <a:tr h="810619">
                <a:tc>
                  <a:txBody>
                    <a:bodyPr/>
                    <a:lstStyle/>
                    <a:p>
                      <a:pPr algn="ctr"/>
                      <a:r>
                        <a:rPr lang="en-US" altLang="ko-Kore-KR" sz="800" b="1" i="0" dirty="0">
                          <a:solidFill>
                            <a:schemeClr val="tx1">
                              <a:lumMod val="75000"/>
                              <a:lumOff val="25000"/>
                            </a:schemeClr>
                          </a:solidFill>
                          <a:latin typeface="S-Core Dream 6 Bold" panose="020B0503030302020204" pitchFamily="34" charset="-127"/>
                          <a:ea typeface="S-Core Dream 6 Bold" panose="020B0503030302020204" pitchFamily="34" charset="-127"/>
                        </a:rPr>
                        <a:t>6</a:t>
                      </a: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endParaRPr lang="ko-Kore-KR" altLang="en-US"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Scroll</a:t>
                      </a:r>
                      <a:endParaRPr lang="ko-Kore-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l"/>
                      <a:r>
                        <a:rPr lang="ko-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페이지 내의 스크롤 영역에 대한 기호입니다</a:t>
                      </a:r>
                      <a:r>
                        <a:rPr lang="en-US" altLang="ko-KR"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a:t>
                      </a:r>
                      <a:endParaRPr lang="ko-Kore-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430585970"/>
                  </a:ext>
                </a:extLst>
              </a:tr>
            </a:tbl>
          </a:graphicData>
        </a:graphic>
      </p:graphicFrame>
      <p:sp>
        <p:nvSpPr>
          <p:cNvPr id="34" name="타원 33">
            <a:extLst>
              <a:ext uri="{FF2B5EF4-FFF2-40B4-BE49-F238E27FC236}">
                <a16:creationId xmlns:a16="http://schemas.microsoft.com/office/drawing/2014/main" id="{034F83F9-DC4F-E6D1-1BC4-63D4CD896026}"/>
              </a:ext>
            </a:extLst>
          </p:cNvPr>
          <p:cNvSpPr/>
          <p:nvPr/>
        </p:nvSpPr>
        <p:spPr>
          <a:xfrm>
            <a:off x="1117164" y="2662650"/>
            <a:ext cx="276236" cy="27623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white"/>
                </a:solidFill>
                <a:effectLst/>
                <a:uLnTx/>
                <a:uFillTx/>
                <a:latin typeface="맑은 고딕"/>
                <a:ea typeface="+mn-ea"/>
                <a:cs typeface="+mn-cs"/>
              </a:rPr>
              <a:t>⩉</a:t>
            </a:r>
            <a:endParaRPr kumimoji="1" lang="ko-Kore-KR" altLang="en-US" sz="1800" b="0" i="0" u="none" strike="noStrike" kern="1200" cap="none" spc="0" normalizeH="0" baseline="0" noProof="0">
              <a:ln>
                <a:noFill/>
              </a:ln>
              <a:solidFill>
                <a:prstClr val="white"/>
              </a:solidFill>
              <a:effectLst/>
              <a:uLnTx/>
              <a:uFillTx/>
              <a:latin typeface="맑은 고딕"/>
              <a:ea typeface="+mn-ea"/>
              <a:cs typeface="+mn-cs"/>
            </a:endParaRPr>
          </a:p>
        </p:txBody>
      </p:sp>
      <p:sp>
        <p:nvSpPr>
          <p:cNvPr id="45" name="직사각형 44">
            <a:extLst>
              <a:ext uri="{FF2B5EF4-FFF2-40B4-BE49-F238E27FC236}">
                <a16:creationId xmlns:a16="http://schemas.microsoft.com/office/drawing/2014/main" id="{B0A9F0A3-2938-28E2-8BBC-B831D2ECDC48}"/>
              </a:ext>
            </a:extLst>
          </p:cNvPr>
          <p:cNvSpPr/>
          <p:nvPr/>
        </p:nvSpPr>
        <p:spPr>
          <a:xfrm>
            <a:off x="7120240" y="3284984"/>
            <a:ext cx="45719" cy="66184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ore-KR" altLang="en-US" sz="1800" b="0" i="0" u="none" strike="noStrike" kern="1200" cap="none" spc="0" normalizeH="0" baseline="0" noProof="0">
              <a:ln>
                <a:noFill/>
              </a:ln>
              <a:solidFill>
                <a:prstClr val="white"/>
              </a:solidFill>
              <a:effectLst/>
              <a:uLnTx/>
              <a:uFillTx/>
              <a:latin typeface="맑은 고딕"/>
              <a:ea typeface="+mn-ea"/>
              <a:cs typeface="+mn-cs"/>
            </a:endParaRPr>
          </a:p>
        </p:txBody>
      </p:sp>
      <p:pic>
        <p:nvPicPr>
          <p:cNvPr id="46" name="그림 45">
            <a:extLst>
              <a:ext uri="{FF2B5EF4-FFF2-40B4-BE49-F238E27FC236}">
                <a16:creationId xmlns:a16="http://schemas.microsoft.com/office/drawing/2014/main" id="{28DA2596-AA20-5BCA-B4C1-DF6603DF15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9892" y="1960576"/>
            <a:ext cx="178140" cy="178140"/>
          </a:xfrm>
          <a:prstGeom prst="rect">
            <a:avLst/>
          </a:prstGeom>
        </p:spPr>
      </p:pic>
      <p:pic>
        <p:nvPicPr>
          <p:cNvPr id="50" name="그림 49">
            <a:extLst>
              <a:ext uri="{FF2B5EF4-FFF2-40B4-BE49-F238E27FC236}">
                <a16:creationId xmlns:a16="http://schemas.microsoft.com/office/drawing/2014/main" id="{826195FD-BA55-A985-3C8E-9C5BFF84E5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1920" y="1950004"/>
            <a:ext cx="180000" cy="180000"/>
          </a:xfrm>
          <a:prstGeom prst="rect">
            <a:avLst/>
          </a:prstGeom>
        </p:spPr>
      </p:pic>
      <p:pic>
        <p:nvPicPr>
          <p:cNvPr id="52" name="그림 51">
            <a:extLst>
              <a:ext uri="{FF2B5EF4-FFF2-40B4-BE49-F238E27FC236}">
                <a16:creationId xmlns:a16="http://schemas.microsoft.com/office/drawing/2014/main" id="{761050BF-A9C4-B62C-94CC-2D6DA1B630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2144" y="2744944"/>
            <a:ext cx="180000" cy="180000"/>
          </a:xfrm>
          <a:prstGeom prst="rect">
            <a:avLst/>
          </a:prstGeom>
        </p:spPr>
      </p:pic>
      <p:pic>
        <p:nvPicPr>
          <p:cNvPr id="56" name="그림 55">
            <a:extLst>
              <a:ext uri="{FF2B5EF4-FFF2-40B4-BE49-F238E27FC236}">
                <a16:creationId xmlns:a16="http://schemas.microsoft.com/office/drawing/2014/main" id="{07BD5321-165A-5BAB-9EAA-A2F0A96EBB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3766" y="2744944"/>
            <a:ext cx="180000" cy="180000"/>
          </a:xfrm>
          <a:prstGeom prst="rect">
            <a:avLst/>
          </a:prstGeom>
        </p:spPr>
      </p:pic>
      <p:graphicFrame>
        <p:nvGraphicFramePr>
          <p:cNvPr id="58" name="표 3">
            <a:extLst>
              <a:ext uri="{FF2B5EF4-FFF2-40B4-BE49-F238E27FC236}">
                <a16:creationId xmlns:a16="http://schemas.microsoft.com/office/drawing/2014/main" id="{002F34B1-78A0-25C0-F74C-90E4936308EE}"/>
              </a:ext>
            </a:extLst>
          </p:cNvPr>
          <p:cNvGraphicFramePr>
            <a:graphicFrameLocks noGrp="1"/>
          </p:cNvGraphicFramePr>
          <p:nvPr>
            <p:extLst>
              <p:ext uri="{D42A27DB-BD31-4B8C-83A1-F6EECF244321}">
                <p14:modId xmlns:p14="http://schemas.microsoft.com/office/powerpoint/2010/main" val="424033085"/>
              </p:ext>
            </p:extLst>
          </p:nvPr>
        </p:nvGraphicFramePr>
        <p:xfrm>
          <a:off x="295492" y="4320054"/>
          <a:ext cx="11629411" cy="1982227"/>
        </p:xfrm>
        <a:graphic>
          <a:graphicData uri="http://schemas.openxmlformats.org/drawingml/2006/table">
            <a:tbl>
              <a:tblPr firstRow="1" bandRow="1">
                <a:tableStyleId>{5C22544A-7EE6-4342-B048-85BDC9FD1C3A}</a:tableStyleId>
              </a:tblPr>
              <a:tblGrid>
                <a:gridCol w="660930">
                  <a:extLst>
                    <a:ext uri="{9D8B030D-6E8A-4147-A177-3AD203B41FA5}">
                      <a16:colId xmlns:a16="http://schemas.microsoft.com/office/drawing/2014/main" val="2284689453"/>
                    </a:ext>
                  </a:extLst>
                </a:gridCol>
                <a:gridCol w="2178757">
                  <a:extLst>
                    <a:ext uri="{9D8B030D-6E8A-4147-A177-3AD203B41FA5}">
                      <a16:colId xmlns:a16="http://schemas.microsoft.com/office/drawing/2014/main" val="2363775590"/>
                    </a:ext>
                  </a:extLst>
                </a:gridCol>
                <a:gridCol w="8789724">
                  <a:extLst>
                    <a:ext uri="{9D8B030D-6E8A-4147-A177-3AD203B41FA5}">
                      <a16:colId xmlns:a16="http://schemas.microsoft.com/office/drawing/2014/main" val="185434580"/>
                    </a:ext>
                  </a:extLst>
                </a:gridCol>
              </a:tblGrid>
              <a:tr h="360989">
                <a:tc>
                  <a:txBody>
                    <a:bodyPr/>
                    <a:lstStyle/>
                    <a:p>
                      <a:pPr algn="ctr">
                        <a:lnSpc>
                          <a:spcPct val="150000"/>
                        </a:lnSpc>
                      </a:pPr>
                      <a:r>
                        <a:rPr lang="en-US" altLang="ko-Kore-KR" sz="800" b="1" i="0" dirty="0">
                          <a:solidFill>
                            <a:schemeClr val="tx1">
                              <a:lumMod val="75000"/>
                              <a:lumOff val="25000"/>
                            </a:schemeClr>
                          </a:solidFill>
                          <a:latin typeface="S-Core Dream 6 Bold" panose="020B0503030302020204" pitchFamily="34" charset="-127"/>
                          <a:ea typeface="S-Core Dream 6 Bold" panose="020B0503030302020204" pitchFamily="34" charset="-127"/>
                        </a:rPr>
                        <a:t>No.</a:t>
                      </a: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lnSpc>
                          <a:spcPct val="150000"/>
                        </a:lnSpc>
                      </a:pPr>
                      <a:r>
                        <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rPr>
                        <a:t>적용</a:t>
                      </a:r>
                      <a:r>
                        <a:rPr lang="ko-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rPr>
                        <a:t> 부분</a:t>
                      </a: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lnSpc>
                          <a:spcPct val="150000"/>
                        </a:lnSpc>
                      </a:pPr>
                      <a:r>
                        <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rPr>
                        <a:t>설명</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348797188"/>
                  </a:ext>
                </a:extLst>
              </a:tr>
              <a:tr h="810619">
                <a:tc>
                  <a:txBody>
                    <a:bodyPr/>
                    <a:lstStyle/>
                    <a:p>
                      <a:pPr algn="ctr">
                        <a:lnSpc>
                          <a:spcPct val="150000"/>
                        </a:lnSpc>
                      </a:pPr>
                      <a:r>
                        <a:rPr lang="en-US" altLang="ko-Kore-KR" sz="800" b="1" i="0" dirty="0">
                          <a:solidFill>
                            <a:schemeClr val="tx1">
                              <a:lumMod val="75000"/>
                              <a:lumOff val="25000"/>
                            </a:schemeClr>
                          </a:solidFill>
                          <a:latin typeface="S-Core Dream 6 Bold" panose="020B0503030302020204" pitchFamily="34" charset="-127"/>
                          <a:ea typeface="S-Core Dream 6 Bold" panose="020B0503030302020204" pitchFamily="34" charset="-127"/>
                        </a:rPr>
                        <a:t>1</a:t>
                      </a:r>
                      <a:endParaRPr lang="ko-Kore-KR" altLang="en-US" sz="800" b="1" i="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lnSpc>
                          <a:spcPct val="150000"/>
                        </a:lnSpc>
                      </a:pPr>
                      <a:r>
                        <a:rPr lang="ko-Kore-KR" altLang="en-US"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로고</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171450" indent="-171450" algn="l">
                        <a:lnSpc>
                          <a:spcPct val="150000"/>
                        </a:lnSpc>
                        <a:buFontTx/>
                        <a:buChar char="-"/>
                      </a:pPr>
                      <a:r>
                        <a:rPr lang="ko-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모든 페이지의 로고 클릭 시 </a:t>
                      </a:r>
                      <a:r>
                        <a:rPr lang="en-US" altLang="ko-KR"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[MN-01 / </a:t>
                      </a:r>
                      <a:r>
                        <a:rPr lang="ko-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메인 화면</a:t>
                      </a:r>
                      <a:r>
                        <a:rPr lang="en-US" altLang="ko-KR"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a:t>
                      </a:r>
                      <a:r>
                        <a:rPr lang="ko-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 페이지로 이동하는 동작 수행</a:t>
                      </a:r>
                      <a:endParaRPr lang="ko-Kore-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018176440"/>
                  </a:ext>
                </a:extLst>
              </a:tr>
              <a:tr h="810619">
                <a:tc>
                  <a:txBody>
                    <a:bodyPr/>
                    <a:lstStyle/>
                    <a:p>
                      <a:pPr algn="ctr">
                        <a:lnSpc>
                          <a:spcPct val="150000"/>
                        </a:lnSpc>
                      </a:pPr>
                      <a:r>
                        <a:rPr lang="en-US" altLang="ko-Kore-KR" sz="800" b="1" i="0" dirty="0">
                          <a:solidFill>
                            <a:schemeClr val="tx1">
                              <a:lumMod val="75000"/>
                              <a:lumOff val="25000"/>
                            </a:schemeClr>
                          </a:solidFill>
                          <a:latin typeface="S-Core Dream 6 Bold" panose="020B0503030302020204" pitchFamily="34" charset="-127"/>
                          <a:ea typeface="S-Core Dream 6 Bold" panose="020B0503030302020204" pitchFamily="34" charset="-127"/>
                        </a:rPr>
                        <a:t>2</a:t>
                      </a: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lnSpc>
                          <a:spcPct val="150000"/>
                        </a:lnSpc>
                      </a:pPr>
                      <a:r>
                        <a:rPr lang="ko-Kore-KR" altLang="en-US"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리스트</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171450" indent="-171450" algn="l">
                        <a:lnSpc>
                          <a:spcPct val="150000"/>
                        </a:lnSpc>
                        <a:buFontTx/>
                        <a:buChar char="-"/>
                      </a:pPr>
                      <a:r>
                        <a:rPr lang="ko-Kore-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리스트</a:t>
                      </a:r>
                      <a:r>
                        <a:rPr lang="en-US" altLang="ko-Kore-KR"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 </a:t>
                      </a:r>
                      <a:r>
                        <a:rPr lang="ko-Kore-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리스트뷰 모두 최대 </a:t>
                      </a:r>
                      <a:r>
                        <a:rPr lang="en-US" altLang="ko-Kore-KR"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1</a:t>
                      </a:r>
                      <a:r>
                        <a:rPr lang="en-US" altLang="ko-KR"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0</a:t>
                      </a:r>
                      <a:r>
                        <a:rPr lang="ko-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개씩 출력</a:t>
                      </a:r>
                      <a:endParaRPr lang="en-US" altLang="ko-KR"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717598858"/>
                  </a:ext>
                </a:extLst>
              </a:tr>
            </a:tbl>
          </a:graphicData>
        </a:graphic>
      </p:graphicFrame>
    </p:spTree>
    <p:extLst>
      <p:ext uri="{BB962C8B-B14F-4D97-AF65-F5344CB8AC3E}">
        <p14:creationId xmlns:p14="http://schemas.microsoft.com/office/powerpoint/2010/main" val="2158031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5BF2AD-B8BE-3CE3-26C7-53D53BA53736}"/>
              </a:ext>
            </a:extLst>
          </p:cNvPr>
          <p:cNvSpPr>
            <a:spLocks noGrp="1"/>
          </p:cNvSpPr>
          <p:nvPr>
            <p:ph type="title"/>
          </p:nvPr>
        </p:nvSpPr>
        <p:spPr/>
        <p:txBody>
          <a:bodyPr/>
          <a:lstStyle/>
          <a:p>
            <a:r>
              <a:rPr kumimoji="1" lang="ko-KR" altLang="en-US" dirty="0"/>
              <a:t>페이지 정리</a:t>
            </a:r>
            <a:endParaRPr kumimoji="1" lang="ko-Kore-KR" altLang="en-US" dirty="0"/>
          </a:p>
        </p:txBody>
      </p:sp>
      <p:graphicFrame>
        <p:nvGraphicFramePr>
          <p:cNvPr id="58" name="표 3">
            <a:extLst>
              <a:ext uri="{FF2B5EF4-FFF2-40B4-BE49-F238E27FC236}">
                <a16:creationId xmlns:a16="http://schemas.microsoft.com/office/drawing/2014/main" id="{002F34B1-78A0-25C0-F74C-90E4936308EE}"/>
              </a:ext>
            </a:extLst>
          </p:cNvPr>
          <p:cNvGraphicFramePr>
            <a:graphicFrameLocks noGrp="1"/>
          </p:cNvGraphicFramePr>
          <p:nvPr>
            <p:extLst>
              <p:ext uri="{D42A27DB-BD31-4B8C-83A1-F6EECF244321}">
                <p14:modId xmlns:p14="http://schemas.microsoft.com/office/powerpoint/2010/main" val="1194463845"/>
              </p:ext>
            </p:extLst>
          </p:nvPr>
        </p:nvGraphicFramePr>
        <p:xfrm>
          <a:off x="452673" y="1196752"/>
          <a:ext cx="10611879" cy="4763290"/>
        </p:xfrm>
        <a:graphic>
          <a:graphicData uri="http://schemas.openxmlformats.org/drawingml/2006/table">
            <a:tbl>
              <a:tblPr firstRow="1" bandRow="1">
                <a:tableStyleId>{5C22544A-7EE6-4342-B048-85BDC9FD1C3A}</a:tableStyleId>
              </a:tblPr>
              <a:tblGrid>
                <a:gridCol w="1176222">
                  <a:extLst>
                    <a:ext uri="{9D8B030D-6E8A-4147-A177-3AD203B41FA5}">
                      <a16:colId xmlns:a16="http://schemas.microsoft.com/office/drawing/2014/main" val="2736662637"/>
                    </a:ext>
                  </a:extLst>
                </a:gridCol>
                <a:gridCol w="1176222">
                  <a:extLst>
                    <a:ext uri="{9D8B030D-6E8A-4147-A177-3AD203B41FA5}">
                      <a16:colId xmlns:a16="http://schemas.microsoft.com/office/drawing/2014/main" val="2284689453"/>
                    </a:ext>
                  </a:extLst>
                </a:gridCol>
                <a:gridCol w="1344559">
                  <a:extLst>
                    <a:ext uri="{9D8B030D-6E8A-4147-A177-3AD203B41FA5}">
                      <a16:colId xmlns:a16="http://schemas.microsoft.com/office/drawing/2014/main" val="2363775590"/>
                    </a:ext>
                  </a:extLst>
                </a:gridCol>
                <a:gridCol w="6914876">
                  <a:extLst>
                    <a:ext uri="{9D8B030D-6E8A-4147-A177-3AD203B41FA5}">
                      <a16:colId xmlns:a16="http://schemas.microsoft.com/office/drawing/2014/main" val="185434580"/>
                    </a:ext>
                  </a:extLst>
                </a:gridCol>
              </a:tblGrid>
              <a:tr h="340235">
                <a:tc>
                  <a:txBody>
                    <a:bodyPr/>
                    <a:lstStyle/>
                    <a:p>
                      <a:pPr algn="ctr">
                        <a:lnSpc>
                          <a:spcPct val="150000"/>
                        </a:lnSpc>
                      </a:pPr>
                      <a:r>
                        <a:rPr lang="en-US" altLang="ko-Kore-KR" sz="800" b="1" i="0" dirty="0">
                          <a:solidFill>
                            <a:schemeClr val="tx1">
                              <a:lumMod val="75000"/>
                              <a:lumOff val="25000"/>
                            </a:schemeClr>
                          </a:solidFill>
                          <a:latin typeface="S-Core Dream 6 Bold" panose="020B0503030302020204" pitchFamily="34" charset="-127"/>
                          <a:ea typeface="S-Core Dream 6 Bold" panose="020B0503030302020204" pitchFamily="34" charset="-127"/>
                        </a:rPr>
                        <a:t>Category</a:t>
                      </a: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lnSpc>
                          <a:spcPct val="150000"/>
                        </a:lnSpc>
                      </a:pPr>
                      <a:r>
                        <a:rPr lang="en-US" altLang="ko-Kore-KR" sz="800" b="1" i="0" dirty="0">
                          <a:solidFill>
                            <a:schemeClr val="tx1">
                              <a:lumMod val="75000"/>
                              <a:lumOff val="25000"/>
                            </a:schemeClr>
                          </a:solidFill>
                          <a:latin typeface="S-Core Dream 6 Bold" panose="020B0503030302020204" pitchFamily="34" charset="-127"/>
                          <a:ea typeface="S-Core Dream 6 Bold" panose="020B0503030302020204" pitchFamily="34" charset="-127"/>
                        </a:rPr>
                        <a:t>SCREEN ID.</a:t>
                      </a: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lnSpc>
                          <a:spcPct val="150000"/>
                        </a:lnSpc>
                      </a:pPr>
                      <a:r>
                        <a:rPr lang="en-US" altLang="ko-Kore-KR" sz="800" b="1" i="0" dirty="0">
                          <a:solidFill>
                            <a:schemeClr val="tx1">
                              <a:lumMod val="75000"/>
                              <a:lumOff val="25000"/>
                            </a:schemeClr>
                          </a:solidFill>
                          <a:latin typeface="S-Core Dream 6 Bold" panose="020B0503030302020204" pitchFamily="34" charset="-127"/>
                          <a:ea typeface="S-Core Dream 6 Bold" panose="020B0503030302020204" pitchFamily="34" charset="-127"/>
                        </a:rPr>
                        <a:t>SCREEN NAME</a:t>
                      </a: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lnSpc>
                          <a:spcPct val="150000"/>
                        </a:lnSpc>
                      </a:pPr>
                      <a:r>
                        <a:rPr lang="en-US" altLang="ko-Kore-KR" sz="800" b="1" i="0" dirty="0">
                          <a:solidFill>
                            <a:schemeClr val="tx1">
                              <a:lumMod val="75000"/>
                              <a:lumOff val="25000"/>
                            </a:schemeClr>
                          </a:solidFill>
                          <a:latin typeface="S-Core Dream 6 Bold" panose="020B0503030302020204" pitchFamily="34" charset="-127"/>
                          <a:ea typeface="S-Core Dream 6 Bold" panose="020B0503030302020204" pitchFamily="34" charset="-127"/>
                        </a:rPr>
                        <a:t>DESCRIPTION</a:t>
                      </a: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348797188"/>
                  </a:ext>
                </a:extLst>
              </a:tr>
              <a:tr h="340235">
                <a:tc>
                  <a:txBody>
                    <a:bodyPr/>
                    <a:lstStyle/>
                    <a:p>
                      <a:pPr algn="ctr">
                        <a:lnSpc>
                          <a:spcPct val="150000"/>
                        </a:lnSpc>
                      </a:pPr>
                      <a:r>
                        <a:rPr lang="en-US" altLang="ko-Kore-KR" sz="800" b="1" i="0" dirty="0">
                          <a:solidFill>
                            <a:schemeClr val="tx1">
                              <a:lumMod val="75000"/>
                              <a:lumOff val="25000"/>
                            </a:schemeClr>
                          </a:solidFill>
                          <a:latin typeface="S-Core Dream 6 Bold" panose="020B0503030302020204" pitchFamily="34" charset="-127"/>
                          <a:ea typeface="S-Core Dream 6 Bold" panose="020B0503030302020204" pitchFamily="34" charset="-127"/>
                        </a:rPr>
                        <a:t>Home</a:t>
                      </a: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lnSpc>
                          <a:spcPct val="150000"/>
                        </a:lnSpc>
                      </a:pPr>
                      <a:r>
                        <a:rPr lang="en-US" altLang="ko-Kore-KR" sz="800" b="1" i="0" dirty="0">
                          <a:solidFill>
                            <a:schemeClr val="tx1">
                              <a:lumMod val="75000"/>
                              <a:lumOff val="25000"/>
                            </a:schemeClr>
                          </a:solidFill>
                          <a:latin typeface="S-Core Dream 6 Bold" panose="020B0503030302020204" pitchFamily="34" charset="-127"/>
                          <a:ea typeface="S-Core Dream 6 Bold" panose="020B0503030302020204" pitchFamily="34" charset="-127"/>
                        </a:rPr>
                        <a:t>MN-01</a:t>
                      </a: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lnSpc>
                          <a:spcPct val="150000"/>
                        </a:lnSpc>
                      </a:pPr>
                      <a:r>
                        <a:rPr lang="ko-KR" altLang="en-US"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메인</a:t>
                      </a:r>
                      <a:r>
                        <a:rPr lang="en-US" altLang="ko-KR"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 </a:t>
                      </a:r>
                      <a:r>
                        <a:rPr lang="ko-KR" altLang="en-US"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페이지</a:t>
                      </a:r>
                      <a:endParaRPr lang="ko-Kore-KR" altLang="en-US"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171450" indent="-171450" algn="l">
                        <a:lnSpc>
                          <a:spcPct val="150000"/>
                        </a:lnSpc>
                        <a:buFontTx/>
                        <a:buChar char="-"/>
                      </a:pPr>
                      <a:r>
                        <a:rPr lang="ko-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웹페이지의 제일 기본 </a:t>
                      </a:r>
                      <a:r>
                        <a:rPr lang="ko-KR" altLang="en-US" sz="800" b="0" i="0" dirty="0" err="1">
                          <a:solidFill>
                            <a:schemeClr val="tx1">
                              <a:lumMod val="75000"/>
                              <a:lumOff val="25000"/>
                            </a:schemeClr>
                          </a:solidFill>
                          <a:latin typeface="S-Core Dream 4 Regular" panose="020B0203030302020204" pitchFamily="34" charset="-127"/>
                          <a:ea typeface="S-Core Dream 4 Regular" panose="020B0203030302020204" pitchFamily="34" charset="-127"/>
                        </a:rPr>
                        <a:t>메인이</a:t>
                      </a:r>
                      <a:r>
                        <a:rPr lang="ko-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 되는 페이지</a:t>
                      </a:r>
                      <a:endParaRPr lang="ko-Kore-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018176440"/>
                  </a:ext>
                </a:extLst>
              </a:tr>
              <a:tr h="340235">
                <a:tc rowSpan="5">
                  <a:txBody>
                    <a:bodyPr/>
                    <a:lstStyle/>
                    <a:p>
                      <a:pPr algn="ctr">
                        <a:lnSpc>
                          <a:spcPct val="150000"/>
                        </a:lnSpc>
                      </a:pPr>
                      <a:r>
                        <a:rPr lang="en-US" altLang="ko-Kore-KR" sz="800" b="1" i="0" dirty="0">
                          <a:solidFill>
                            <a:schemeClr val="tx1">
                              <a:lumMod val="75000"/>
                              <a:lumOff val="25000"/>
                            </a:schemeClr>
                          </a:solidFill>
                          <a:latin typeface="S-Core Dream 6 Bold" panose="020B0503030302020204" pitchFamily="34" charset="-127"/>
                          <a:ea typeface="S-Core Dream 6 Bold" panose="020B0503030302020204" pitchFamily="34" charset="-127"/>
                        </a:rPr>
                        <a:t>Project</a:t>
                      </a: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lnSpc>
                          <a:spcPct val="150000"/>
                        </a:lnSpc>
                      </a:pPr>
                      <a:r>
                        <a:rPr lang="en-US" altLang="ko-Kore-KR" sz="800" b="1" i="0" dirty="0">
                          <a:solidFill>
                            <a:schemeClr val="tx1">
                              <a:lumMod val="75000"/>
                              <a:lumOff val="25000"/>
                            </a:schemeClr>
                          </a:solidFill>
                          <a:latin typeface="S-Core Dream 6 Bold" panose="020B0503030302020204" pitchFamily="34" charset="-127"/>
                          <a:ea typeface="S-Core Dream 6 Bold" panose="020B0503030302020204" pitchFamily="34" charset="-127"/>
                        </a:rPr>
                        <a:t>PR-PL-01</a:t>
                      </a: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lnSpc>
                          <a:spcPct val="150000"/>
                        </a:lnSpc>
                      </a:pPr>
                      <a:r>
                        <a:rPr lang="ko-KR" altLang="en-US"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프로젝트 목록</a:t>
                      </a:r>
                      <a:endParaRPr lang="ko-Kore-KR" altLang="en-US"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171450" indent="-171450" algn="l">
                        <a:lnSpc>
                          <a:spcPct val="150000"/>
                        </a:lnSpc>
                        <a:buFontTx/>
                        <a:buChar char="-"/>
                      </a:pPr>
                      <a:r>
                        <a:rPr lang="ko-Kore-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프로젝트의</a:t>
                      </a:r>
                      <a:r>
                        <a:rPr lang="ko-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 목록을 보는 페이지</a:t>
                      </a:r>
                      <a:endParaRPr lang="ko-Kore-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717598858"/>
                  </a:ext>
                </a:extLst>
              </a:tr>
              <a:tr h="340235">
                <a:tc vMerge="1">
                  <a:txBody>
                    <a:bodyPr/>
                    <a:lstStyle/>
                    <a:p>
                      <a:pPr algn="ctr">
                        <a:lnSpc>
                          <a:spcPct val="150000"/>
                        </a:lnSpc>
                      </a:pP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lnSpc>
                          <a:spcPct val="150000"/>
                        </a:lnSpc>
                      </a:pPr>
                      <a:r>
                        <a:rPr lang="en-US" altLang="ko-Kore-KR" sz="800" b="1" i="0" dirty="0">
                          <a:solidFill>
                            <a:schemeClr val="tx1">
                              <a:lumMod val="75000"/>
                              <a:lumOff val="25000"/>
                            </a:schemeClr>
                          </a:solidFill>
                          <a:latin typeface="S-Core Dream 6 Bold" panose="020B0503030302020204" pitchFamily="34" charset="-127"/>
                          <a:ea typeface="S-Core Dream 6 Bold" panose="020B0503030302020204" pitchFamily="34" charset="-127"/>
                        </a:rPr>
                        <a:t>PL-PR-01</a:t>
                      </a: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lnSpc>
                          <a:spcPct val="150000"/>
                        </a:lnSpc>
                      </a:pPr>
                      <a:r>
                        <a:rPr lang="ko-KR" altLang="en-US"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프로젝트 모집</a:t>
                      </a:r>
                      <a:endParaRPr lang="ko-Kore-KR" altLang="en-US"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171450" indent="-171450" algn="l">
                        <a:lnSpc>
                          <a:spcPct val="150000"/>
                        </a:lnSpc>
                        <a:buFontTx/>
                        <a:buChar char="-"/>
                      </a:pPr>
                      <a:r>
                        <a:rPr lang="ko-Kore-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프로젝트</a:t>
                      </a:r>
                      <a:r>
                        <a:rPr lang="ko-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 </a:t>
                      </a:r>
                      <a:r>
                        <a:rPr lang="ko-Kore-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모집 게시글 작성 페이지</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258656005"/>
                  </a:ext>
                </a:extLst>
              </a:tr>
              <a:tr h="340235">
                <a:tc vMerge="1">
                  <a:txBody>
                    <a:bodyPr/>
                    <a:lstStyle/>
                    <a:p>
                      <a:pPr algn="ctr">
                        <a:lnSpc>
                          <a:spcPct val="150000"/>
                        </a:lnSpc>
                      </a:pP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lnSpc>
                          <a:spcPct val="150000"/>
                        </a:lnSpc>
                      </a:pPr>
                      <a:r>
                        <a:rPr lang="en-US" altLang="ko-Kore-KR" sz="800" b="1" i="0" dirty="0">
                          <a:solidFill>
                            <a:schemeClr val="tx1">
                              <a:lumMod val="75000"/>
                              <a:lumOff val="25000"/>
                            </a:schemeClr>
                          </a:solidFill>
                          <a:latin typeface="S-Core Dream 6 Bold" panose="020B0503030302020204" pitchFamily="34" charset="-127"/>
                          <a:ea typeface="S-Core Dream 6 Bold" panose="020B0503030302020204" pitchFamily="34" charset="-127"/>
                        </a:rPr>
                        <a:t>PL-PA-01</a:t>
                      </a: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lnSpc>
                          <a:spcPct val="150000"/>
                        </a:lnSpc>
                      </a:pPr>
                      <a:r>
                        <a:rPr lang="ko-KR" altLang="en-US"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프로젝트 신청</a:t>
                      </a:r>
                      <a:endParaRPr lang="ko-Kore-KR" altLang="en-US"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171450" indent="-171450" algn="l">
                        <a:lnSpc>
                          <a:spcPct val="150000"/>
                        </a:lnSpc>
                        <a:buFontTx/>
                        <a:buChar char="-"/>
                      </a:pPr>
                      <a:r>
                        <a:rPr lang="ko-Kore-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프로젝트</a:t>
                      </a:r>
                      <a:r>
                        <a:rPr lang="ko-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 </a:t>
                      </a:r>
                      <a:r>
                        <a:rPr lang="ko-Kore-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참가 신청 페이지</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410789430"/>
                  </a:ext>
                </a:extLst>
              </a:tr>
              <a:tr h="340235">
                <a:tc vMerge="1">
                  <a:txBody>
                    <a:bodyPr/>
                    <a:lstStyle/>
                    <a:p>
                      <a:pPr algn="ctr">
                        <a:lnSpc>
                          <a:spcPct val="150000"/>
                        </a:lnSpc>
                      </a:pP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lnSpc>
                          <a:spcPct val="150000"/>
                        </a:lnSpc>
                      </a:pPr>
                      <a:r>
                        <a:rPr lang="en-US" altLang="ko-Kore-KR" sz="800" b="1" i="0" dirty="0">
                          <a:solidFill>
                            <a:schemeClr val="tx1">
                              <a:lumMod val="75000"/>
                              <a:lumOff val="25000"/>
                            </a:schemeClr>
                          </a:solidFill>
                          <a:latin typeface="S-Core Dream 6 Bold" panose="020B0503030302020204" pitchFamily="34" charset="-127"/>
                          <a:ea typeface="S-Core Dream 6 Bold" panose="020B0503030302020204" pitchFamily="34" charset="-127"/>
                        </a:rPr>
                        <a:t>PL-PA-02</a:t>
                      </a: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lnSpc>
                          <a:spcPct val="150000"/>
                        </a:lnSpc>
                      </a:pPr>
                      <a:r>
                        <a:rPr lang="ko-KR" altLang="en-US"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프로젝트 승인</a:t>
                      </a:r>
                      <a:endParaRPr lang="ko-Kore-KR" altLang="en-US"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171450" indent="-171450" algn="l">
                        <a:lnSpc>
                          <a:spcPct val="150000"/>
                        </a:lnSpc>
                        <a:buFontTx/>
                        <a:buChar char="-"/>
                      </a:pPr>
                      <a:r>
                        <a:rPr lang="ko-Kore-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프로젝트</a:t>
                      </a:r>
                      <a:r>
                        <a:rPr lang="ko-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 </a:t>
                      </a:r>
                      <a:r>
                        <a:rPr lang="ko-Kore-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참가</a:t>
                      </a:r>
                      <a:r>
                        <a:rPr lang="ko-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 신청 확인 페이지</a:t>
                      </a:r>
                      <a:endParaRPr lang="ko-Kore-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199973562"/>
                  </a:ext>
                </a:extLst>
              </a:tr>
              <a:tr h="340235">
                <a:tc vMerge="1">
                  <a:txBody>
                    <a:bodyPr/>
                    <a:lstStyle/>
                    <a:p>
                      <a:pPr algn="ctr">
                        <a:lnSpc>
                          <a:spcPct val="150000"/>
                        </a:lnSpc>
                      </a:pP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lnSpc>
                          <a:spcPct val="150000"/>
                        </a:lnSpc>
                      </a:pPr>
                      <a:r>
                        <a:rPr lang="en-US" altLang="ko-Kore-KR" sz="800" b="1" i="0" dirty="0">
                          <a:solidFill>
                            <a:schemeClr val="tx1">
                              <a:lumMod val="75000"/>
                              <a:lumOff val="25000"/>
                            </a:schemeClr>
                          </a:solidFill>
                          <a:latin typeface="S-Core Dream 6 Bold" panose="020B0503030302020204" pitchFamily="34" charset="-127"/>
                          <a:ea typeface="S-Core Dream 6 Bold" panose="020B0503030302020204" pitchFamily="34" charset="-127"/>
                        </a:rPr>
                        <a:t>PL-PD-01</a:t>
                      </a: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lnSpc>
                          <a:spcPct val="150000"/>
                        </a:lnSpc>
                      </a:pPr>
                      <a:r>
                        <a:rPr lang="ko-KR" altLang="en-US"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프로젝트 상세</a:t>
                      </a:r>
                      <a:endParaRPr lang="ko-Kore-KR" altLang="en-US"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171450" indent="-171450" algn="l">
                        <a:lnSpc>
                          <a:spcPct val="150000"/>
                        </a:lnSpc>
                        <a:buFontTx/>
                        <a:buChar char="-"/>
                      </a:pPr>
                      <a:r>
                        <a:rPr lang="ko-Kore-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프로젝트</a:t>
                      </a:r>
                      <a:r>
                        <a:rPr lang="ko-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 </a:t>
                      </a:r>
                      <a:r>
                        <a:rPr lang="ko-Kore-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모집 상세 페이지</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829730080"/>
                  </a:ext>
                </a:extLst>
              </a:tr>
              <a:tr h="340235">
                <a:tc rowSpan="3">
                  <a:txBody>
                    <a:bodyPr/>
                    <a:lstStyle/>
                    <a:p>
                      <a:pPr algn="ctr">
                        <a:lnSpc>
                          <a:spcPct val="150000"/>
                        </a:lnSpc>
                      </a:pPr>
                      <a:r>
                        <a:rPr lang="en-US" altLang="ko-Kore-KR" sz="800" b="1" i="0" dirty="0">
                          <a:solidFill>
                            <a:schemeClr val="tx1">
                              <a:lumMod val="75000"/>
                              <a:lumOff val="25000"/>
                            </a:schemeClr>
                          </a:solidFill>
                          <a:latin typeface="S-Core Dream 6 Bold" panose="020B0503030302020204" pitchFamily="34" charset="-127"/>
                          <a:ea typeface="S-Core Dream 6 Bold" panose="020B0503030302020204" pitchFamily="34" charset="-127"/>
                        </a:rPr>
                        <a:t>My page</a:t>
                      </a: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lnSpc>
                          <a:spcPct val="150000"/>
                        </a:lnSpc>
                      </a:pPr>
                      <a:r>
                        <a:rPr lang="en-US" altLang="ko-Kore-KR" sz="800" b="1" i="0" dirty="0">
                          <a:solidFill>
                            <a:schemeClr val="tx1">
                              <a:lumMod val="75000"/>
                              <a:lumOff val="25000"/>
                            </a:schemeClr>
                          </a:solidFill>
                          <a:latin typeface="S-Core Dream 6 Bold" panose="020B0503030302020204" pitchFamily="34" charset="-127"/>
                          <a:ea typeface="S-Core Dream 6 Bold" panose="020B0503030302020204" pitchFamily="34" charset="-127"/>
                        </a:rPr>
                        <a:t>MP-DB-01</a:t>
                      </a: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lnSpc>
                          <a:spcPct val="150000"/>
                        </a:lnSpc>
                      </a:pPr>
                      <a:r>
                        <a:rPr lang="ko-Kore-KR" altLang="en-US"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대시보드</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171450" indent="-171450" algn="l">
                        <a:lnSpc>
                          <a:spcPct val="150000"/>
                        </a:lnSpc>
                        <a:buFontTx/>
                        <a:buChar char="-"/>
                      </a:pPr>
                      <a:r>
                        <a:rPr lang="ko-Kore-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개인의</a:t>
                      </a:r>
                      <a:r>
                        <a:rPr lang="ko-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 정보를 한눈에 볼 수 있는 페이지</a:t>
                      </a:r>
                      <a:endParaRPr lang="ko-Kore-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688559912"/>
                  </a:ext>
                </a:extLst>
              </a:tr>
              <a:tr h="340235">
                <a:tc vMerge="1">
                  <a:txBody>
                    <a:bodyPr/>
                    <a:lstStyle/>
                    <a:p>
                      <a:pPr algn="ctr">
                        <a:lnSpc>
                          <a:spcPct val="150000"/>
                        </a:lnSpc>
                      </a:pP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lnSpc>
                          <a:spcPct val="150000"/>
                        </a:lnSpc>
                      </a:pPr>
                      <a:r>
                        <a:rPr lang="en-US" altLang="ko-Kore-KR" sz="800" b="1" i="0" dirty="0">
                          <a:solidFill>
                            <a:schemeClr val="tx1">
                              <a:lumMod val="75000"/>
                              <a:lumOff val="25000"/>
                            </a:schemeClr>
                          </a:solidFill>
                          <a:latin typeface="S-Core Dream 6 Bold" panose="020B0503030302020204" pitchFamily="34" charset="-127"/>
                          <a:ea typeface="S-Core Dream 6 Bold" panose="020B0503030302020204" pitchFamily="34" charset="-127"/>
                        </a:rPr>
                        <a:t>MP-PE-01</a:t>
                      </a: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lnSpc>
                          <a:spcPct val="150000"/>
                        </a:lnSpc>
                      </a:pPr>
                      <a:r>
                        <a:rPr lang="ko-Kore-KR" altLang="en-US"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비밀번호</a:t>
                      </a:r>
                      <a:r>
                        <a:rPr lang="ko-KR" altLang="en-US"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 재확인</a:t>
                      </a:r>
                      <a:endParaRPr lang="ko-Kore-KR" altLang="en-US"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171450" indent="-171450" algn="l">
                        <a:lnSpc>
                          <a:spcPct val="150000"/>
                        </a:lnSpc>
                        <a:buFontTx/>
                        <a:buChar char="-"/>
                      </a:pPr>
                      <a:r>
                        <a:rPr lang="ko-Kore-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내</a:t>
                      </a:r>
                      <a:r>
                        <a:rPr lang="ko-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 정보 수정 전 비밀번호를 확인하는 페이지</a:t>
                      </a:r>
                      <a:endParaRPr lang="ko-Kore-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464640154"/>
                  </a:ext>
                </a:extLst>
              </a:tr>
              <a:tr h="340235">
                <a:tc vMerge="1">
                  <a:txBody>
                    <a:bodyPr/>
                    <a:lstStyle/>
                    <a:p>
                      <a:pPr algn="ctr">
                        <a:lnSpc>
                          <a:spcPct val="150000"/>
                        </a:lnSpc>
                      </a:pP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lnSpc>
                          <a:spcPct val="150000"/>
                        </a:lnSpc>
                      </a:pPr>
                      <a:r>
                        <a:rPr lang="en-US" altLang="ko-Kore-KR" sz="800" b="1" i="0" dirty="0">
                          <a:solidFill>
                            <a:schemeClr val="tx1">
                              <a:lumMod val="75000"/>
                              <a:lumOff val="25000"/>
                            </a:schemeClr>
                          </a:solidFill>
                          <a:latin typeface="S-Core Dream 6 Bold" panose="020B0503030302020204" pitchFamily="34" charset="-127"/>
                          <a:ea typeface="S-Core Dream 6 Bold" panose="020B0503030302020204" pitchFamily="34" charset="-127"/>
                        </a:rPr>
                        <a:t>MP-PE-02</a:t>
                      </a: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lnSpc>
                          <a:spcPct val="150000"/>
                        </a:lnSpc>
                      </a:pPr>
                      <a:r>
                        <a:rPr lang="ko-Kore-KR" altLang="en-US"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내</a:t>
                      </a:r>
                      <a:r>
                        <a:rPr lang="ko-KR" altLang="en-US"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 정보 수정</a:t>
                      </a:r>
                      <a:endParaRPr lang="ko-Kore-KR" altLang="en-US"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171450" indent="-171450" algn="l">
                        <a:lnSpc>
                          <a:spcPct val="150000"/>
                        </a:lnSpc>
                        <a:buFontTx/>
                        <a:buChar char="-"/>
                      </a:pPr>
                      <a:r>
                        <a:rPr lang="ko-Kore-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내</a:t>
                      </a:r>
                      <a:r>
                        <a:rPr lang="ko-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 정보를 </a:t>
                      </a:r>
                      <a:r>
                        <a:rPr lang="ko-KR" altLang="en-US" sz="800" b="0" i="0" dirty="0" err="1">
                          <a:solidFill>
                            <a:schemeClr val="tx1">
                              <a:lumMod val="75000"/>
                              <a:lumOff val="25000"/>
                            </a:schemeClr>
                          </a:solidFill>
                          <a:latin typeface="S-Core Dream 4 Regular" panose="020B0203030302020204" pitchFamily="34" charset="-127"/>
                          <a:ea typeface="S-Core Dream 4 Regular" panose="020B0203030302020204" pitchFamily="34" charset="-127"/>
                        </a:rPr>
                        <a:t>수정하는페이지</a:t>
                      </a:r>
                      <a:endParaRPr lang="ko-Kore-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939947074"/>
                  </a:ext>
                </a:extLst>
              </a:tr>
              <a:tr h="340235">
                <a:tc rowSpan="3">
                  <a:txBody>
                    <a:bodyPr/>
                    <a:lstStyle/>
                    <a:p>
                      <a:pPr algn="ctr">
                        <a:lnSpc>
                          <a:spcPct val="150000"/>
                        </a:lnSpc>
                      </a:pPr>
                      <a:r>
                        <a:rPr lang="en-US" altLang="ko-Kore-KR" sz="800" b="1" i="0" dirty="0">
                          <a:solidFill>
                            <a:schemeClr val="tx1">
                              <a:lumMod val="75000"/>
                              <a:lumOff val="25000"/>
                            </a:schemeClr>
                          </a:solidFill>
                          <a:latin typeface="S-Core Dream 6 Bold" panose="020B0503030302020204" pitchFamily="34" charset="-127"/>
                          <a:ea typeface="S-Core Dream 6 Bold" panose="020B0503030302020204" pitchFamily="34" charset="-127"/>
                        </a:rPr>
                        <a:t>Account</a:t>
                      </a: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lnSpc>
                          <a:spcPct val="150000"/>
                        </a:lnSpc>
                      </a:pPr>
                      <a:r>
                        <a:rPr lang="en-US" altLang="ko-Kore-KR" sz="800" b="1" i="0" dirty="0">
                          <a:solidFill>
                            <a:schemeClr val="tx1">
                              <a:lumMod val="75000"/>
                              <a:lumOff val="25000"/>
                            </a:schemeClr>
                          </a:solidFill>
                          <a:latin typeface="S-Core Dream 6 Bold" panose="020B0503030302020204" pitchFamily="34" charset="-127"/>
                          <a:ea typeface="S-Core Dream 6 Bold" panose="020B0503030302020204" pitchFamily="34" charset="-127"/>
                        </a:rPr>
                        <a:t>AC-SU-01</a:t>
                      </a: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lnSpc>
                          <a:spcPct val="150000"/>
                        </a:lnSpc>
                      </a:pPr>
                      <a:r>
                        <a:rPr lang="ko-KR" altLang="en-US"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회원가입</a:t>
                      </a:r>
                      <a:endParaRPr lang="ko-Kore-KR" altLang="en-US"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171450" indent="-171450" algn="l">
                        <a:lnSpc>
                          <a:spcPct val="150000"/>
                        </a:lnSpc>
                        <a:buFontTx/>
                        <a:buChar char="-"/>
                      </a:pPr>
                      <a:r>
                        <a:rPr lang="ko-Kore-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회원가입</a:t>
                      </a:r>
                      <a:r>
                        <a:rPr lang="ko-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 페이지</a:t>
                      </a:r>
                      <a:endParaRPr lang="ko-Kore-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417777586"/>
                  </a:ext>
                </a:extLst>
              </a:tr>
              <a:tr h="340235">
                <a:tc vMerge="1">
                  <a:txBody>
                    <a:bodyPr/>
                    <a:lstStyle/>
                    <a:p>
                      <a:pPr algn="ctr">
                        <a:lnSpc>
                          <a:spcPct val="150000"/>
                        </a:lnSpc>
                      </a:pP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lnSpc>
                          <a:spcPct val="150000"/>
                        </a:lnSpc>
                      </a:pPr>
                      <a:r>
                        <a:rPr lang="en-US" altLang="ko-Kore-KR" sz="800" b="1" i="0" dirty="0">
                          <a:solidFill>
                            <a:schemeClr val="tx1">
                              <a:lumMod val="75000"/>
                              <a:lumOff val="25000"/>
                            </a:schemeClr>
                          </a:solidFill>
                          <a:latin typeface="S-Core Dream 6 Bold" panose="020B0503030302020204" pitchFamily="34" charset="-127"/>
                          <a:ea typeface="S-Core Dream 6 Bold" panose="020B0503030302020204" pitchFamily="34" charset="-127"/>
                        </a:rPr>
                        <a:t>AC-FP-01</a:t>
                      </a: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lnSpc>
                          <a:spcPct val="150000"/>
                        </a:lnSpc>
                      </a:pPr>
                      <a:r>
                        <a:rPr lang="ko-KR" altLang="en-US"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비밀번호 찾기</a:t>
                      </a:r>
                      <a:endParaRPr lang="ko-Kore-KR" altLang="en-US"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171450" indent="-171450" algn="l">
                        <a:lnSpc>
                          <a:spcPct val="150000"/>
                        </a:lnSpc>
                        <a:buFontTx/>
                        <a:buChar char="-"/>
                      </a:pPr>
                      <a:r>
                        <a:rPr lang="ko-Kore-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비밀번호</a:t>
                      </a:r>
                      <a:r>
                        <a:rPr lang="ko-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 찾기 페이지</a:t>
                      </a:r>
                      <a:endParaRPr lang="ko-Kore-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41418936"/>
                  </a:ext>
                </a:extLst>
              </a:tr>
              <a:tr h="340235">
                <a:tc vMerge="1">
                  <a:txBody>
                    <a:bodyPr/>
                    <a:lstStyle/>
                    <a:p>
                      <a:pPr algn="ctr">
                        <a:lnSpc>
                          <a:spcPct val="150000"/>
                        </a:lnSpc>
                      </a:pP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lnSpc>
                          <a:spcPct val="150000"/>
                        </a:lnSpc>
                      </a:pPr>
                      <a:r>
                        <a:rPr lang="en-US" altLang="ko-Kore-KR" sz="800" b="1" i="0" dirty="0">
                          <a:solidFill>
                            <a:schemeClr val="tx1">
                              <a:lumMod val="75000"/>
                              <a:lumOff val="25000"/>
                            </a:schemeClr>
                          </a:solidFill>
                          <a:latin typeface="S-Core Dream 6 Bold" panose="020B0503030302020204" pitchFamily="34" charset="-127"/>
                          <a:ea typeface="S-Core Dream 6 Bold" panose="020B0503030302020204" pitchFamily="34" charset="-127"/>
                        </a:rPr>
                        <a:t>AC-SI-01</a:t>
                      </a: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lnSpc>
                          <a:spcPct val="150000"/>
                        </a:lnSpc>
                      </a:pPr>
                      <a:r>
                        <a:rPr lang="ko-KR" altLang="en-US"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로그인</a:t>
                      </a:r>
                      <a:endParaRPr lang="ko-Kore-KR" altLang="en-US"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171450" indent="-171450" algn="l">
                        <a:lnSpc>
                          <a:spcPct val="150000"/>
                        </a:lnSpc>
                        <a:buFontTx/>
                        <a:buChar char="-"/>
                      </a:pPr>
                      <a:r>
                        <a:rPr lang="ko-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rPr>
                        <a:t>로그인 페이지</a:t>
                      </a:r>
                      <a:endParaRPr lang="en-US" altLang="ko-KR"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903172074"/>
                  </a:ext>
                </a:extLst>
              </a:tr>
              <a:tr h="340235">
                <a:tc>
                  <a:txBody>
                    <a:bodyPr/>
                    <a:lstStyle/>
                    <a:p>
                      <a:pPr algn="ctr">
                        <a:lnSpc>
                          <a:spcPct val="150000"/>
                        </a:lnSpc>
                      </a:pP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lnSpc>
                          <a:spcPct val="150000"/>
                        </a:lnSpc>
                      </a:pPr>
                      <a:endParaRPr lang="ko-Kore-KR" altLang="en-US" sz="800" b="1" i="0" dirty="0">
                        <a:solidFill>
                          <a:schemeClr val="tx1">
                            <a:lumMod val="75000"/>
                            <a:lumOff val="25000"/>
                          </a:schemeClr>
                        </a:solidFill>
                        <a:latin typeface="S-Core Dream 6 Bold" panose="020B0503030302020204" pitchFamily="34" charset="-127"/>
                        <a:ea typeface="S-Core Dream 6 Bold" panose="020B05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lnSpc>
                          <a:spcPct val="150000"/>
                        </a:lnSpc>
                      </a:pPr>
                      <a:endParaRPr lang="ko-Kore-KR" altLang="en-US" sz="10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171450" indent="-171450" algn="l">
                        <a:lnSpc>
                          <a:spcPct val="150000"/>
                        </a:lnSpc>
                        <a:buFontTx/>
                        <a:buChar char="-"/>
                      </a:pPr>
                      <a:endParaRPr lang="ko-Kore-KR" altLang="en-US" sz="800" b="0" i="0" dirty="0">
                        <a:solidFill>
                          <a:schemeClr val="tx1">
                            <a:lumMod val="75000"/>
                            <a:lumOff val="25000"/>
                          </a:schemeClr>
                        </a:solidFill>
                        <a:latin typeface="S-Core Dream 4 Regular" panose="020B0203030302020204" pitchFamily="34" charset="-127"/>
                        <a:ea typeface="S-Core Dream 4 Regular" panose="020B0203030302020204" pitchFamily="34" charset="-127"/>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70804716"/>
                  </a:ext>
                </a:extLst>
              </a:tr>
            </a:tbl>
          </a:graphicData>
        </a:graphic>
      </p:graphicFrame>
    </p:spTree>
    <p:extLst>
      <p:ext uri="{BB962C8B-B14F-4D97-AF65-F5344CB8AC3E}">
        <p14:creationId xmlns:p14="http://schemas.microsoft.com/office/powerpoint/2010/main" val="789276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A62D05-68DA-A3A9-9320-6589583AC25B}"/>
              </a:ext>
            </a:extLst>
          </p:cNvPr>
          <p:cNvSpPr>
            <a:spLocks noGrp="1"/>
          </p:cNvSpPr>
          <p:nvPr>
            <p:ph type="title"/>
          </p:nvPr>
        </p:nvSpPr>
        <p:spPr/>
        <p:txBody>
          <a:bodyPr/>
          <a:lstStyle/>
          <a:p>
            <a:r>
              <a:rPr kumimoji="1" lang="en-US" altLang="ko-Kore-KR" dirty="0"/>
              <a:t>FRAME</a:t>
            </a:r>
            <a:endParaRPr kumimoji="1" lang="ko-Kore-KR" altLang="en-US" dirty="0"/>
          </a:p>
        </p:txBody>
      </p:sp>
      <p:sp>
        <p:nvSpPr>
          <p:cNvPr id="3" name="텍스트 개체 틀 2">
            <a:extLst>
              <a:ext uri="{FF2B5EF4-FFF2-40B4-BE49-F238E27FC236}">
                <a16:creationId xmlns:a16="http://schemas.microsoft.com/office/drawing/2014/main" id="{D47087EA-D989-3E84-94B5-1DBFE1FB65F4}"/>
              </a:ext>
            </a:extLst>
          </p:cNvPr>
          <p:cNvSpPr>
            <a:spLocks noGrp="1"/>
          </p:cNvSpPr>
          <p:nvPr>
            <p:ph type="body" sz="quarter" idx="10"/>
          </p:nvPr>
        </p:nvSpPr>
        <p:spPr/>
        <p:txBody>
          <a:bodyPr/>
          <a:lstStyle/>
          <a:p>
            <a:pPr algn="l"/>
            <a:r>
              <a:rPr kumimoji="1" lang="ko-KR" altLang="en-US" dirty="0"/>
              <a:t>웹의 기본 구조</a:t>
            </a:r>
            <a:endParaRPr kumimoji="1" lang="en-US" altLang="ko-KR" dirty="0"/>
          </a:p>
          <a:p>
            <a:pPr marL="171450" indent="-171450" algn="l">
              <a:buFontTx/>
              <a:buChar char="-"/>
            </a:pPr>
            <a:r>
              <a:rPr kumimoji="1" lang="en-US" altLang="ko-KR" dirty="0"/>
              <a:t>Header, Main, Footer</a:t>
            </a:r>
          </a:p>
          <a:p>
            <a:pPr marL="171450" indent="-171450" algn="l">
              <a:buFontTx/>
              <a:buChar char="-"/>
            </a:pPr>
            <a:r>
              <a:rPr kumimoji="1" lang="en-US" altLang="ko-KR" dirty="0"/>
              <a:t>Account </a:t>
            </a:r>
            <a:r>
              <a:rPr kumimoji="1" lang="ko-KR" altLang="en-US" dirty="0"/>
              <a:t>페이지를 제외한 모든 페이지의 공통적인 부분</a:t>
            </a:r>
            <a:endParaRPr kumimoji="1" lang="ko-Kore-KR" altLang="en-US" dirty="0"/>
          </a:p>
        </p:txBody>
      </p:sp>
    </p:spTree>
    <p:extLst>
      <p:ext uri="{BB962C8B-B14F-4D97-AF65-F5344CB8AC3E}">
        <p14:creationId xmlns:p14="http://schemas.microsoft.com/office/powerpoint/2010/main" val="408910489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w="9525">
          <a:solidFill>
            <a:schemeClr val="bg1"/>
          </a:solidFill>
        </a:ln>
        <a:effectLst>
          <a:softEdge rad="1270"/>
        </a:effectLst>
      </a:spPr>
      <a:bodyPr tIns="72000" bIns="46800" rtlCol="0" anchor="ctr" anchorCtr="0"/>
      <a:lstStyle>
        <a:defPPr marL="0" marR="0" indent="0" algn="ctr" defTabSz="914400" rtl="0" eaLnBrk="1" fontAlgn="auto" latinLnBrk="1" hangingPunct="1">
          <a:lnSpc>
            <a:spcPct val="100000"/>
          </a:lnSpc>
          <a:spcBef>
            <a:spcPts val="0"/>
          </a:spcBef>
          <a:spcAft>
            <a:spcPts val="0"/>
          </a:spcAft>
          <a:buClrTx/>
          <a:buSzTx/>
          <a:buFontTx/>
          <a:buNone/>
          <a:tabLst/>
          <a:defRPr kumimoji="1" sz="800" b="0" i="0" u="none" strike="noStrike" kern="1200" cap="none" spc="0" normalizeH="0" baseline="0" noProof="0" dirty="0">
            <a:ln>
              <a:noFill/>
            </a:ln>
            <a:solidFill>
              <a:prstClr val="white"/>
            </a:solidFill>
            <a:effectLst/>
            <a:uLnTx/>
            <a:uFillTx/>
            <a:latin typeface="S-Core Dream 7 ExtraBold" panose="020B0503030302020204" pitchFamily="34" charset="-127"/>
            <a:ea typeface="S-Core Dream 7 ExtraBold" panose="020B0503030302020204" pitchFamily="34" charset="-127"/>
            <a:cs typeface="CAFE24 SSURROUND AIR" pitchFamily="2" charset="-127"/>
          </a:defRPr>
        </a:defPPr>
      </a:lstStyle>
      <a:style>
        <a:lnRef idx="2">
          <a:schemeClr val="dk1">
            <a:shade val="50000"/>
          </a:schemeClr>
        </a:lnRef>
        <a:fillRef idx="1">
          <a:schemeClr val="dk1"/>
        </a:fillRef>
        <a:effectRef idx="0">
          <a:schemeClr val="dk1"/>
        </a:effectRef>
        <a:fontRef idx="minor">
          <a:schemeClr val="lt1"/>
        </a:fontRef>
      </a:style>
    </a:sp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17843</TotalTime>
  <Words>3772</Words>
  <Application>Microsoft Macintosh PowerPoint</Application>
  <PresentationFormat>와이드스크린</PresentationFormat>
  <Paragraphs>1400</Paragraphs>
  <Slides>37</Slides>
  <Notes>17</Notes>
  <HiddenSlides>0</HiddenSlides>
  <MMClips>0</MMClips>
  <ScaleCrop>false</ScaleCrop>
  <HeadingPairs>
    <vt:vector size="6" baseType="variant">
      <vt:variant>
        <vt:lpstr>사용한 글꼴</vt:lpstr>
      </vt:variant>
      <vt:variant>
        <vt:i4>12</vt:i4>
      </vt:variant>
      <vt:variant>
        <vt:lpstr>테마</vt:lpstr>
      </vt:variant>
      <vt:variant>
        <vt:i4>1</vt:i4>
      </vt:variant>
      <vt:variant>
        <vt:lpstr>슬라이드 제목</vt:lpstr>
      </vt:variant>
      <vt:variant>
        <vt:i4>37</vt:i4>
      </vt:variant>
    </vt:vector>
  </HeadingPairs>
  <TitlesOfParts>
    <vt:vector size="50" baseType="lpstr">
      <vt:lpstr>Apple SD Gothic Neo</vt:lpstr>
      <vt:lpstr>Apple SD Gothic Neo Medium</vt:lpstr>
      <vt:lpstr>맑은 고딕</vt:lpstr>
      <vt:lpstr>NanumGothic</vt:lpstr>
      <vt:lpstr>S-Core Dream 4 Regular</vt:lpstr>
      <vt:lpstr>S-Core Dream 5 Medium</vt:lpstr>
      <vt:lpstr>S-Core Dream 6 Bold</vt:lpstr>
      <vt:lpstr>S-Core Dream 7 ExtraBold</vt:lpstr>
      <vt:lpstr>Arial</vt:lpstr>
      <vt:lpstr>Helvetica</vt:lpstr>
      <vt:lpstr>SF Pro Text Medium</vt:lpstr>
      <vt:lpstr>SF Pro Text Regular</vt:lpstr>
      <vt:lpstr>Office 테마</vt:lpstr>
      <vt:lpstr>[Moizen] Story Board</vt:lpstr>
      <vt:lpstr>History</vt:lpstr>
      <vt:lpstr>정보구조도(IA)</vt:lpstr>
      <vt:lpstr>서비스 개요(추후 작성)</vt:lpstr>
      <vt:lpstr>User Flow</vt:lpstr>
      <vt:lpstr>신청 프로세스</vt:lpstr>
      <vt:lpstr>화면설계서 표식 설명 및 정책</vt:lpstr>
      <vt:lpstr>페이지 정리</vt:lpstr>
      <vt:lpstr>FRAME</vt:lpstr>
      <vt:lpstr>Frame</vt:lpstr>
      <vt:lpstr>HOME</vt:lpstr>
      <vt:lpstr>PowerPoint 프레젠테이션</vt:lpstr>
      <vt:lpstr>PROJECT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커뮤니티</vt:lpstr>
      <vt:lpstr>마이페이지</vt:lpstr>
      <vt:lpstr>PowerPoint 프레젠테이션</vt:lpstr>
      <vt:lpstr>PowerPoint 프레젠테이션</vt:lpstr>
      <vt:lpstr>PowerPoint 프레젠테이션</vt:lpstr>
      <vt:lpstr>PowerPoint 프레젠테이션</vt:lpstr>
      <vt:lpstr>ACCOUNT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강승현</cp:lastModifiedBy>
  <cp:revision>140</cp:revision>
  <cp:lastPrinted>2019-05-29T05:54:36Z</cp:lastPrinted>
  <dcterms:created xsi:type="dcterms:W3CDTF">2019-03-11T07:43:12Z</dcterms:created>
  <dcterms:modified xsi:type="dcterms:W3CDTF">2022-10-27T06:07:27Z</dcterms:modified>
</cp:coreProperties>
</file>