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1" autoAdjust="0"/>
    <p:restoredTop sz="86416" autoAdjust="0"/>
  </p:normalViewPr>
  <p:slideViewPr>
    <p:cSldViewPr>
      <p:cViewPr varScale="1">
        <p:scale>
          <a:sx n="101" d="100"/>
          <a:sy n="101" d="100"/>
        </p:scale>
        <p:origin x="-9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6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682C-E1C1-44B6-94E2-D51D50CA10A1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8DFF-7A96-4246-9756-B28C92AA5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8DFF-7A96-4246-9756-B28C92AA5C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7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2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8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FCFE-6DBD-42A0-BDDA-CD7292BF03AF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DBC6-2356-4FAD-9837-17E4D183C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4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사수하라</a:t>
            </a:r>
            <a:r>
              <a:rPr lang="en-US" altLang="ko-KR" dirty="0" smtClean="0"/>
              <a:t>!</a:t>
            </a:r>
            <a:r>
              <a:rPr lang="ko-KR" altLang="en-US" dirty="0" smtClean="0"/>
              <a:t> 그리고 점령하라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5696" y="5301208"/>
            <a:ext cx="5461542" cy="96051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플레이어의 조작이 가능한 영웅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영웅과 함께 싸울 병력 육성 가능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43" y="1988840"/>
            <a:ext cx="6096000" cy="27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9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3"/>
    </mc:Choice>
    <mc:Fallback xmlns="">
      <p:transition spd="slow" advTm="228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211144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26539"/>
              </p:ext>
            </p:extLst>
          </p:nvPr>
        </p:nvGraphicFramePr>
        <p:xfrm>
          <a:off x="0" y="1556792"/>
          <a:ext cx="9145015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3456384"/>
                <a:gridCol w="439248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최소 범위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최대 범위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영웅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컨트롤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양방향 이동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좌우</a:t>
                      </a:r>
                      <a:r>
                        <a:rPr lang="en-US" altLang="ko-KR" sz="1200" dirty="0" smtClean="0"/>
                        <a:t>)(</a:t>
                      </a:r>
                      <a:r>
                        <a:rPr lang="ko-KR" altLang="en-US" sz="1200" dirty="0" smtClean="0"/>
                        <a:t>마우스 또는 키보드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공격범위 내 적이 있으면 자동 공격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양방향 이동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방어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사용자의 키 입력에 따른 달라지는 공격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영웅 기술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q,w,e,r</a:t>
                      </a:r>
                      <a:r>
                        <a:rPr lang="ko-KR" altLang="en-US" sz="1200" dirty="0" smtClean="0"/>
                        <a:t>을 이용한 스킬 발동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조합을 통한 스킬 변화</a:t>
                      </a:r>
                      <a:endParaRPr lang="ko-KR" altLang="en-US" sz="12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수성전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공성전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수성전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공성전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토벌전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호위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적  </a:t>
                      </a:r>
                      <a:r>
                        <a:rPr lang="en-US" altLang="ko-KR" sz="1200" dirty="0" err="1" smtClean="0"/>
                        <a:t>ai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눈 앞에 있는 적만을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중요 오브젝트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공성무기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호위하며 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방어 및 반격 가능</a:t>
                      </a:r>
                      <a:endParaRPr lang="ko-KR" alt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난이도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</a:t>
                      </a:r>
                      <a:r>
                        <a:rPr lang="ko-KR" altLang="en-US" sz="1200" dirty="0" err="1" smtClean="0"/>
                        <a:t>증가시</a:t>
                      </a:r>
                      <a:r>
                        <a:rPr lang="ko-KR" altLang="en-US" sz="1200" dirty="0" smtClean="0"/>
                        <a:t> 단순 </a:t>
                      </a:r>
                      <a:r>
                        <a:rPr lang="ko-KR" altLang="en-US" sz="1200" dirty="0" err="1" smtClean="0"/>
                        <a:t>스텟</a:t>
                      </a:r>
                      <a:r>
                        <a:rPr lang="ko-KR" altLang="en-US" sz="1200" dirty="0" smtClean="0"/>
                        <a:t> 증가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</a:t>
                      </a:r>
                      <a:r>
                        <a:rPr lang="ko-KR" altLang="en-US" sz="1200" dirty="0" err="1" smtClean="0"/>
                        <a:t>증가시</a:t>
                      </a:r>
                      <a:r>
                        <a:rPr lang="ko-KR" altLang="en-US" sz="1200" dirty="0" smtClean="0"/>
                        <a:t> 다양한 조합의 </a:t>
                      </a:r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및 보스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1361796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게임기능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적 제거마다 점수 획득하여 점수 비례 골드 획득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ko-KR" altLang="en-US" sz="1200" dirty="0" err="1" smtClean="0"/>
                        <a:t>클리어시</a:t>
                      </a:r>
                      <a:r>
                        <a:rPr lang="ko-KR" altLang="en-US" sz="1200" dirty="0" smtClean="0"/>
                        <a:t> 업그레이드 가능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영웅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병력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한화면에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맵이</a:t>
                      </a:r>
                      <a:r>
                        <a:rPr lang="ko-KR" altLang="en-US" sz="1200" dirty="0" smtClean="0"/>
                        <a:t> 다 보임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내구도 감소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병력의 사기에 따른 </a:t>
                      </a:r>
                      <a:r>
                        <a:rPr lang="ko-KR" altLang="en-US" sz="1200" dirty="0" err="1" smtClean="0"/>
                        <a:t>능력치</a:t>
                      </a:r>
                      <a:r>
                        <a:rPr lang="ko-KR" altLang="en-US" sz="1200" dirty="0" smtClean="0"/>
                        <a:t> 변화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듀토리얼</a:t>
                      </a:r>
                      <a:r>
                        <a:rPr lang="ko-KR" altLang="en-US" sz="1200" dirty="0" smtClean="0"/>
                        <a:t> 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전투화면 외 경영 시스템 추가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골드 획득 및 업그레이드를 위한 건물 건설 등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dirty="0" err="1" smtClean="0"/>
                        <a:t>사망시</a:t>
                      </a:r>
                      <a:r>
                        <a:rPr lang="ko-KR" altLang="en-US" sz="1200" dirty="0" smtClean="0"/>
                        <a:t> 스킬 숙련도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사기 하락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화면이동을 추가하여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맵길이</a:t>
                      </a:r>
                      <a:r>
                        <a:rPr lang="ko-KR" altLang="en-US" sz="1200" baseline="0" dirty="0" smtClean="0"/>
                        <a:t> 확장</a:t>
                      </a:r>
                      <a:endParaRPr lang="ko-KR" altLang="en-US" sz="1200" dirty="0"/>
                    </a:p>
                  </a:txBody>
                  <a:tcPr/>
                </a:tc>
              </a:tr>
              <a:tr h="347424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칼소리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화살 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폭발하는 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사망 소리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공성 무기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마법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보스 </a:t>
                      </a:r>
                      <a:r>
                        <a:rPr lang="ko-KR" altLang="en-US" sz="1200" dirty="0" err="1" smtClean="0"/>
                        <a:t>몬스터</a:t>
                      </a:r>
                      <a:r>
                        <a:rPr lang="ko-KR" altLang="en-US" sz="1200" dirty="0" smtClean="0"/>
                        <a:t> 소리 추가</a:t>
                      </a:r>
                      <a:endParaRPr lang="ko-KR" altLang="en-US" sz="12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칼질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화살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폭발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걷기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기본모션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마법 </a:t>
                      </a:r>
                      <a:r>
                        <a:rPr lang="ko-KR" altLang="en-US" sz="1200" dirty="0" err="1" smtClean="0"/>
                        <a:t>이펙트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대형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모션 추가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9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21"/>
    </mc:Choice>
    <mc:Fallback xmlns="">
      <p:transition spd="slow" advTm="36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15799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계발 계획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99936"/>
              </p:ext>
            </p:extLst>
          </p:nvPr>
        </p:nvGraphicFramePr>
        <p:xfrm>
          <a:off x="323528" y="1124744"/>
          <a:ext cx="8229601" cy="523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5"/>
                <a:gridCol w="1471998"/>
                <a:gridCol w="3528392"/>
                <a:gridCol w="2766926"/>
              </a:tblGrid>
              <a:tr h="446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계획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결과</a:t>
                      </a:r>
                      <a:endParaRPr lang="ko-KR" altLang="en-US" sz="1100" dirty="0"/>
                    </a:p>
                  </a:txBody>
                  <a:tcPr/>
                </a:tc>
              </a:tr>
              <a:tr h="446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수집 및 좌표 처리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리소스 수집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캔버스 위 성채와 타워 좌표 지정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수집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캔버스 출력 완료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 오브젝트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기본</a:t>
                      </a:r>
                      <a:r>
                        <a:rPr lang="ko-KR" altLang="en-US" sz="1100" baseline="0" dirty="0" smtClean="0"/>
                        <a:t> 수비 타워와 기본 병력 구현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2.</a:t>
                      </a:r>
                      <a:r>
                        <a:rPr lang="ko-KR" altLang="en-US" sz="1100" baseline="0" dirty="0" smtClean="0"/>
                        <a:t>기본 병력 </a:t>
                      </a:r>
                      <a:r>
                        <a:rPr lang="en-US" altLang="ko-KR" sz="1100" baseline="0" dirty="0" err="1" smtClean="0"/>
                        <a:t>ai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3.</a:t>
                      </a:r>
                      <a:r>
                        <a:rPr lang="ko-KR" altLang="en-US" sz="1100" baseline="0" dirty="0" smtClean="0"/>
                        <a:t>영웅 조작 프로그래밍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 병력 돌진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영웅 조작 가능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타워 기능 </a:t>
                      </a:r>
                      <a:r>
                        <a:rPr lang="ko-KR" altLang="en-US" sz="1100" dirty="0" err="1" smtClean="0"/>
                        <a:t>미구현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 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마우스를 통한 화면 이동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마우스 각도 조절을 통한 타워 공격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마우스 스크롤 가능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타워 기능 </a:t>
                      </a:r>
                      <a:r>
                        <a:rPr lang="ko-KR" altLang="en-US" sz="1100" dirty="0" err="1" smtClean="0"/>
                        <a:t>미구현으로</a:t>
                      </a:r>
                      <a:r>
                        <a:rPr lang="ko-KR" altLang="en-US" sz="1100" dirty="0" smtClean="0"/>
                        <a:t> 진행 안됨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적군 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1.5</a:t>
                      </a:r>
                      <a:r>
                        <a:rPr lang="ko-KR" altLang="en-US" sz="1100" dirty="0" smtClean="0"/>
                        <a:t>종류 이상의 적 구현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충돌 체크를 통한 공격 구현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미구현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추가 구현 및 중간 점검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1.UI</a:t>
                      </a:r>
                      <a:r>
                        <a:rPr lang="ko-KR" altLang="en-US" sz="1100" dirty="0" smtClean="0"/>
                        <a:t> 구현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중간 점검 및 보완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아군 최종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타워 오브젝트에 사용되는 </a:t>
                      </a:r>
                      <a:r>
                        <a:rPr lang="ko-KR" altLang="en-US" sz="1100" dirty="0" err="1" smtClean="0"/>
                        <a:t>스프라이트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타워 업그레이드 구현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보완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적군 최종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</a:t>
                      </a:r>
                      <a:r>
                        <a:rPr lang="ko-KR" altLang="en-US" sz="1100" dirty="0" smtClean="0"/>
                        <a:t>경험치 제공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추가 </a:t>
                      </a:r>
                      <a:r>
                        <a:rPr lang="ko-KR" altLang="en-US" sz="1100" dirty="0" err="1" smtClean="0"/>
                        <a:t>맵</a:t>
                      </a:r>
                      <a:r>
                        <a:rPr lang="ko-KR" altLang="en-US" sz="1100" dirty="0" smtClean="0"/>
                        <a:t> 구현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3.</a:t>
                      </a:r>
                      <a:r>
                        <a:rPr lang="ko-KR" altLang="en-US" sz="1100" dirty="0" smtClean="0"/>
                        <a:t>모션에 따른 </a:t>
                      </a:r>
                      <a:r>
                        <a:rPr lang="ko-KR" altLang="en-US" sz="1100" dirty="0" err="1" smtClean="0"/>
                        <a:t>스프라이트</a:t>
                      </a:r>
                      <a:r>
                        <a:rPr lang="ko-KR" altLang="en-US" sz="1100" dirty="0" smtClean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밸런스 조절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실제적인 게임 시작과 종료 처리</a:t>
                      </a:r>
                      <a:r>
                        <a:rPr lang="en-US" altLang="ko-KR" sz="1100" dirty="0" smtClean="0"/>
                        <a:t>/ </a:t>
                      </a:r>
                      <a:r>
                        <a:rPr lang="ko-KR" altLang="en-US" sz="1100" dirty="0" smtClean="0"/>
                        <a:t>종료 후 결과 화면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2.</a:t>
                      </a:r>
                      <a:r>
                        <a:rPr lang="ko-KR" altLang="en-US" sz="1100" dirty="0" smtClean="0"/>
                        <a:t>밸런스 조절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마무리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최종 점검 및 </a:t>
                      </a:r>
                      <a:r>
                        <a:rPr lang="ko-KR" altLang="en-US" sz="1100" dirty="0" err="1" smtClean="0"/>
                        <a:t>릴리즈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91"/>
    </mc:Choice>
    <mc:Fallback xmlns="">
      <p:transition spd="slow" advTm="5589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23" y="2154943"/>
            <a:ext cx="5912154" cy="3416476"/>
          </a:xfrm>
        </p:spPr>
      </p:pic>
    </p:spTree>
    <p:extLst>
      <p:ext uri="{BB962C8B-B14F-4D97-AF65-F5344CB8AC3E}">
        <p14:creationId xmlns:p14="http://schemas.microsoft.com/office/powerpoint/2010/main" val="38739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01157"/>
              </p:ext>
            </p:extLst>
          </p:nvPr>
        </p:nvGraphicFramePr>
        <p:xfrm>
          <a:off x="395536" y="2132856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계발일정을 잘 지켰는가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메카닉이</a:t>
                      </a:r>
                      <a:r>
                        <a:rPr lang="ko-KR" altLang="en-US" dirty="0" smtClean="0"/>
                        <a:t> 제시가 잘 되었는가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잘 실행되는가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재생 상태는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"/>
    </mc:Choice>
    <mc:Fallback xmlns="">
      <p:transition spd="slow" advTm="106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441</Words>
  <Application>Microsoft Office PowerPoint</Application>
  <PresentationFormat>화면 슬라이드 쇼(4:3)</PresentationFormat>
  <Paragraphs>108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사수하라! 그리고 점령하라!</vt:lpstr>
      <vt:lpstr>개발 범위</vt:lpstr>
      <vt:lpstr>계발 계획</vt:lpstr>
      <vt:lpstr>Github통계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사수하라! 그리고 점령하라!</dc:title>
  <dc:creator>won sub shin</dc:creator>
  <cp:lastModifiedBy>won sub shin</cp:lastModifiedBy>
  <cp:revision>26</cp:revision>
  <dcterms:created xsi:type="dcterms:W3CDTF">2015-09-19T14:11:27Z</dcterms:created>
  <dcterms:modified xsi:type="dcterms:W3CDTF">2015-10-26T14:57:09Z</dcterms:modified>
</cp:coreProperties>
</file>