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3" r:id="rId5"/>
    <p:sldId id="366" r:id="rId6"/>
    <p:sldId id="367" r:id="rId7"/>
    <p:sldId id="346" r:id="rId8"/>
    <p:sldId id="347" r:id="rId9"/>
    <p:sldId id="348" r:id="rId10"/>
    <p:sldId id="384" r:id="rId11"/>
    <p:sldId id="349" r:id="rId12"/>
    <p:sldId id="385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89" d="100"/>
          <a:sy n="89" d="100"/>
        </p:scale>
        <p:origin x="11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8/27/2021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1/final_pap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Canvas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top scorer, a prize is planned.  Some ideas:</a:t>
            </a:r>
          </a:p>
          <a:p>
            <a:pPr lvl="1"/>
            <a:r>
              <a:rPr lang="en-US" dirty="0"/>
              <a:t>Certificate on Pitt letterhead congratulating achievement</a:t>
            </a:r>
          </a:p>
          <a:p>
            <a:pPr lvl="1"/>
            <a:r>
              <a:rPr lang="en-US" dirty="0"/>
              <a:t>Post recording to official Pitt CS YouTube channel</a:t>
            </a:r>
          </a:p>
          <a:p>
            <a:pPr lvl="1"/>
            <a:r>
              <a:rPr lang="en-US" dirty="0"/>
              <a:t>Get Panera or Starbucks to sponsor a gift card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https://wonsunahn.github.io/Capstone_Fall2021/final_paper</a:t>
            </a:r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contact me if you are willing to consider postponing CS 1900 to Spring 2022</a:t>
            </a:r>
          </a:p>
          <a:p>
            <a:pPr lvl="1"/>
            <a:r>
              <a:rPr lang="en-US" dirty="0"/>
              <a:t>Please contact me by the end of the week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If your organization has red tape that you must go through, please start the process asap and let me know of the issue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Industry Experience</a:t>
            </a:r>
          </a:p>
          <a:p>
            <a:pPr lvl="1"/>
            <a:r>
              <a:rPr lang="en-US" dirty="0"/>
              <a:t>Software engineer, field engineer, technical lead, manager</a:t>
            </a:r>
          </a:p>
          <a:p>
            <a:pPr lvl="1"/>
            <a:r>
              <a:rPr lang="en-US" dirty="0"/>
              <a:t>Bluebird Corporation (70-person startup company)</a:t>
            </a:r>
          </a:p>
          <a:p>
            <a:pPr lvl="2"/>
            <a:r>
              <a:rPr lang="en-US" dirty="0"/>
              <a:t>Manufactures industrial hand-held devices from top to bottom</a:t>
            </a:r>
          </a:p>
          <a:p>
            <a:pPr lvl="2"/>
            <a:r>
              <a:rPr lang="en-US" dirty="0"/>
              <a:t>Me: Built software stack based on Windows Embedded</a:t>
            </a:r>
          </a:p>
          <a:p>
            <a:pPr lvl="1"/>
            <a:r>
              <a:rPr lang="en-US" dirty="0"/>
              <a:t>IBM Research (thousands of people)</a:t>
            </a:r>
          </a:p>
          <a:p>
            <a:pPr lvl="2"/>
            <a:r>
              <a:rPr lang="en-US" dirty="0"/>
              <a:t>Does next-gen stuff like carbon nanotubes, quantum computers</a:t>
            </a:r>
          </a:p>
          <a:p>
            <a:pPr lvl="2"/>
            <a:r>
              <a:rPr lang="en-US" dirty="0"/>
              <a:t>Me: Designed supercomputers for ease of parallel programming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(2 or less unexcused absences)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 a final paper</a:t>
            </a:r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Your talk is consumed by your peers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have experience worth sharing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Could be 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resolved them?  What did you learn?</a:t>
            </a:r>
          </a:p>
          <a:p>
            <a:pPr marL="85725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Your talk is consumed by your peers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133010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your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midnight</a:t>
            </a:r>
            <a:endParaRPr lang="en-US" altLang="en-US" dirty="0"/>
          </a:p>
          <a:p>
            <a:pPr lvl="1"/>
            <a:r>
              <a:rPr lang="en-US" altLang="en-US" dirty="0"/>
              <a:t>Preferred format: PDF (preferred), </a:t>
            </a:r>
            <a:r>
              <a:rPr lang="en-US" altLang="en-US" dirty="0" err="1"/>
              <a:t>Powerpoint</a:t>
            </a:r>
            <a:endParaRPr lang="en-US" altLang="en-US" dirty="0"/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 the day of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We’ll have 8~9 presentation sessions per day</a:t>
            </a:r>
          </a:p>
          <a:p>
            <a:pPr lvl="1"/>
            <a:r>
              <a:rPr lang="en-US" altLang="en-US" dirty="0"/>
              <a:t>5-minute talk</a:t>
            </a:r>
          </a:p>
          <a:p>
            <a:pPr lvl="1"/>
            <a:r>
              <a:rPr lang="en-US" altLang="en-US" dirty="0"/>
              <a:t>Q &amp; A on </a:t>
            </a:r>
            <a:r>
              <a:rPr lang="en-US" altLang="en-US" dirty="0" err="1"/>
              <a:t>TopHat</a:t>
            </a:r>
            <a:r>
              <a:rPr lang="en-US" altLang="en-US" dirty="0"/>
              <a:t> Q &amp; A section for each presenter</a:t>
            </a:r>
          </a:p>
          <a:p>
            <a:endParaRPr lang="en-US" altLang="en-US" dirty="0"/>
          </a:p>
          <a:p>
            <a:r>
              <a:rPr lang="en-US" altLang="en-US" dirty="0"/>
              <a:t>Please DO NOT be late to class!</a:t>
            </a:r>
          </a:p>
          <a:p>
            <a:pPr lvl="1"/>
            <a:r>
              <a:rPr lang="en-US" altLang="en-US" dirty="0"/>
              <a:t>Presenters, please come 10 minutes early to set up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Designated front row for presenters</a:t>
            </a:r>
          </a:p>
          <a:p>
            <a:pPr lvl="1"/>
            <a:r>
              <a:rPr lang="en-US" altLang="en-US" dirty="0"/>
              <a:t>Presenters will sit in the order of their presentations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Slides will be stored in order on in-class computer</a:t>
            </a:r>
          </a:p>
          <a:p>
            <a:pPr lvl="1"/>
            <a:r>
              <a:rPr lang="en-US" altLang="en-US" dirty="0"/>
              <a:t>At end of talk, please close your slides and open next slides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TopHat answers by </a:t>
            </a:r>
            <a:r>
              <a:rPr lang="en-US" dirty="0">
                <a:solidFill>
                  <a:srgbClr val="FF0000"/>
                </a:solidFill>
              </a:rPr>
              <a:t>Sunday midnight</a:t>
            </a:r>
          </a:p>
          <a:p>
            <a:pPr lvl="1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1"/>
            <a:r>
              <a:rPr lang="en-US" altLang="en-US" dirty="0"/>
              <a:t>Freeform comments on the Feedback section</a:t>
            </a: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5948</TotalTime>
  <Words>799</Words>
  <Application>Microsoft Office PowerPoint</Application>
  <PresentationFormat>On-screen Show (4:3)</PresentationFormat>
  <Paragraphs>115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talk is consumed by your peers</vt:lpstr>
      <vt:lpstr>Your talk is consumed by your peers</vt:lpstr>
      <vt:lpstr>Your talk is consumed by your peers</vt:lpstr>
      <vt:lpstr>Before your presentation date</vt:lpstr>
      <vt:lpstr>On the day of your presentation</vt:lpstr>
      <vt:lpstr>Peer Review Logistics</vt:lpstr>
      <vt:lpstr>You can be honest with your review</vt:lpstr>
      <vt:lpstr>But be constructive with your review</vt:lpstr>
      <vt:lpstr>Final paper is consumed by instructor</vt:lpstr>
      <vt:lpstr>TODO Action Items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359</cp:revision>
  <cp:lastPrinted>2008-08-24T01:10:54Z</cp:lastPrinted>
  <dcterms:created xsi:type="dcterms:W3CDTF">2009-12-30T18:37:25Z</dcterms:created>
  <dcterms:modified xsi:type="dcterms:W3CDTF">2021-08-27T17:54:56Z</dcterms:modified>
</cp:coreProperties>
</file>