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>
      <p:cViewPr varScale="1">
        <p:scale>
          <a:sx n="106" d="100"/>
          <a:sy n="106" d="100"/>
        </p:scale>
        <p:origin x="14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9/9/2022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2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Speaker</a:t>
            </a:r>
          </a:p>
          <a:p>
            <a:pPr lvl="1"/>
            <a:r>
              <a:rPr lang="en-US" altLang="en-US" dirty="0"/>
              <a:t>Finish answering Q&amp;A on Teams by end of day</a:t>
            </a:r>
          </a:p>
          <a:p>
            <a:pPr lvl="1"/>
            <a:r>
              <a:rPr lang="en-US" altLang="en-US" dirty="0"/>
              <a:t>Submit Final Paper by the </a:t>
            </a:r>
            <a:r>
              <a:rPr lang="en-US" altLang="en-US" dirty="0">
                <a:solidFill>
                  <a:srgbClr val="FF0000"/>
                </a:solidFill>
              </a:rPr>
              <a:t>following Friday before class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dirty="0"/>
              <a:t>Audience: submit </a:t>
            </a:r>
            <a:r>
              <a:rPr lang="en-US" dirty="0" err="1"/>
              <a:t>TopHat</a:t>
            </a:r>
            <a:r>
              <a:rPr lang="en-US" dirty="0"/>
              <a:t> review by </a:t>
            </a:r>
            <a:r>
              <a:rPr lang="en-US" dirty="0">
                <a:solidFill>
                  <a:srgbClr val="FF0000"/>
                </a:solidFill>
              </a:rPr>
              <a:t>Friday midnight</a:t>
            </a:r>
          </a:p>
          <a:p>
            <a:pPr lvl="1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1"/>
            <a:r>
              <a:rPr lang="en-US" altLang="en-US" dirty="0"/>
              <a:t>Freeform comments on the Feedback section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Along with an official Best Capstone Talk Award Certificate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r>
              <a:rPr lang="en-US" dirty="0"/>
              <a:t> </a:t>
            </a:r>
            <a:r>
              <a:rPr lang="en-US"/>
              <a:t>and Teams</a:t>
            </a:r>
          </a:p>
          <a:p>
            <a:endParaRPr lang="en-US"/>
          </a:p>
          <a:p>
            <a:r>
              <a:rPr lang="en-US" dirty="0"/>
              <a:t>Do the </a:t>
            </a:r>
            <a:r>
              <a:rPr lang="en-US" dirty="0" err="1"/>
              <a:t>TopHat</a:t>
            </a:r>
            <a:r>
              <a:rPr lang="en-US" dirty="0"/>
              <a:t> survey due Sunday midnight</a:t>
            </a:r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(2 or less unexcused absences)</a:t>
            </a:r>
          </a:p>
          <a:p>
            <a:endParaRPr lang="en-US" dirty="0"/>
          </a:p>
          <a:p>
            <a:r>
              <a:rPr lang="en-US" dirty="0"/>
              <a:t>Write a final paper on your work to the instructor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https://wonsunahn.github.io/Capstone_Fall2022/final_paper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>
                <a:solidFill>
                  <a:srgbClr val="FF0000"/>
                </a:solidFill>
              </a:rPr>
              <a:t>Thursday 9 PM</a:t>
            </a:r>
            <a:endParaRPr lang="en-US" altLang="en-US" dirty="0"/>
          </a:p>
          <a:p>
            <a:pPr lvl="1"/>
            <a:r>
              <a:rPr lang="en-US" altLang="en-US" dirty="0"/>
              <a:t>Preferred format: PDF (preferred), </a:t>
            </a:r>
            <a:r>
              <a:rPr lang="en-US" altLang="en-US" dirty="0" err="1"/>
              <a:t>Powerpoint</a:t>
            </a:r>
            <a:endParaRPr lang="en-US" altLang="en-US" dirty="0"/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Practice, practice, practice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5 talks per day. 50 / 5 = 10 minutes per talk.</a:t>
            </a:r>
          </a:p>
          <a:p>
            <a:r>
              <a:rPr lang="en-US" altLang="en-US" dirty="0"/>
              <a:t>8 minutes: Presentation talk</a:t>
            </a:r>
          </a:p>
          <a:p>
            <a:pPr lvl="1"/>
            <a:r>
              <a:rPr lang="en-US" altLang="en-US" dirty="0"/>
              <a:t>Speaker: Present on </a:t>
            </a:r>
            <a:r>
              <a:rPr lang="en-US" altLang="en-US" dirty="0" err="1"/>
              <a:t>TopHat</a:t>
            </a:r>
            <a:r>
              <a:rPr lang="en-US" altLang="en-US" dirty="0"/>
              <a:t>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pPr lvl="1"/>
            <a:r>
              <a:rPr lang="en-US" altLang="en-US" dirty="0"/>
              <a:t>Audience: (If any) ask questions on Microsoft Teams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Current speaker: Return to seat, answer Q&amp;A on Teams</a:t>
            </a:r>
          </a:p>
          <a:p>
            <a:pPr lvl="1"/>
            <a:r>
              <a:rPr lang="en-US" altLang="en-US" dirty="0"/>
              <a:t>Next speaker: Immediately step up to podium</a:t>
            </a:r>
          </a:p>
          <a:p>
            <a:pPr lvl="1"/>
            <a:r>
              <a:rPr lang="en-US" altLang="en-US" dirty="0"/>
              <a:t>Audience: Take notes for peer reviews (due midnight)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have to cut you off at 9 minutes (with no warning)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7001</TotalTime>
  <Words>813</Words>
  <Application>Microsoft Office PowerPoint</Application>
  <PresentationFormat>On-screen Show (4:3)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396</cp:revision>
  <cp:lastPrinted>2008-08-24T01:10:54Z</cp:lastPrinted>
  <dcterms:created xsi:type="dcterms:W3CDTF">2009-12-30T18:37:25Z</dcterms:created>
  <dcterms:modified xsi:type="dcterms:W3CDTF">2022-09-09T12:35:54Z</dcterms:modified>
</cp:coreProperties>
</file>