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9" r:id="rId3"/>
    <p:sldId id="270" r:id="rId4"/>
    <p:sldId id="271" r:id="rId5"/>
    <p:sldId id="273" r:id="rId6"/>
    <p:sldId id="275" r:id="rId7"/>
    <p:sldId id="272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J Collins" initials="PJC" lastIdx="1" clrIdx="0">
    <p:extLst>
      <p:ext uri="{19B8F6BF-5375-455C-9EA6-DF929625EA0E}">
        <p15:presenceInfo xmlns:p15="http://schemas.microsoft.com/office/powerpoint/2012/main" userId="S-1-5-21-682003330-1383384898-1801674531-4727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0BAC2-6E30-44A5-B91D-FBB608386B2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73D95-E2F3-472F-90D3-9BF703DE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3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571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57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02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456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584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9287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1129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78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9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9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ation page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 descr="&lt;IGNORE&gt;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4464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Shape 236"/>
          <p:cNvGrpSpPr/>
          <p:nvPr/>
        </p:nvGrpSpPr>
        <p:grpSpPr>
          <a:xfrm>
            <a:off x="9201409" y="5829387"/>
            <a:ext cx="2525876" cy="855073"/>
            <a:chOff x="1028700" y="1828800"/>
            <a:chExt cx="7083426" cy="3197226"/>
          </a:xfrm>
        </p:grpSpPr>
        <p:sp>
          <p:nvSpPr>
            <p:cNvPr id="237" name="Shape 237"/>
            <p:cNvSpPr/>
            <p:nvPr/>
          </p:nvSpPr>
          <p:spPr>
            <a:xfrm>
              <a:off x="3371850" y="1828800"/>
              <a:ext cx="1697038" cy="20272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194" y="23153"/>
                  </a:moveTo>
                  <a:cubicBezTo>
                    <a:pt x="48318" y="23153"/>
                    <a:pt x="31061" y="41410"/>
                    <a:pt x="31061" y="59888"/>
                  </a:cubicBezTo>
                  <a:cubicBezTo>
                    <a:pt x="31061" y="82152"/>
                    <a:pt x="52831" y="96846"/>
                    <a:pt x="76460" y="96846"/>
                  </a:cubicBezTo>
                  <a:cubicBezTo>
                    <a:pt x="92123" y="96846"/>
                    <a:pt x="107256" y="91057"/>
                    <a:pt x="119734" y="81484"/>
                  </a:cubicBezTo>
                  <a:cubicBezTo>
                    <a:pt x="119734" y="109090"/>
                    <a:pt x="119734" y="109090"/>
                    <a:pt x="119734" y="109090"/>
                  </a:cubicBezTo>
                  <a:cubicBezTo>
                    <a:pt x="106460" y="115769"/>
                    <a:pt x="88407" y="120000"/>
                    <a:pt x="74336" y="120000"/>
                  </a:cubicBezTo>
                  <a:cubicBezTo>
                    <a:pt x="33716" y="120000"/>
                    <a:pt x="0" y="92393"/>
                    <a:pt x="0" y="59888"/>
                  </a:cubicBezTo>
                  <a:cubicBezTo>
                    <a:pt x="0" y="25602"/>
                    <a:pt x="33982" y="0"/>
                    <a:pt x="74601" y="0"/>
                  </a:cubicBezTo>
                  <a:cubicBezTo>
                    <a:pt x="90000" y="0"/>
                    <a:pt x="108318" y="4007"/>
                    <a:pt x="120000" y="8905"/>
                  </a:cubicBezTo>
                  <a:cubicBezTo>
                    <a:pt x="120000" y="36066"/>
                    <a:pt x="120000" y="36066"/>
                    <a:pt x="120000" y="36066"/>
                  </a:cubicBezTo>
                  <a:cubicBezTo>
                    <a:pt x="105132" y="27829"/>
                    <a:pt x="90000" y="23153"/>
                    <a:pt x="76194" y="23153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5222875" y="1828800"/>
              <a:ext cx="1758950" cy="20272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307" y="120000"/>
                  </a:moveTo>
                  <a:cubicBezTo>
                    <a:pt x="33076" y="120000"/>
                    <a:pt x="0" y="93283"/>
                    <a:pt x="0" y="59888"/>
                  </a:cubicBezTo>
                  <a:cubicBezTo>
                    <a:pt x="0" y="26270"/>
                    <a:pt x="32820" y="0"/>
                    <a:pt x="74102" y="0"/>
                  </a:cubicBezTo>
                  <a:cubicBezTo>
                    <a:pt x="89230" y="0"/>
                    <a:pt x="107692" y="3339"/>
                    <a:pt x="119230" y="8014"/>
                  </a:cubicBezTo>
                  <a:cubicBezTo>
                    <a:pt x="119230" y="34953"/>
                    <a:pt x="119230" y="34953"/>
                    <a:pt x="119230" y="34953"/>
                  </a:cubicBezTo>
                  <a:cubicBezTo>
                    <a:pt x="106153" y="28497"/>
                    <a:pt x="89230" y="23153"/>
                    <a:pt x="74871" y="23153"/>
                  </a:cubicBezTo>
                  <a:cubicBezTo>
                    <a:pt x="47692" y="23153"/>
                    <a:pt x="30256" y="41410"/>
                    <a:pt x="30256" y="59888"/>
                  </a:cubicBezTo>
                  <a:cubicBezTo>
                    <a:pt x="30256" y="81706"/>
                    <a:pt x="50769" y="97513"/>
                    <a:pt x="75128" y="97513"/>
                  </a:cubicBezTo>
                  <a:cubicBezTo>
                    <a:pt x="80256" y="97513"/>
                    <a:pt x="85128" y="97068"/>
                    <a:pt x="91538" y="95064"/>
                  </a:cubicBezTo>
                  <a:cubicBezTo>
                    <a:pt x="91538" y="73469"/>
                    <a:pt x="91538" y="73469"/>
                    <a:pt x="91538" y="73469"/>
                  </a:cubicBezTo>
                  <a:cubicBezTo>
                    <a:pt x="69487" y="73469"/>
                    <a:pt x="69487" y="73469"/>
                    <a:pt x="69487" y="73469"/>
                  </a:cubicBezTo>
                  <a:cubicBezTo>
                    <a:pt x="69487" y="50760"/>
                    <a:pt x="69487" y="50760"/>
                    <a:pt x="69487" y="50760"/>
                  </a:cubicBezTo>
                  <a:cubicBezTo>
                    <a:pt x="120000" y="50760"/>
                    <a:pt x="120000" y="50760"/>
                    <a:pt x="120000" y="50760"/>
                  </a:cubicBezTo>
                  <a:cubicBezTo>
                    <a:pt x="120000" y="111317"/>
                    <a:pt x="120000" y="111317"/>
                    <a:pt x="120000" y="111317"/>
                  </a:cubicBezTo>
                  <a:cubicBezTo>
                    <a:pt x="105641" y="117105"/>
                    <a:pt x="89230" y="120000"/>
                    <a:pt x="72307" y="12000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028700" y="4525963"/>
              <a:ext cx="269875" cy="390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88" y="0"/>
                  </a:lnTo>
                  <a:lnTo>
                    <a:pt x="118588" y="12682"/>
                  </a:lnTo>
                  <a:lnTo>
                    <a:pt x="21882" y="12682"/>
                  </a:lnTo>
                  <a:lnTo>
                    <a:pt x="21882" y="52195"/>
                  </a:lnTo>
                  <a:lnTo>
                    <a:pt x="112235" y="52195"/>
                  </a:lnTo>
                  <a:lnTo>
                    <a:pt x="112235" y="64878"/>
                  </a:lnTo>
                  <a:lnTo>
                    <a:pt x="21882" y="64878"/>
                  </a:lnTo>
                  <a:lnTo>
                    <a:pt x="21882" y="106341"/>
                  </a:lnTo>
                  <a:lnTo>
                    <a:pt x="120000" y="106341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322388" y="4635500"/>
              <a:ext cx="269875" cy="2809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588" y="56271"/>
                  </a:moveTo>
                  <a:lnTo>
                    <a:pt x="2823" y="0"/>
                  </a:lnTo>
                  <a:lnTo>
                    <a:pt x="29647" y="0"/>
                  </a:lnTo>
                  <a:lnTo>
                    <a:pt x="60000" y="41355"/>
                  </a:lnTo>
                  <a:lnTo>
                    <a:pt x="89647" y="0"/>
                  </a:lnTo>
                  <a:lnTo>
                    <a:pt x="115058" y="0"/>
                  </a:lnTo>
                  <a:lnTo>
                    <a:pt x="71294" y="54237"/>
                  </a:lnTo>
                  <a:lnTo>
                    <a:pt x="120000" y="119999"/>
                  </a:lnTo>
                  <a:lnTo>
                    <a:pt x="94588" y="119999"/>
                  </a:lnTo>
                  <a:lnTo>
                    <a:pt x="60000" y="70508"/>
                  </a:lnTo>
                  <a:lnTo>
                    <a:pt x="24705" y="119999"/>
                  </a:lnTo>
                  <a:lnTo>
                    <a:pt x="0" y="119999"/>
                  </a:lnTo>
                  <a:lnTo>
                    <a:pt x="46588" y="5627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633538" y="4627563"/>
              <a:ext cx="266700" cy="3984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264"/>
                  </a:moveTo>
                  <a:cubicBezTo>
                    <a:pt x="20281" y="2264"/>
                    <a:pt x="20281" y="2264"/>
                    <a:pt x="20281" y="2264"/>
                  </a:cubicBezTo>
                  <a:cubicBezTo>
                    <a:pt x="20281" y="13584"/>
                    <a:pt x="20281" y="13584"/>
                    <a:pt x="20281" y="13584"/>
                  </a:cubicBezTo>
                  <a:cubicBezTo>
                    <a:pt x="21971" y="13584"/>
                    <a:pt x="21971" y="13584"/>
                    <a:pt x="21971" y="13584"/>
                  </a:cubicBezTo>
                  <a:cubicBezTo>
                    <a:pt x="25352" y="9056"/>
                    <a:pt x="30422" y="5660"/>
                    <a:pt x="37183" y="3396"/>
                  </a:cubicBezTo>
                  <a:cubicBezTo>
                    <a:pt x="43943" y="1132"/>
                    <a:pt x="52394" y="0"/>
                    <a:pt x="60845" y="0"/>
                  </a:cubicBezTo>
                  <a:cubicBezTo>
                    <a:pt x="70985" y="0"/>
                    <a:pt x="79436" y="1132"/>
                    <a:pt x="87887" y="3396"/>
                  </a:cubicBezTo>
                  <a:cubicBezTo>
                    <a:pt x="94647" y="5660"/>
                    <a:pt x="101408" y="9056"/>
                    <a:pt x="104788" y="13584"/>
                  </a:cubicBezTo>
                  <a:cubicBezTo>
                    <a:pt x="109859" y="16981"/>
                    <a:pt x="113239" y="22641"/>
                    <a:pt x="116619" y="27169"/>
                  </a:cubicBezTo>
                  <a:cubicBezTo>
                    <a:pt x="118309" y="32830"/>
                    <a:pt x="120000" y="38490"/>
                    <a:pt x="120000" y="44150"/>
                  </a:cubicBezTo>
                  <a:cubicBezTo>
                    <a:pt x="120000" y="50943"/>
                    <a:pt x="118309" y="56603"/>
                    <a:pt x="116619" y="62264"/>
                  </a:cubicBezTo>
                  <a:cubicBezTo>
                    <a:pt x="114929" y="66792"/>
                    <a:pt x="109859" y="71320"/>
                    <a:pt x="106478" y="75849"/>
                  </a:cubicBezTo>
                  <a:cubicBezTo>
                    <a:pt x="101408" y="79245"/>
                    <a:pt x="94647" y="82641"/>
                    <a:pt x="87887" y="84905"/>
                  </a:cubicBezTo>
                  <a:cubicBezTo>
                    <a:pt x="81126" y="87169"/>
                    <a:pt x="70985" y="88301"/>
                    <a:pt x="62535" y="88301"/>
                  </a:cubicBezTo>
                  <a:cubicBezTo>
                    <a:pt x="59154" y="88301"/>
                    <a:pt x="55774" y="88301"/>
                    <a:pt x="52394" y="88301"/>
                  </a:cubicBezTo>
                  <a:cubicBezTo>
                    <a:pt x="47323" y="88301"/>
                    <a:pt x="43943" y="87169"/>
                    <a:pt x="40563" y="86037"/>
                  </a:cubicBezTo>
                  <a:cubicBezTo>
                    <a:pt x="37183" y="84905"/>
                    <a:pt x="33802" y="83773"/>
                    <a:pt x="30422" y="81509"/>
                  </a:cubicBezTo>
                  <a:cubicBezTo>
                    <a:pt x="27042" y="80377"/>
                    <a:pt x="23661" y="78113"/>
                    <a:pt x="21971" y="75849"/>
                  </a:cubicBezTo>
                  <a:cubicBezTo>
                    <a:pt x="20281" y="75849"/>
                    <a:pt x="20281" y="75849"/>
                    <a:pt x="20281" y="75849"/>
                  </a:cubicBezTo>
                  <a:cubicBezTo>
                    <a:pt x="20281" y="120000"/>
                    <a:pt x="20281" y="120000"/>
                    <a:pt x="20281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2264"/>
                  </a:lnTo>
                  <a:close/>
                  <a:moveTo>
                    <a:pt x="96338" y="31698"/>
                  </a:moveTo>
                  <a:cubicBezTo>
                    <a:pt x="94647" y="28301"/>
                    <a:pt x="91267" y="24905"/>
                    <a:pt x="87887" y="21509"/>
                  </a:cubicBezTo>
                  <a:cubicBezTo>
                    <a:pt x="86197" y="19245"/>
                    <a:pt x="81126" y="16981"/>
                    <a:pt x="76056" y="14716"/>
                  </a:cubicBezTo>
                  <a:cubicBezTo>
                    <a:pt x="70985" y="13584"/>
                    <a:pt x="65915" y="12452"/>
                    <a:pt x="59154" y="12452"/>
                  </a:cubicBezTo>
                  <a:cubicBezTo>
                    <a:pt x="52394" y="12452"/>
                    <a:pt x="45633" y="13584"/>
                    <a:pt x="40563" y="14716"/>
                  </a:cubicBezTo>
                  <a:cubicBezTo>
                    <a:pt x="35492" y="16981"/>
                    <a:pt x="32112" y="19245"/>
                    <a:pt x="28732" y="22641"/>
                  </a:cubicBezTo>
                  <a:cubicBezTo>
                    <a:pt x="25352" y="24905"/>
                    <a:pt x="23661" y="28301"/>
                    <a:pt x="21971" y="32830"/>
                  </a:cubicBezTo>
                  <a:cubicBezTo>
                    <a:pt x="20281" y="36226"/>
                    <a:pt x="20281" y="40754"/>
                    <a:pt x="20281" y="44150"/>
                  </a:cubicBezTo>
                  <a:cubicBezTo>
                    <a:pt x="20281" y="48679"/>
                    <a:pt x="20281" y="52075"/>
                    <a:pt x="21971" y="56603"/>
                  </a:cubicBezTo>
                  <a:cubicBezTo>
                    <a:pt x="23661" y="60000"/>
                    <a:pt x="25352" y="63396"/>
                    <a:pt x="28732" y="66792"/>
                  </a:cubicBezTo>
                  <a:cubicBezTo>
                    <a:pt x="32112" y="69056"/>
                    <a:pt x="37183" y="72452"/>
                    <a:pt x="42253" y="73584"/>
                  </a:cubicBezTo>
                  <a:cubicBezTo>
                    <a:pt x="47323" y="75849"/>
                    <a:pt x="52394" y="76981"/>
                    <a:pt x="59154" y="76981"/>
                  </a:cubicBezTo>
                  <a:cubicBezTo>
                    <a:pt x="67605" y="76981"/>
                    <a:pt x="72676" y="75849"/>
                    <a:pt x="77746" y="73584"/>
                  </a:cubicBezTo>
                  <a:cubicBezTo>
                    <a:pt x="82816" y="71320"/>
                    <a:pt x="86197" y="69056"/>
                    <a:pt x="89577" y="66792"/>
                  </a:cubicBezTo>
                  <a:cubicBezTo>
                    <a:pt x="92957" y="63396"/>
                    <a:pt x="94647" y="60000"/>
                    <a:pt x="96338" y="55471"/>
                  </a:cubicBezTo>
                  <a:cubicBezTo>
                    <a:pt x="98028" y="52075"/>
                    <a:pt x="98028" y="47547"/>
                    <a:pt x="98028" y="44150"/>
                  </a:cubicBezTo>
                  <a:cubicBezTo>
                    <a:pt x="98028" y="39622"/>
                    <a:pt x="98028" y="36226"/>
                    <a:pt x="96338" y="3169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938338" y="4627563"/>
              <a:ext cx="258763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60" y="81538"/>
                  </a:moveTo>
                  <a:cubicBezTo>
                    <a:pt x="114782" y="93846"/>
                    <a:pt x="109565" y="104615"/>
                    <a:pt x="99130" y="110769"/>
                  </a:cubicBezTo>
                  <a:cubicBezTo>
                    <a:pt x="90434" y="116923"/>
                    <a:pt x="78260" y="120000"/>
                    <a:pt x="62608" y="120000"/>
                  </a:cubicBezTo>
                  <a:cubicBezTo>
                    <a:pt x="52173" y="120000"/>
                    <a:pt x="43478" y="118461"/>
                    <a:pt x="34782" y="116923"/>
                  </a:cubicBezTo>
                  <a:cubicBezTo>
                    <a:pt x="27826" y="113846"/>
                    <a:pt x="20869" y="109230"/>
                    <a:pt x="15652" y="103076"/>
                  </a:cubicBezTo>
                  <a:cubicBezTo>
                    <a:pt x="10434" y="98461"/>
                    <a:pt x="6956" y="92307"/>
                    <a:pt x="3478" y="84615"/>
                  </a:cubicBezTo>
                  <a:cubicBezTo>
                    <a:pt x="1739" y="76923"/>
                    <a:pt x="0" y="69230"/>
                    <a:pt x="0" y="60000"/>
                  </a:cubicBezTo>
                  <a:cubicBezTo>
                    <a:pt x="0" y="50769"/>
                    <a:pt x="1739" y="43076"/>
                    <a:pt x="5217" y="35384"/>
                  </a:cubicBezTo>
                  <a:cubicBezTo>
                    <a:pt x="6956" y="29230"/>
                    <a:pt x="12173" y="21538"/>
                    <a:pt x="17391" y="16923"/>
                  </a:cubicBezTo>
                  <a:cubicBezTo>
                    <a:pt x="22608" y="10769"/>
                    <a:pt x="29565" y="7692"/>
                    <a:pt x="36521" y="4615"/>
                  </a:cubicBezTo>
                  <a:cubicBezTo>
                    <a:pt x="43478" y="1538"/>
                    <a:pt x="52173" y="0"/>
                    <a:pt x="60869" y="0"/>
                  </a:cubicBezTo>
                  <a:cubicBezTo>
                    <a:pt x="73043" y="0"/>
                    <a:pt x="81739" y="1538"/>
                    <a:pt x="90434" y="6153"/>
                  </a:cubicBezTo>
                  <a:cubicBezTo>
                    <a:pt x="97391" y="10769"/>
                    <a:pt x="104347" y="15384"/>
                    <a:pt x="109565" y="23076"/>
                  </a:cubicBezTo>
                  <a:cubicBezTo>
                    <a:pt x="113043" y="29230"/>
                    <a:pt x="116521" y="35384"/>
                    <a:pt x="118260" y="43076"/>
                  </a:cubicBezTo>
                  <a:cubicBezTo>
                    <a:pt x="120000" y="52307"/>
                    <a:pt x="120000" y="58461"/>
                    <a:pt x="120000" y="66153"/>
                  </a:cubicBezTo>
                  <a:cubicBezTo>
                    <a:pt x="22608" y="66153"/>
                    <a:pt x="22608" y="66153"/>
                    <a:pt x="22608" y="66153"/>
                  </a:cubicBezTo>
                  <a:cubicBezTo>
                    <a:pt x="22608" y="70769"/>
                    <a:pt x="22608" y="75384"/>
                    <a:pt x="24347" y="80000"/>
                  </a:cubicBezTo>
                  <a:cubicBezTo>
                    <a:pt x="26086" y="84615"/>
                    <a:pt x="27826" y="89230"/>
                    <a:pt x="31304" y="92307"/>
                  </a:cubicBezTo>
                  <a:cubicBezTo>
                    <a:pt x="34782" y="95384"/>
                    <a:pt x="40000" y="98461"/>
                    <a:pt x="45217" y="101538"/>
                  </a:cubicBezTo>
                  <a:cubicBezTo>
                    <a:pt x="50434" y="103076"/>
                    <a:pt x="55652" y="104615"/>
                    <a:pt x="62608" y="104615"/>
                  </a:cubicBezTo>
                  <a:cubicBezTo>
                    <a:pt x="73043" y="104615"/>
                    <a:pt x="80000" y="101538"/>
                    <a:pt x="85217" y="98461"/>
                  </a:cubicBezTo>
                  <a:cubicBezTo>
                    <a:pt x="92173" y="95384"/>
                    <a:pt x="95652" y="89230"/>
                    <a:pt x="97391" y="81538"/>
                  </a:cubicBezTo>
                  <a:lnTo>
                    <a:pt x="118260" y="81538"/>
                  </a:lnTo>
                  <a:close/>
                  <a:moveTo>
                    <a:pt x="97391" y="49230"/>
                  </a:moveTo>
                  <a:cubicBezTo>
                    <a:pt x="97391" y="44615"/>
                    <a:pt x="95652" y="40000"/>
                    <a:pt x="93913" y="36923"/>
                  </a:cubicBezTo>
                  <a:cubicBezTo>
                    <a:pt x="92173" y="32307"/>
                    <a:pt x="90434" y="29230"/>
                    <a:pt x="86956" y="26153"/>
                  </a:cubicBezTo>
                  <a:cubicBezTo>
                    <a:pt x="83478" y="23076"/>
                    <a:pt x="80000" y="21538"/>
                    <a:pt x="74782" y="18461"/>
                  </a:cubicBezTo>
                  <a:cubicBezTo>
                    <a:pt x="69565" y="16923"/>
                    <a:pt x="66086" y="16923"/>
                    <a:pt x="60869" y="16923"/>
                  </a:cubicBezTo>
                  <a:cubicBezTo>
                    <a:pt x="53913" y="16923"/>
                    <a:pt x="48695" y="16923"/>
                    <a:pt x="45217" y="18461"/>
                  </a:cubicBezTo>
                  <a:cubicBezTo>
                    <a:pt x="40000" y="21538"/>
                    <a:pt x="36521" y="23076"/>
                    <a:pt x="33043" y="26153"/>
                  </a:cubicBezTo>
                  <a:cubicBezTo>
                    <a:pt x="29565" y="29230"/>
                    <a:pt x="27826" y="32307"/>
                    <a:pt x="26086" y="36923"/>
                  </a:cubicBezTo>
                  <a:cubicBezTo>
                    <a:pt x="24347" y="40000"/>
                    <a:pt x="22608" y="44615"/>
                    <a:pt x="22608" y="49230"/>
                  </a:cubicBezTo>
                  <a:lnTo>
                    <a:pt x="97391" y="4923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2241550" y="4627563"/>
              <a:ext cx="150813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6"/>
                  </a:moveTo>
                  <a:cubicBezTo>
                    <a:pt x="36000" y="3116"/>
                    <a:pt x="36000" y="3116"/>
                    <a:pt x="36000" y="3116"/>
                  </a:cubicBezTo>
                  <a:cubicBezTo>
                    <a:pt x="36000" y="26493"/>
                    <a:pt x="36000" y="26493"/>
                    <a:pt x="36000" y="26493"/>
                  </a:cubicBezTo>
                  <a:cubicBezTo>
                    <a:pt x="36000" y="26493"/>
                    <a:pt x="36000" y="26493"/>
                    <a:pt x="36000" y="26493"/>
                  </a:cubicBezTo>
                  <a:cubicBezTo>
                    <a:pt x="45000" y="17142"/>
                    <a:pt x="57000" y="10909"/>
                    <a:pt x="69000" y="6233"/>
                  </a:cubicBezTo>
                  <a:cubicBezTo>
                    <a:pt x="81000" y="1558"/>
                    <a:pt x="99000" y="0"/>
                    <a:pt x="120000" y="0"/>
                  </a:cubicBezTo>
                  <a:cubicBezTo>
                    <a:pt x="120000" y="20259"/>
                    <a:pt x="120000" y="20259"/>
                    <a:pt x="120000" y="20259"/>
                  </a:cubicBezTo>
                  <a:cubicBezTo>
                    <a:pt x="105000" y="20259"/>
                    <a:pt x="90000" y="21818"/>
                    <a:pt x="81000" y="23376"/>
                  </a:cubicBezTo>
                  <a:cubicBezTo>
                    <a:pt x="69000" y="24935"/>
                    <a:pt x="63000" y="28051"/>
                    <a:pt x="54000" y="32727"/>
                  </a:cubicBezTo>
                  <a:cubicBezTo>
                    <a:pt x="48000" y="37402"/>
                    <a:pt x="45000" y="42077"/>
                    <a:pt x="42000" y="48311"/>
                  </a:cubicBezTo>
                  <a:cubicBezTo>
                    <a:pt x="39000" y="52987"/>
                    <a:pt x="36000" y="60779"/>
                    <a:pt x="36000" y="67012"/>
                  </a:cubicBezTo>
                  <a:cubicBezTo>
                    <a:pt x="36000" y="120000"/>
                    <a:pt x="36000" y="120000"/>
                    <a:pt x="36000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11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425700" y="4525963"/>
              <a:ext cx="44450" cy="390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7073"/>
                  </a:moveTo>
                  <a:lnTo>
                    <a:pt x="0" y="17073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17073"/>
                  </a:lnTo>
                  <a:close/>
                  <a:moveTo>
                    <a:pt x="0" y="33658"/>
                  </a:moveTo>
                  <a:lnTo>
                    <a:pt x="119999" y="33658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33658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527300" y="4627563"/>
              <a:ext cx="258763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60" y="81538"/>
                  </a:moveTo>
                  <a:cubicBezTo>
                    <a:pt x="114782" y="93846"/>
                    <a:pt x="109565" y="104615"/>
                    <a:pt x="99130" y="110769"/>
                  </a:cubicBezTo>
                  <a:cubicBezTo>
                    <a:pt x="90434" y="116923"/>
                    <a:pt x="76521" y="120000"/>
                    <a:pt x="62608" y="120000"/>
                  </a:cubicBezTo>
                  <a:cubicBezTo>
                    <a:pt x="52173" y="120000"/>
                    <a:pt x="43478" y="118461"/>
                    <a:pt x="34782" y="116923"/>
                  </a:cubicBezTo>
                  <a:cubicBezTo>
                    <a:pt x="27826" y="113846"/>
                    <a:pt x="20869" y="109230"/>
                    <a:pt x="15652" y="103076"/>
                  </a:cubicBezTo>
                  <a:cubicBezTo>
                    <a:pt x="10434" y="98461"/>
                    <a:pt x="6956" y="92307"/>
                    <a:pt x="3478" y="84615"/>
                  </a:cubicBezTo>
                  <a:cubicBezTo>
                    <a:pt x="1739" y="76923"/>
                    <a:pt x="0" y="69230"/>
                    <a:pt x="0" y="60000"/>
                  </a:cubicBezTo>
                  <a:cubicBezTo>
                    <a:pt x="0" y="50769"/>
                    <a:pt x="1739" y="43076"/>
                    <a:pt x="5217" y="35384"/>
                  </a:cubicBezTo>
                  <a:cubicBezTo>
                    <a:pt x="6956" y="29230"/>
                    <a:pt x="12173" y="21538"/>
                    <a:pt x="17391" y="16923"/>
                  </a:cubicBezTo>
                  <a:cubicBezTo>
                    <a:pt x="22608" y="10769"/>
                    <a:pt x="29565" y="7692"/>
                    <a:pt x="36521" y="4615"/>
                  </a:cubicBezTo>
                  <a:cubicBezTo>
                    <a:pt x="43478" y="1538"/>
                    <a:pt x="52173" y="0"/>
                    <a:pt x="60869" y="0"/>
                  </a:cubicBezTo>
                  <a:cubicBezTo>
                    <a:pt x="73043" y="0"/>
                    <a:pt x="81739" y="1538"/>
                    <a:pt x="90434" y="6153"/>
                  </a:cubicBezTo>
                  <a:cubicBezTo>
                    <a:pt x="97391" y="10769"/>
                    <a:pt x="104347" y="15384"/>
                    <a:pt x="107826" y="23076"/>
                  </a:cubicBezTo>
                  <a:cubicBezTo>
                    <a:pt x="113043" y="29230"/>
                    <a:pt x="116521" y="35384"/>
                    <a:pt x="118260" y="43076"/>
                  </a:cubicBezTo>
                  <a:cubicBezTo>
                    <a:pt x="120000" y="52307"/>
                    <a:pt x="120000" y="58461"/>
                    <a:pt x="120000" y="66153"/>
                  </a:cubicBezTo>
                  <a:cubicBezTo>
                    <a:pt x="22608" y="66153"/>
                    <a:pt x="22608" y="66153"/>
                    <a:pt x="22608" y="66153"/>
                  </a:cubicBezTo>
                  <a:cubicBezTo>
                    <a:pt x="22608" y="70769"/>
                    <a:pt x="22608" y="75384"/>
                    <a:pt x="24347" y="80000"/>
                  </a:cubicBezTo>
                  <a:cubicBezTo>
                    <a:pt x="26086" y="84615"/>
                    <a:pt x="27826" y="89230"/>
                    <a:pt x="31304" y="92307"/>
                  </a:cubicBezTo>
                  <a:cubicBezTo>
                    <a:pt x="34782" y="95384"/>
                    <a:pt x="40000" y="98461"/>
                    <a:pt x="45217" y="101538"/>
                  </a:cubicBezTo>
                  <a:cubicBezTo>
                    <a:pt x="50434" y="103076"/>
                    <a:pt x="55652" y="104615"/>
                    <a:pt x="62608" y="104615"/>
                  </a:cubicBezTo>
                  <a:cubicBezTo>
                    <a:pt x="71304" y="104615"/>
                    <a:pt x="80000" y="101538"/>
                    <a:pt x="85217" y="98461"/>
                  </a:cubicBezTo>
                  <a:cubicBezTo>
                    <a:pt x="92173" y="95384"/>
                    <a:pt x="95652" y="89230"/>
                    <a:pt x="97391" y="81538"/>
                  </a:cubicBezTo>
                  <a:lnTo>
                    <a:pt x="118260" y="81538"/>
                  </a:lnTo>
                  <a:close/>
                  <a:moveTo>
                    <a:pt x="97391" y="49230"/>
                  </a:moveTo>
                  <a:cubicBezTo>
                    <a:pt x="97391" y="44615"/>
                    <a:pt x="95652" y="40000"/>
                    <a:pt x="93913" y="36923"/>
                  </a:cubicBezTo>
                  <a:cubicBezTo>
                    <a:pt x="92173" y="32307"/>
                    <a:pt x="90434" y="29230"/>
                    <a:pt x="86956" y="26153"/>
                  </a:cubicBezTo>
                  <a:cubicBezTo>
                    <a:pt x="83478" y="23076"/>
                    <a:pt x="80000" y="21538"/>
                    <a:pt x="74782" y="18461"/>
                  </a:cubicBezTo>
                  <a:cubicBezTo>
                    <a:pt x="69565" y="16923"/>
                    <a:pt x="64347" y="16923"/>
                    <a:pt x="59130" y="16923"/>
                  </a:cubicBezTo>
                  <a:cubicBezTo>
                    <a:pt x="53913" y="16923"/>
                    <a:pt x="48695" y="16923"/>
                    <a:pt x="45217" y="18461"/>
                  </a:cubicBezTo>
                  <a:cubicBezTo>
                    <a:pt x="40000" y="21538"/>
                    <a:pt x="36521" y="23076"/>
                    <a:pt x="33043" y="26153"/>
                  </a:cubicBezTo>
                  <a:cubicBezTo>
                    <a:pt x="29565" y="29230"/>
                    <a:pt x="27826" y="32307"/>
                    <a:pt x="26086" y="36923"/>
                  </a:cubicBezTo>
                  <a:cubicBezTo>
                    <a:pt x="24347" y="40000"/>
                    <a:pt x="22608" y="44615"/>
                    <a:pt x="22608" y="49230"/>
                  </a:cubicBezTo>
                  <a:lnTo>
                    <a:pt x="97391" y="4923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2832100" y="4627563"/>
              <a:ext cx="236538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6"/>
                  </a:moveTo>
                  <a:cubicBezTo>
                    <a:pt x="22857" y="3116"/>
                    <a:pt x="22857" y="3116"/>
                    <a:pt x="22857" y="3116"/>
                  </a:cubicBezTo>
                  <a:cubicBezTo>
                    <a:pt x="22857" y="21818"/>
                    <a:pt x="22857" y="21818"/>
                    <a:pt x="22857" y="21818"/>
                  </a:cubicBezTo>
                  <a:cubicBezTo>
                    <a:pt x="22857" y="21818"/>
                    <a:pt x="22857" y="21818"/>
                    <a:pt x="22857" y="21818"/>
                  </a:cubicBezTo>
                  <a:cubicBezTo>
                    <a:pt x="28571" y="14025"/>
                    <a:pt x="34285" y="7792"/>
                    <a:pt x="41904" y="4675"/>
                  </a:cubicBezTo>
                  <a:cubicBezTo>
                    <a:pt x="51428" y="1558"/>
                    <a:pt x="59047" y="0"/>
                    <a:pt x="70476" y="0"/>
                  </a:cubicBezTo>
                  <a:cubicBezTo>
                    <a:pt x="80000" y="0"/>
                    <a:pt x="87619" y="1558"/>
                    <a:pt x="93333" y="3116"/>
                  </a:cubicBezTo>
                  <a:cubicBezTo>
                    <a:pt x="99047" y="4675"/>
                    <a:pt x="104761" y="7792"/>
                    <a:pt x="108571" y="12467"/>
                  </a:cubicBezTo>
                  <a:cubicBezTo>
                    <a:pt x="112380" y="15584"/>
                    <a:pt x="116190" y="20259"/>
                    <a:pt x="116190" y="24935"/>
                  </a:cubicBezTo>
                  <a:cubicBezTo>
                    <a:pt x="118095" y="31168"/>
                    <a:pt x="120000" y="35844"/>
                    <a:pt x="120000" y="4207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238" y="120000"/>
                    <a:pt x="95238" y="120000"/>
                    <a:pt x="95238" y="120000"/>
                  </a:cubicBezTo>
                  <a:cubicBezTo>
                    <a:pt x="95238" y="40519"/>
                    <a:pt x="95238" y="40519"/>
                    <a:pt x="95238" y="40519"/>
                  </a:cubicBezTo>
                  <a:cubicBezTo>
                    <a:pt x="95238" y="32727"/>
                    <a:pt x="93333" y="28051"/>
                    <a:pt x="87619" y="23376"/>
                  </a:cubicBezTo>
                  <a:cubicBezTo>
                    <a:pt x="81904" y="18701"/>
                    <a:pt x="76190" y="17142"/>
                    <a:pt x="66666" y="17142"/>
                  </a:cubicBezTo>
                  <a:cubicBezTo>
                    <a:pt x="59047" y="17142"/>
                    <a:pt x="53333" y="17142"/>
                    <a:pt x="47619" y="20259"/>
                  </a:cubicBezTo>
                  <a:cubicBezTo>
                    <a:pt x="41904" y="21818"/>
                    <a:pt x="38095" y="23376"/>
                    <a:pt x="34285" y="26493"/>
                  </a:cubicBezTo>
                  <a:cubicBezTo>
                    <a:pt x="30476" y="31168"/>
                    <a:pt x="28571" y="34285"/>
                    <a:pt x="26666" y="38961"/>
                  </a:cubicBezTo>
                  <a:cubicBezTo>
                    <a:pt x="24761" y="43636"/>
                    <a:pt x="24761" y="48311"/>
                    <a:pt x="24761" y="52987"/>
                  </a:cubicBezTo>
                  <a:cubicBezTo>
                    <a:pt x="24761" y="120000"/>
                    <a:pt x="24761" y="120000"/>
                    <a:pt x="24761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11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121025" y="4627563"/>
              <a:ext cx="255588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058" y="40000"/>
                  </a:moveTo>
                  <a:cubicBezTo>
                    <a:pt x="95294" y="32307"/>
                    <a:pt x="91764" y="26153"/>
                    <a:pt x="84705" y="23076"/>
                  </a:cubicBezTo>
                  <a:cubicBezTo>
                    <a:pt x="79411" y="18461"/>
                    <a:pt x="72352" y="16923"/>
                    <a:pt x="63529" y="16923"/>
                  </a:cubicBezTo>
                  <a:cubicBezTo>
                    <a:pt x="56470" y="16923"/>
                    <a:pt x="49411" y="18461"/>
                    <a:pt x="44117" y="20000"/>
                  </a:cubicBezTo>
                  <a:cubicBezTo>
                    <a:pt x="38823" y="23076"/>
                    <a:pt x="33529" y="26153"/>
                    <a:pt x="31764" y="30769"/>
                  </a:cubicBezTo>
                  <a:cubicBezTo>
                    <a:pt x="28235" y="33846"/>
                    <a:pt x="26470" y="40000"/>
                    <a:pt x="24705" y="44615"/>
                  </a:cubicBezTo>
                  <a:cubicBezTo>
                    <a:pt x="22941" y="50769"/>
                    <a:pt x="22941" y="55384"/>
                    <a:pt x="22941" y="61538"/>
                  </a:cubicBezTo>
                  <a:cubicBezTo>
                    <a:pt x="22941" y="67692"/>
                    <a:pt x="22941" y="72307"/>
                    <a:pt x="24705" y="76923"/>
                  </a:cubicBezTo>
                  <a:cubicBezTo>
                    <a:pt x="26470" y="83076"/>
                    <a:pt x="28235" y="87692"/>
                    <a:pt x="31764" y="90769"/>
                  </a:cubicBezTo>
                  <a:cubicBezTo>
                    <a:pt x="33529" y="95384"/>
                    <a:pt x="38823" y="98461"/>
                    <a:pt x="42352" y="100000"/>
                  </a:cubicBezTo>
                  <a:cubicBezTo>
                    <a:pt x="47647" y="103076"/>
                    <a:pt x="54705" y="104615"/>
                    <a:pt x="61764" y="104615"/>
                  </a:cubicBezTo>
                  <a:cubicBezTo>
                    <a:pt x="72352" y="104615"/>
                    <a:pt x="79411" y="101538"/>
                    <a:pt x="86470" y="96923"/>
                  </a:cubicBezTo>
                  <a:cubicBezTo>
                    <a:pt x="91764" y="90769"/>
                    <a:pt x="95294" y="84615"/>
                    <a:pt x="97058" y="75384"/>
                  </a:cubicBezTo>
                  <a:cubicBezTo>
                    <a:pt x="120000" y="75384"/>
                    <a:pt x="120000" y="75384"/>
                    <a:pt x="120000" y="75384"/>
                  </a:cubicBezTo>
                  <a:cubicBezTo>
                    <a:pt x="116470" y="89230"/>
                    <a:pt x="111176" y="101538"/>
                    <a:pt x="100588" y="109230"/>
                  </a:cubicBezTo>
                  <a:cubicBezTo>
                    <a:pt x="91764" y="116923"/>
                    <a:pt x="77647" y="120000"/>
                    <a:pt x="61764" y="120000"/>
                  </a:cubicBezTo>
                  <a:cubicBezTo>
                    <a:pt x="51176" y="120000"/>
                    <a:pt x="42352" y="120000"/>
                    <a:pt x="35294" y="116923"/>
                  </a:cubicBezTo>
                  <a:cubicBezTo>
                    <a:pt x="26470" y="113846"/>
                    <a:pt x="19411" y="109230"/>
                    <a:pt x="14117" y="104615"/>
                  </a:cubicBezTo>
                  <a:cubicBezTo>
                    <a:pt x="10588" y="98461"/>
                    <a:pt x="5294" y="92307"/>
                    <a:pt x="3529" y="86153"/>
                  </a:cubicBezTo>
                  <a:cubicBezTo>
                    <a:pt x="0" y="78461"/>
                    <a:pt x="0" y="70769"/>
                    <a:pt x="0" y="61538"/>
                  </a:cubicBezTo>
                  <a:cubicBezTo>
                    <a:pt x="0" y="53846"/>
                    <a:pt x="0" y="44615"/>
                    <a:pt x="3529" y="36923"/>
                  </a:cubicBezTo>
                  <a:cubicBezTo>
                    <a:pt x="5294" y="29230"/>
                    <a:pt x="8823" y="23076"/>
                    <a:pt x="14117" y="18461"/>
                  </a:cubicBezTo>
                  <a:cubicBezTo>
                    <a:pt x="19411" y="12307"/>
                    <a:pt x="26470" y="7692"/>
                    <a:pt x="33529" y="4615"/>
                  </a:cubicBezTo>
                  <a:cubicBezTo>
                    <a:pt x="42352" y="1538"/>
                    <a:pt x="51176" y="0"/>
                    <a:pt x="61764" y="0"/>
                  </a:cubicBezTo>
                  <a:cubicBezTo>
                    <a:pt x="68823" y="0"/>
                    <a:pt x="75882" y="0"/>
                    <a:pt x="82941" y="1538"/>
                  </a:cubicBezTo>
                  <a:cubicBezTo>
                    <a:pt x="90000" y="3076"/>
                    <a:pt x="95294" y="6153"/>
                    <a:pt x="100588" y="9230"/>
                  </a:cubicBezTo>
                  <a:cubicBezTo>
                    <a:pt x="105882" y="12307"/>
                    <a:pt x="109411" y="16923"/>
                    <a:pt x="112941" y="21538"/>
                  </a:cubicBezTo>
                  <a:cubicBezTo>
                    <a:pt x="116470" y="26153"/>
                    <a:pt x="118235" y="32307"/>
                    <a:pt x="120000" y="40000"/>
                  </a:cubicBezTo>
                  <a:lnTo>
                    <a:pt x="97058" y="4000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409950" y="4627563"/>
              <a:ext cx="261938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571" y="81538"/>
                  </a:moveTo>
                  <a:cubicBezTo>
                    <a:pt x="114857" y="93846"/>
                    <a:pt x="108000" y="104615"/>
                    <a:pt x="97714" y="110769"/>
                  </a:cubicBezTo>
                  <a:cubicBezTo>
                    <a:pt x="89142" y="116923"/>
                    <a:pt x="77142" y="120000"/>
                    <a:pt x="61714" y="120000"/>
                  </a:cubicBezTo>
                  <a:cubicBezTo>
                    <a:pt x="51428" y="120000"/>
                    <a:pt x="42857" y="118461"/>
                    <a:pt x="34285" y="116923"/>
                  </a:cubicBezTo>
                  <a:cubicBezTo>
                    <a:pt x="27428" y="113846"/>
                    <a:pt x="20571" y="109230"/>
                    <a:pt x="15428" y="103076"/>
                  </a:cubicBezTo>
                  <a:cubicBezTo>
                    <a:pt x="10285" y="98461"/>
                    <a:pt x="6857" y="92307"/>
                    <a:pt x="5142" y="84615"/>
                  </a:cubicBezTo>
                  <a:cubicBezTo>
                    <a:pt x="1714" y="76923"/>
                    <a:pt x="0" y="69230"/>
                    <a:pt x="0" y="60000"/>
                  </a:cubicBezTo>
                  <a:cubicBezTo>
                    <a:pt x="0" y="50769"/>
                    <a:pt x="1714" y="43076"/>
                    <a:pt x="5142" y="35384"/>
                  </a:cubicBezTo>
                  <a:cubicBezTo>
                    <a:pt x="6857" y="29230"/>
                    <a:pt x="12000" y="21538"/>
                    <a:pt x="17142" y="16923"/>
                  </a:cubicBezTo>
                  <a:cubicBezTo>
                    <a:pt x="22285" y="10769"/>
                    <a:pt x="29142" y="7692"/>
                    <a:pt x="36000" y="4615"/>
                  </a:cubicBezTo>
                  <a:cubicBezTo>
                    <a:pt x="42857" y="1538"/>
                    <a:pt x="51428" y="0"/>
                    <a:pt x="60000" y="0"/>
                  </a:cubicBezTo>
                  <a:cubicBezTo>
                    <a:pt x="72000" y="0"/>
                    <a:pt x="82285" y="1538"/>
                    <a:pt x="89142" y="6153"/>
                  </a:cubicBezTo>
                  <a:cubicBezTo>
                    <a:pt x="96000" y="10769"/>
                    <a:pt x="102857" y="15384"/>
                    <a:pt x="108000" y="23076"/>
                  </a:cubicBezTo>
                  <a:cubicBezTo>
                    <a:pt x="111428" y="29230"/>
                    <a:pt x="114857" y="35384"/>
                    <a:pt x="116571" y="43076"/>
                  </a:cubicBezTo>
                  <a:cubicBezTo>
                    <a:pt x="118285" y="52307"/>
                    <a:pt x="120000" y="58461"/>
                    <a:pt x="118285" y="66153"/>
                  </a:cubicBezTo>
                  <a:cubicBezTo>
                    <a:pt x="22285" y="66153"/>
                    <a:pt x="22285" y="66153"/>
                    <a:pt x="22285" y="66153"/>
                  </a:cubicBezTo>
                  <a:cubicBezTo>
                    <a:pt x="22285" y="70769"/>
                    <a:pt x="22285" y="75384"/>
                    <a:pt x="24000" y="80000"/>
                  </a:cubicBezTo>
                  <a:cubicBezTo>
                    <a:pt x="25714" y="84615"/>
                    <a:pt x="29142" y="89230"/>
                    <a:pt x="30857" y="92307"/>
                  </a:cubicBezTo>
                  <a:cubicBezTo>
                    <a:pt x="34285" y="95384"/>
                    <a:pt x="39428" y="98461"/>
                    <a:pt x="44571" y="101538"/>
                  </a:cubicBezTo>
                  <a:cubicBezTo>
                    <a:pt x="49714" y="103076"/>
                    <a:pt x="54857" y="104615"/>
                    <a:pt x="61714" y="104615"/>
                  </a:cubicBezTo>
                  <a:cubicBezTo>
                    <a:pt x="72000" y="104615"/>
                    <a:pt x="78857" y="101538"/>
                    <a:pt x="84000" y="98461"/>
                  </a:cubicBezTo>
                  <a:cubicBezTo>
                    <a:pt x="90857" y="95384"/>
                    <a:pt x="94285" y="89230"/>
                    <a:pt x="96000" y="81538"/>
                  </a:cubicBezTo>
                  <a:lnTo>
                    <a:pt x="116571" y="81538"/>
                  </a:lnTo>
                  <a:close/>
                  <a:moveTo>
                    <a:pt x="96000" y="49230"/>
                  </a:moveTo>
                  <a:cubicBezTo>
                    <a:pt x="96000" y="44615"/>
                    <a:pt x="94285" y="40000"/>
                    <a:pt x="92571" y="36923"/>
                  </a:cubicBezTo>
                  <a:cubicBezTo>
                    <a:pt x="90857" y="32307"/>
                    <a:pt x="89142" y="29230"/>
                    <a:pt x="85714" y="26153"/>
                  </a:cubicBezTo>
                  <a:cubicBezTo>
                    <a:pt x="82285" y="23076"/>
                    <a:pt x="78857" y="21538"/>
                    <a:pt x="73714" y="18461"/>
                  </a:cubicBezTo>
                  <a:cubicBezTo>
                    <a:pt x="68571" y="16923"/>
                    <a:pt x="65142" y="16923"/>
                    <a:pt x="60000" y="16923"/>
                  </a:cubicBezTo>
                  <a:cubicBezTo>
                    <a:pt x="53142" y="16923"/>
                    <a:pt x="49714" y="16923"/>
                    <a:pt x="44571" y="18461"/>
                  </a:cubicBezTo>
                  <a:cubicBezTo>
                    <a:pt x="39428" y="21538"/>
                    <a:pt x="36000" y="23076"/>
                    <a:pt x="32571" y="26153"/>
                  </a:cubicBezTo>
                  <a:cubicBezTo>
                    <a:pt x="29142" y="29230"/>
                    <a:pt x="27428" y="32307"/>
                    <a:pt x="25714" y="36923"/>
                  </a:cubicBezTo>
                  <a:cubicBezTo>
                    <a:pt x="24000" y="40000"/>
                    <a:pt x="22285" y="44615"/>
                    <a:pt x="22285" y="49230"/>
                  </a:cubicBezTo>
                  <a:lnTo>
                    <a:pt x="96000" y="4923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3833813" y="4548188"/>
              <a:ext cx="150813" cy="3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000" y="28163"/>
                  </a:moveTo>
                  <a:cubicBezTo>
                    <a:pt x="120000" y="28163"/>
                    <a:pt x="120000" y="28163"/>
                    <a:pt x="120000" y="28163"/>
                  </a:cubicBezTo>
                  <a:cubicBezTo>
                    <a:pt x="120000" y="41632"/>
                    <a:pt x="120000" y="41632"/>
                    <a:pt x="120000" y="41632"/>
                  </a:cubicBezTo>
                  <a:cubicBezTo>
                    <a:pt x="75000" y="41632"/>
                    <a:pt x="75000" y="41632"/>
                    <a:pt x="75000" y="41632"/>
                  </a:cubicBezTo>
                  <a:cubicBezTo>
                    <a:pt x="75000" y="97959"/>
                    <a:pt x="75000" y="97959"/>
                    <a:pt x="75000" y="97959"/>
                  </a:cubicBezTo>
                  <a:cubicBezTo>
                    <a:pt x="75000" y="100408"/>
                    <a:pt x="78000" y="101632"/>
                    <a:pt x="78000" y="102857"/>
                  </a:cubicBezTo>
                  <a:cubicBezTo>
                    <a:pt x="78000" y="104081"/>
                    <a:pt x="81000" y="104081"/>
                    <a:pt x="81000" y="105306"/>
                  </a:cubicBezTo>
                  <a:cubicBezTo>
                    <a:pt x="84000" y="105306"/>
                    <a:pt x="87000" y="105306"/>
                    <a:pt x="90000" y="106530"/>
                  </a:cubicBezTo>
                  <a:cubicBezTo>
                    <a:pt x="93000" y="106530"/>
                    <a:pt x="99000" y="106530"/>
                    <a:pt x="105000" y="106530"/>
                  </a:cubicBezTo>
                  <a:cubicBezTo>
                    <a:pt x="120000" y="106530"/>
                    <a:pt x="120000" y="106530"/>
                    <a:pt x="120000" y="106530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93000" y="119999"/>
                    <a:pt x="93000" y="119999"/>
                    <a:pt x="93000" y="119999"/>
                  </a:cubicBezTo>
                  <a:cubicBezTo>
                    <a:pt x="84000" y="119999"/>
                    <a:pt x="75000" y="119999"/>
                    <a:pt x="69000" y="118775"/>
                  </a:cubicBezTo>
                  <a:cubicBezTo>
                    <a:pt x="63000" y="118775"/>
                    <a:pt x="57000" y="117551"/>
                    <a:pt x="51000" y="116326"/>
                  </a:cubicBezTo>
                  <a:cubicBezTo>
                    <a:pt x="48000" y="115102"/>
                    <a:pt x="45000" y="112653"/>
                    <a:pt x="42000" y="110204"/>
                  </a:cubicBezTo>
                  <a:cubicBezTo>
                    <a:pt x="39000" y="107755"/>
                    <a:pt x="39000" y="104081"/>
                    <a:pt x="39000" y="99183"/>
                  </a:cubicBezTo>
                  <a:cubicBezTo>
                    <a:pt x="39000" y="41632"/>
                    <a:pt x="39000" y="41632"/>
                    <a:pt x="39000" y="41632"/>
                  </a:cubicBezTo>
                  <a:cubicBezTo>
                    <a:pt x="0" y="41632"/>
                    <a:pt x="0" y="41632"/>
                    <a:pt x="0" y="41632"/>
                  </a:cubicBezTo>
                  <a:cubicBezTo>
                    <a:pt x="0" y="28163"/>
                    <a:pt x="0" y="28163"/>
                    <a:pt x="0" y="28163"/>
                  </a:cubicBezTo>
                  <a:cubicBezTo>
                    <a:pt x="39000" y="28163"/>
                    <a:pt x="39000" y="28163"/>
                    <a:pt x="39000" y="28163"/>
                  </a:cubicBezTo>
                  <a:cubicBezTo>
                    <a:pt x="39000" y="0"/>
                    <a:pt x="39000" y="0"/>
                    <a:pt x="39000" y="0"/>
                  </a:cubicBezTo>
                  <a:cubicBezTo>
                    <a:pt x="75000" y="0"/>
                    <a:pt x="75000" y="0"/>
                    <a:pt x="75000" y="0"/>
                  </a:cubicBezTo>
                  <a:lnTo>
                    <a:pt x="75000" y="2816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037013" y="4525963"/>
              <a:ext cx="233363" cy="390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3225" y="0"/>
                    <a:pt x="23225" y="0"/>
                    <a:pt x="23225" y="0"/>
                  </a:cubicBezTo>
                  <a:cubicBezTo>
                    <a:pt x="23225" y="46153"/>
                    <a:pt x="23225" y="46153"/>
                    <a:pt x="23225" y="46153"/>
                  </a:cubicBezTo>
                  <a:cubicBezTo>
                    <a:pt x="23225" y="46153"/>
                    <a:pt x="23225" y="46153"/>
                    <a:pt x="23225" y="46153"/>
                  </a:cubicBezTo>
                  <a:cubicBezTo>
                    <a:pt x="25161" y="42692"/>
                    <a:pt x="29032" y="40384"/>
                    <a:pt x="30967" y="39230"/>
                  </a:cubicBezTo>
                  <a:cubicBezTo>
                    <a:pt x="34838" y="36923"/>
                    <a:pt x="38709" y="35769"/>
                    <a:pt x="42580" y="34615"/>
                  </a:cubicBezTo>
                  <a:cubicBezTo>
                    <a:pt x="46451" y="33461"/>
                    <a:pt x="52258" y="32307"/>
                    <a:pt x="56129" y="32307"/>
                  </a:cubicBezTo>
                  <a:cubicBezTo>
                    <a:pt x="60000" y="31153"/>
                    <a:pt x="65806" y="31153"/>
                    <a:pt x="69677" y="31153"/>
                  </a:cubicBezTo>
                  <a:cubicBezTo>
                    <a:pt x="79354" y="31153"/>
                    <a:pt x="87096" y="32307"/>
                    <a:pt x="92903" y="33461"/>
                  </a:cubicBezTo>
                  <a:cubicBezTo>
                    <a:pt x="100645" y="34615"/>
                    <a:pt x="104516" y="36923"/>
                    <a:pt x="108387" y="40384"/>
                  </a:cubicBezTo>
                  <a:cubicBezTo>
                    <a:pt x="112258" y="42692"/>
                    <a:pt x="116129" y="46153"/>
                    <a:pt x="116129" y="49615"/>
                  </a:cubicBezTo>
                  <a:cubicBezTo>
                    <a:pt x="118064" y="54230"/>
                    <a:pt x="120000" y="57692"/>
                    <a:pt x="120000" y="6230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838" y="120000"/>
                    <a:pt x="94838" y="120000"/>
                    <a:pt x="94838" y="120000"/>
                  </a:cubicBezTo>
                  <a:cubicBezTo>
                    <a:pt x="94838" y="61153"/>
                    <a:pt x="94838" y="61153"/>
                    <a:pt x="94838" y="61153"/>
                  </a:cubicBezTo>
                  <a:cubicBezTo>
                    <a:pt x="94838" y="55384"/>
                    <a:pt x="92903" y="51923"/>
                    <a:pt x="87096" y="48461"/>
                  </a:cubicBezTo>
                  <a:cubicBezTo>
                    <a:pt x="83225" y="45000"/>
                    <a:pt x="75483" y="43846"/>
                    <a:pt x="65806" y="43846"/>
                  </a:cubicBezTo>
                  <a:cubicBezTo>
                    <a:pt x="58064" y="43846"/>
                    <a:pt x="52258" y="43846"/>
                    <a:pt x="46451" y="46153"/>
                  </a:cubicBezTo>
                  <a:cubicBezTo>
                    <a:pt x="42580" y="47307"/>
                    <a:pt x="36774" y="48461"/>
                    <a:pt x="32903" y="50769"/>
                  </a:cubicBezTo>
                  <a:cubicBezTo>
                    <a:pt x="30967" y="54230"/>
                    <a:pt x="27096" y="56538"/>
                    <a:pt x="25161" y="60000"/>
                  </a:cubicBezTo>
                  <a:cubicBezTo>
                    <a:pt x="23225" y="63461"/>
                    <a:pt x="23225" y="66923"/>
                    <a:pt x="23225" y="70384"/>
                  </a:cubicBezTo>
                  <a:cubicBezTo>
                    <a:pt x="23225" y="120000"/>
                    <a:pt x="23225" y="120000"/>
                    <a:pt x="23225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322763" y="4627563"/>
              <a:ext cx="258763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60" y="81538"/>
                  </a:moveTo>
                  <a:cubicBezTo>
                    <a:pt x="114782" y="93846"/>
                    <a:pt x="109565" y="104615"/>
                    <a:pt x="99130" y="110769"/>
                  </a:cubicBezTo>
                  <a:cubicBezTo>
                    <a:pt x="88695" y="116923"/>
                    <a:pt x="76521" y="120000"/>
                    <a:pt x="62608" y="120000"/>
                  </a:cubicBezTo>
                  <a:cubicBezTo>
                    <a:pt x="52173" y="120000"/>
                    <a:pt x="41739" y="118461"/>
                    <a:pt x="34782" y="116923"/>
                  </a:cubicBezTo>
                  <a:cubicBezTo>
                    <a:pt x="27826" y="113846"/>
                    <a:pt x="20869" y="109230"/>
                    <a:pt x="15652" y="103076"/>
                  </a:cubicBezTo>
                  <a:cubicBezTo>
                    <a:pt x="10434" y="98461"/>
                    <a:pt x="6956" y="92307"/>
                    <a:pt x="3478" y="84615"/>
                  </a:cubicBezTo>
                  <a:cubicBezTo>
                    <a:pt x="1739" y="76923"/>
                    <a:pt x="0" y="69230"/>
                    <a:pt x="0" y="60000"/>
                  </a:cubicBezTo>
                  <a:cubicBezTo>
                    <a:pt x="0" y="50769"/>
                    <a:pt x="1739" y="43076"/>
                    <a:pt x="3478" y="35384"/>
                  </a:cubicBezTo>
                  <a:cubicBezTo>
                    <a:pt x="6956" y="29230"/>
                    <a:pt x="10434" y="21538"/>
                    <a:pt x="17391" y="16923"/>
                  </a:cubicBezTo>
                  <a:cubicBezTo>
                    <a:pt x="22608" y="10769"/>
                    <a:pt x="29565" y="7692"/>
                    <a:pt x="36521" y="4615"/>
                  </a:cubicBezTo>
                  <a:cubicBezTo>
                    <a:pt x="43478" y="1538"/>
                    <a:pt x="52173" y="0"/>
                    <a:pt x="60869" y="0"/>
                  </a:cubicBezTo>
                  <a:cubicBezTo>
                    <a:pt x="73043" y="0"/>
                    <a:pt x="81739" y="1538"/>
                    <a:pt x="90434" y="6153"/>
                  </a:cubicBezTo>
                  <a:cubicBezTo>
                    <a:pt x="97391" y="10769"/>
                    <a:pt x="104347" y="15384"/>
                    <a:pt x="107826" y="23076"/>
                  </a:cubicBezTo>
                  <a:cubicBezTo>
                    <a:pt x="113043" y="29230"/>
                    <a:pt x="116521" y="35384"/>
                    <a:pt x="118260" y="43076"/>
                  </a:cubicBezTo>
                  <a:cubicBezTo>
                    <a:pt x="120000" y="52307"/>
                    <a:pt x="120000" y="58461"/>
                    <a:pt x="120000" y="66153"/>
                  </a:cubicBezTo>
                  <a:cubicBezTo>
                    <a:pt x="22608" y="66153"/>
                    <a:pt x="22608" y="66153"/>
                    <a:pt x="22608" y="66153"/>
                  </a:cubicBezTo>
                  <a:cubicBezTo>
                    <a:pt x="22608" y="70769"/>
                    <a:pt x="22608" y="75384"/>
                    <a:pt x="24347" y="80000"/>
                  </a:cubicBezTo>
                  <a:cubicBezTo>
                    <a:pt x="26086" y="84615"/>
                    <a:pt x="27826" y="89230"/>
                    <a:pt x="31304" y="92307"/>
                  </a:cubicBezTo>
                  <a:cubicBezTo>
                    <a:pt x="34782" y="95384"/>
                    <a:pt x="40000" y="98461"/>
                    <a:pt x="45217" y="101538"/>
                  </a:cubicBezTo>
                  <a:cubicBezTo>
                    <a:pt x="50434" y="103076"/>
                    <a:pt x="55652" y="104615"/>
                    <a:pt x="62608" y="104615"/>
                  </a:cubicBezTo>
                  <a:cubicBezTo>
                    <a:pt x="71304" y="104615"/>
                    <a:pt x="80000" y="101538"/>
                    <a:pt x="85217" y="98461"/>
                  </a:cubicBezTo>
                  <a:cubicBezTo>
                    <a:pt x="90434" y="95384"/>
                    <a:pt x="95652" y="89230"/>
                    <a:pt x="97391" y="81538"/>
                  </a:cubicBezTo>
                  <a:lnTo>
                    <a:pt x="118260" y="81538"/>
                  </a:lnTo>
                  <a:close/>
                  <a:moveTo>
                    <a:pt x="97391" y="49230"/>
                  </a:moveTo>
                  <a:cubicBezTo>
                    <a:pt x="97391" y="44615"/>
                    <a:pt x="95652" y="40000"/>
                    <a:pt x="93913" y="36923"/>
                  </a:cubicBezTo>
                  <a:cubicBezTo>
                    <a:pt x="92173" y="32307"/>
                    <a:pt x="88695" y="29230"/>
                    <a:pt x="85217" y="26153"/>
                  </a:cubicBezTo>
                  <a:cubicBezTo>
                    <a:pt x="83478" y="23076"/>
                    <a:pt x="78260" y="21538"/>
                    <a:pt x="74782" y="18461"/>
                  </a:cubicBezTo>
                  <a:cubicBezTo>
                    <a:pt x="69565" y="16923"/>
                    <a:pt x="64347" y="16923"/>
                    <a:pt x="59130" y="16923"/>
                  </a:cubicBezTo>
                  <a:cubicBezTo>
                    <a:pt x="53913" y="16923"/>
                    <a:pt x="48695" y="16923"/>
                    <a:pt x="45217" y="18461"/>
                  </a:cubicBezTo>
                  <a:cubicBezTo>
                    <a:pt x="40000" y="21538"/>
                    <a:pt x="36521" y="23076"/>
                    <a:pt x="33043" y="26153"/>
                  </a:cubicBezTo>
                  <a:cubicBezTo>
                    <a:pt x="29565" y="29230"/>
                    <a:pt x="27826" y="32307"/>
                    <a:pt x="26086" y="36923"/>
                  </a:cubicBezTo>
                  <a:cubicBezTo>
                    <a:pt x="24347" y="40000"/>
                    <a:pt x="22608" y="44615"/>
                    <a:pt x="22608" y="49230"/>
                  </a:cubicBezTo>
                  <a:lnTo>
                    <a:pt x="97391" y="4923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762500" y="4627563"/>
              <a:ext cx="254000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058" y="40000"/>
                  </a:moveTo>
                  <a:cubicBezTo>
                    <a:pt x="95294" y="32307"/>
                    <a:pt x="91764" y="26153"/>
                    <a:pt x="86470" y="23076"/>
                  </a:cubicBezTo>
                  <a:cubicBezTo>
                    <a:pt x="81176" y="18461"/>
                    <a:pt x="74117" y="16923"/>
                    <a:pt x="63529" y="16923"/>
                  </a:cubicBezTo>
                  <a:cubicBezTo>
                    <a:pt x="56470" y="16923"/>
                    <a:pt x="49411" y="18461"/>
                    <a:pt x="44117" y="20000"/>
                  </a:cubicBezTo>
                  <a:cubicBezTo>
                    <a:pt x="38823" y="23076"/>
                    <a:pt x="35294" y="26153"/>
                    <a:pt x="31764" y="30769"/>
                  </a:cubicBezTo>
                  <a:cubicBezTo>
                    <a:pt x="28235" y="33846"/>
                    <a:pt x="26470" y="40000"/>
                    <a:pt x="24705" y="44615"/>
                  </a:cubicBezTo>
                  <a:cubicBezTo>
                    <a:pt x="22941" y="50769"/>
                    <a:pt x="22941" y="55384"/>
                    <a:pt x="22941" y="61538"/>
                  </a:cubicBezTo>
                  <a:cubicBezTo>
                    <a:pt x="22941" y="67692"/>
                    <a:pt x="22941" y="72307"/>
                    <a:pt x="24705" y="76923"/>
                  </a:cubicBezTo>
                  <a:cubicBezTo>
                    <a:pt x="26470" y="83076"/>
                    <a:pt x="28235" y="87692"/>
                    <a:pt x="31764" y="90769"/>
                  </a:cubicBezTo>
                  <a:cubicBezTo>
                    <a:pt x="35294" y="95384"/>
                    <a:pt x="38823" y="98461"/>
                    <a:pt x="44117" y="100000"/>
                  </a:cubicBezTo>
                  <a:cubicBezTo>
                    <a:pt x="49411" y="103076"/>
                    <a:pt x="54705" y="104615"/>
                    <a:pt x="61764" y="104615"/>
                  </a:cubicBezTo>
                  <a:cubicBezTo>
                    <a:pt x="72352" y="104615"/>
                    <a:pt x="81176" y="101538"/>
                    <a:pt x="86470" y="96923"/>
                  </a:cubicBezTo>
                  <a:cubicBezTo>
                    <a:pt x="93529" y="90769"/>
                    <a:pt x="97058" y="84615"/>
                    <a:pt x="98823" y="75384"/>
                  </a:cubicBezTo>
                  <a:cubicBezTo>
                    <a:pt x="120000" y="75384"/>
                    <a:pt x="120000" y="75384"/>
                    <a:pt x="120000" y="75384"/>
                  </a:cubicBezTo>
                  <a:cubicBezTo>
                    <a:pt x="118235" y="89230"/>
                    <a:pt x="111176" y="101538"/>
                    <a:pt x="102352" y="109230"/>
                  </a:cubicBezTo>
                  <a:cubicBezTo>
                    <a:pt x="91764" y="116923"/>
                    <a:pt x="79411" y="120000"/>
                    <a:pt x="61764" y="120000"/>
                  </a:cubicBezTo>
                  <a:cubicBezTo>
                    <a:pt x="51176" y="120000"/>
                    <a:pt x="42352" y="120000"/>
                    <a:pt x="35294" y="116923"/>
                  </a:cubicBezTo>
                  <a:cubicBezTo>
                    <a:pt x="28235" y="113846"/>
                    <a:pt x="21176" y="109230"/>
                    <a:pt x="15882" y="104615"/>
                  </a:cubicBezTo>
                  <a:cubicBezTo>
                    <a:pt x="10588" y="98461"/>
                    <a:pt x="7058" y="92307"/>
                    <a:pt x="3529" y="86153"/>
                  </a:cubicBezTo>
                  <a:cubicBezTo>
                    <a:pt x="1764" y="78461"/>
                    <a:pt x="0" y="70769"/>
                    <a:pt x="0" y="61538"/>
                  </a:cubicBezTo>
                  <a:cubicBezTo>
                    <a:pt x="0" y="53846"/>
                    <a:pt x="1764" y="44615"/>
                    <a:pt x="3529" y="36923"/>
                  </a:cubicBezTo>
                  <a:cubicBezTo>
                    <a:pt x="7058" y="29230"/>
                    <a:pt x="10588" y="23076"/>
                    <a:pt x="15882" y="18461"/>
                  </a:cubicBezTo>
                  <a:cubicBezTo>
                    <a:pt x="21176" y="12307"/>
                    <a:pt x="26470" y="7692"/>
                    <a:pt x="35294" y="4615"/>
                  </a:cubicBezTo>
                  <a:cubicBezTo>
                    <a:pt x="42352" y="1538"/>
                    <a:pt x="52941" y="0"/>
                    <a:pt x="63529" y="0"/>
                  </a:cubicBezTo>
                  <a:cubicBezTo>
                    <a:pt x="70588" y="0"/>
                    <a:pt x="77647" y="0"/>
                    <a:pt x="84705" y="1538"/>
                  </a:cubicBezTo>
                  <a:cubicBezTo>
                    <a:pt x="90000" y="3076"/>
                    <a:pt x="97058" y="6153"/>
                    <a:pt x="102352" y="9230"/>
                  </a:cubicBezTo>
                  <a:cubicBezTo>
                    <a:pt x="105882" y="12307"/>
                    <a:pt x="111176" y="16923"/>
                    <a:pt x="114705" y="21538"/>
                  </a:cubicBezTo>
                  <a:cubicBezTo>
                    <a:pt x="116470" y="26153"/>
                    <a:pt x="120000" y="32307"/>
                    <a:pt x="120000" y="40000"/>
                  </a:cubicBezTo>
                  <a:lnTo>
                    <a:pt x="97058" y="4000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5051425" y="4627563"/>
              <a:ext cx="273050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31" y="36923"/>
                  </a:moveTo>
                  <a:cubicBezTo>
                    <a:pt x="6575" y="29230"/>
                    <a:pt x="11506" y="23076"/>
                    <a:pt x="16438" y="16923"/>
                  </a:cubicBezTo>
                  <a:cubicBezTo>
                    <a:pt x="21369" y="12307"/>
                    <a:pt x="27945" y="7692"/>
                    <a:pt x="34520" y="4615"/>
                  </a:cubicBezTo>
                  <a:cubicBezTo>
                    <a:pt x="42739" y="1538"/>
                    <a:pt x="50958" y="0"/>
                    <a:pt x="60821" y="0"/>
                  </a:cubicBezTo>
                  <a:cubicBezTo>
                    <a:pt x="70684" y="0"/>
                    <a:pt x="78904" y="1538"/>
                    <a:pt x="87123" y="4615"/>
                  </a:cubicBezTo>
                  <a:cubicBezTo>
                    <a:pt x="93698" y="7692"/>
                    <a:pt x="100273" y="12307"/>
                    <a:pt x="105205" y="16923"/>
                  </a:cubicBezTo>
                  <a:cubicBezTo>
                    <a:pt x="110136" y="23076"/>
                    <a:pt x="113424" y="29230"/>
                    <a:pt x="116712" y="36923"/>
                  </a:cubicBezTo>
                  <a:cubicBezTo>
                    <a:pt x="119999" y="44615"/>
                    <a:pt x="119999" y="52307"/>
                    <a:pt x="119999" y="60000"/>
                  </a:cubicBezTo>
                  <a:cubicBezTo>
                    <a:pt x="119999" y="69230"/>
                    <a:pt x="119999" y="76923"/>
                    <a:pt x="116712" y="84615"/>
                  </a:cubicBezTo>
                  <a:cubicBezTo>
                    <a:pt x="113424" y="90769"/>
                    <a:pt x="110136" y="98461"/>
                    <a:pt x="105205" y="103076"/>
                  </a:cubicBezTo>
                  <a:cubicBezTo>
                    <a:pt x="100273" y="109230"/>
                    <a:pt x="93698" y="112307"/>
                    <a:pt x="87123" y="115384"/>
                  </a:cubicBezTo>
                  <a:cubicBezTo>
                    <a:pt x="78904" y="118461"/>
                    <a:pt x="70684" y="120000"/>
                    <a:pt x="60821" y="120000"/>
                  </a:cubicBezTo>
                  <a:cubicBezTo>
                    <a:pt x="50958" y="120000"/>
                    <a:pt x="42739" y="118461"/>
                    <a:pt x="34520" y="115384"/>
                  </a:cubicBezTo>
                  <a:cubicBezTo>
                    <a:pt x="27945" y="112307"/>
                    <a:pt x="21369" y="109230"/>
                    <a:pt x="16438" y="103076"/>
                  </a:cubicBezTo>
                  <a:cubicBezTo>
                    <a:pt x="11506" y="98461"/>
                    <a:pt x="6575" y="90769"/>
                    <a:pt x="4931" y="84615"/>
                  </a:cubicBezTo>
                  <a:cubicBezTo>
                    <a:pt x="1643" y="76923"/>
                    <a:pt x="0" y="69230"/>
                    <a:pt x="0" y="60000"/>
                  </a:cubicBezTo>
                  <a:cubicBezTo>
                    <a:pt x="0" y="52307"/>
                    <a:pt x="1643" y="44615"/>
                    <a:pt x="4931" y="36923"/>
                  </a:cubicBezTo>
                  <a:close/>
                  <a:moveTo>
                    <a:pt x="24657" y="78461"/>
                  </a:moveTo>
                  <a:cubicBezTo>
                    <a:pt x="26301" y="84615"/>
                    <a:pt x="29589" y="89230"/>
                    <a:pt x="32876" y="92307"/>
                  </a:cubicBezTo>
                  <a:cubicBezTo>
                    <a:pt x="36164" y="96923"/>
                    <a:pt x="41095" y="98461"/>
                    <a:pt x="46027" y="101538"/>
                  </a:cubicBezTo>
                  <a:cubicBezTo>
                    <a:pt x="50958" y="103076"/>
                    <a:pt x="55890" y="104615"/>
                    <a:pt x="60821" y="104615"/>
                  </a:cubicBezTo>
                  <a:cubicBezTo>
                    <a:pt x="65753" y="104615"/>
                    <a:pt x="70684" y="103076"/>
                    <a:pt x="75616" y="101538"/>
                  </a:cubicBezTo>
                  <a:cubicBezTo>
                    <a:pt x="80547" y="98461"/>
                    <a:pt x="83835" y="96923"/>
                    <a:pt x="87123" y="92307"/>
                  </a:cubicBezTo>
                  <a:cubicBezTo>
                    <a:pt x="92054" y="89230"/>
                    <a:pt x="93698" y="84615"/>
                    <a:pt x="95342" y="78461"/>
                  </a:cubicBezTo>
                  <a:cubicBezTo>
                    <a:pt x="98630" y="73846"/>
                    <a:pt x="98630" y="67692"/>
                    <a:pt x="98630" y="60000"/>
                  </a:cubicBezTo>
                  <a:cubicBezTo>
                    <a:pt x="98630" y="53846"/>
                    <a:pt x="98630" y="47692"/>
                    <a:pt x="95342" y="41538"/>
                  </a:cubicBezTo>
                  <a:cubicBezTo>
                    <a:pt x="93698" y="36923"/>
                    <a:pt x="92054" y="32307"/>
                    <a:pt x="87123" y="27692"/>
                  </a:cubicBezTo>
                  <a:cubicBezTo>
                    <a:pt x="83835" y="24615"/>
                    <a:pt x="80547" y="21538"/>
                    <a:pt x="75616" y="20000"/>
                  </a:cubicBezTo>
                  <a:cubicBezTo>
                    <a:pt x="70684" y="16923"/>
                    <a:pt x="65753" y="16923"/>
                    <a:pt x="60821" y="16923"/>
                  </a:cubicBezTo>
                  <a:cubicBezTo>
                    <a:pt x="55890" y="16923"/>
                    <a:pt x="50958" y="16923"/>
                    <a:pt x="46027" y="20000"/>
                  </a:cubicBezTo>
                  <a:cubicBezTo>
                    <a:pt x="41095" y="21538"/>
                    <a:pt x="36164" y="24615"/>
                    <a:pt x="32876" y="27692"/>
                  </a:cubicBezTo>
                  <a:cubicBezTo>
                    <a:pt x="29589" y="32307"/>
                    <a:pt x="26301" y="36923"/>
                    <a:pt x="24657" y="41538"/>
                  </a:cubicBezTo>
                  <a:cubicBezTo>
                    <a:pt x="23013" y="47692"/>
                    <a:pt x="21369" y="53846"/>
                    <a:pt x="21369" y="60000"/>
                  </a:cubicBezTo>
                  <a:cubicBezTo>
                    <a:pt x="21369" y="67692"/>
                    <a:pt x="23013" y="73846"/>
                    <a:pt x="24657" y="7846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5376863" y="4627563"/>
              <a:ext cx="398463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6"/>
                  </a:moveTo>
                  <a:cubicBezTo>
                    <a:pt x="13584" y="3116"/>
                    <a:pt x="13584" y="3116"/>
                    <a:pt x="13584" y="3116"/>
                  </a:cubicBezTo>
                  <a:cubicBezTo>
                    <a:pt x="13584" y="20259"/>
                    <a:pt x="13584" y="20259"/>
                    <a:pt x="13584" y="20259"/>
                  </a:cubicBezTo>
                  <a:cubicBezTo>
                    <a:pt x="13584" y="20259"/>
                    <a:pt x="13584" y="20259"/>
                    <a:pt x="13584" y="20259"/>
                  </a:cubicBezTo>
                  <a:cubicBezTo>
                    <a:pt x="20377" y="6233"/>
                    <a:pt x="29433" y="0"/>
                    <a:pt x="40754" y="0"/>
                  </a:cubicBezTo>
                  <a:cubicBezTo>
                    <a:pt x="46415" y="0"/>
                    <a:pt x="50943" y="1558"/>
                    <a:pt x="55471" y="4675"/>
                  </a:cubicBezTo>
                  <a:cubicBezTo>
                    <a:pt x="60000" y="7792"/>
                    <a:pt x="63396" y="12467"/>
                    <a:pt x="64528" y="20259"/>
                  </a:cubicBezTo>
                  <a:cubicBezTo>
                    <a:pt x="67924" y="14025"/>
                    <a:pt x="71320" y="7792"/>
                    <a:pt x="75849" y="4675"/>
                  </a:cubicBezTo>
                  <a:cubicBezTo>
                    <a:pt x="80377" y="1558"/>
                    <a:pt x="86037" y="0"/>
                    <a:pt x="91698" y="0"/>
                  </a:cubicBezTo>
                  <a:cubicBezTo>
                    <a:pt x="95094" y="0"/>
                    <a:pt x="99622" y="0"/>
                    <a:pt x="103018" y="1558"/>
                  </a:cubicBezTo>
                  <a:cubicBezTo>
                    <a:pt x="106415" y="3116"/>
                    <a:pt x="109811" y="4675"/>
                    <a:pt x="112075" y="7792"/>
                  </a:cubicBezTo>
                  <a:cubicBezTo>
                    <a:pt x="114339" y="10909"/>
                    <a:pt x="116603" y="14025"/>
                    <a:pt x="117735" y="18701"/>
                  </a:cubicBezTo>
                  <a:cubicBezTo>
                    <a:pt x="118867" y="21818"/>
                    <a:pt x="120000" y="28051"/>
                    <a:pt x="120000" y="34285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5283" y="120000"/>
                    <a:pt x="105283" y="120000"/>
                    <a:pt x="105283" y="120000"/>
                  </a:cubicBezTo>
                  <a:cubicBezTo>
                    <a:pt x="105283" y="42077"/>
                    <a:pt x="105283" y="42077"/>
                    <a:pt x="105283" y="42077"/>
                  </a:cubicBezTo>
                  <a:cubicBezTo>
                    <a:pt x="105283" y="38961"/>
                    <a:pt x="105283" y="35844"/>
                    <a:pt x="105283" y="32727"/>
                  </a:cubicBezTo>
                  <a:cubicBezTo>
                    <a:pt x="104150" y="29610"/>
                    <a:pt x="104150" y="26493"/>
                    <a:pt x="103018" y="24935"/>
                  </a:cubicBezTo>
                  <a:cubicBezTo>
                    <a:pt x="100754" y="21818"/>
                    <a:pt x="99622" y="20259"/>
                    <a:pt x="97358" y="18701"/>
                  </a:cubicBezTo>
                  <a:cubicBezTo>
                    <a:pt x="95094" y="17142"/>
                    <a:pt x="92830" y="17142"/>
                    <a:pt x="89433" y="17142"/>
                  </a:cubicBezTo>
                  <a:cubicBezTo>
                    <a:pt x="82641" y="17142"/>
                    <a:pt x="76981" y="20259"/>
                    <a:pt x="72452" y="24935"/>
                  </a:cubicBezTo>
                  <a:cubicBezTo>
                    <a:pt x="69056" y="29610"/>
                    <a:pt x="66792" y="37402"/>
                    <a:pt x="66792" y="46753"/>
                  </a:cubicBezTo>
                  <a:cubicBezTo>
                    <a:pt x="66792" y="120000"/>
                    <a:pt x="66792" y="120000"/>
                    <a:pt x="66792" y="120000"/>
                  </a:cubicBezTo>
                  <a:cubicBezTo>
                    <a:pt x="53207" y="120000"/>
                    <a:pt x="53207" y="120000"/>
                    <a:pt x="53207" y="120000"/>
                  </a:cubicBezTo>
                  <a:cubicBezTo>
                    <a:pt x="53207" y="42077"/>
                    <a:pt x="53207" y="42077"/>
                    <a:pt x="53207" y="42077"/>
                  </a:cubicBezTo>
                  <a:cubicBezTo>
                    <a:pt x="53207" y="38961"/>
                    <a:pt x="53207" y="35844"/>
                    <a:pt x="52075" y="32727"/>
                  </a:cubicBezTo>
                  <a:cubicBezTo>
                    <a:pt x="52075" y="29610"/>
                    <a:pt x="50943" y="26493"/>
                    <a:pt x="49811" y="23376"/>
                  </a:cubicBezTo>
                  <a:cubicBezTo>
                    <a:pt x="48679" y="21818"/>
                    <a:pt x="46415" y="20259"/>
                    <a:pt x="45283" y="18701"/>
                  </a:cubicBezTo>
                  <a:cubicBezTo>
                    <a:pt x="43018" y="17142"/>
                    <a:pt x="39622" y="17142"/>
                    <a:pt x="37358" y="17142"/>
                  </a:cubicBezTo>
                  <a:cubicBezTo>
                    <a:pt x="32830" y="17142"/>
                    <a:pt x="29433" y="17142"/>
                    <a:pt x="26037" y="20259"/>
                  </a:cubicBezTo>
                  <a:cubicBezTo>
                    <a:pt x="23773" y="21818"/>
                    <a:pt x="21509" y="24935"/>
                    <a:pt x="19245" y="28051"/>
                  </a:cubicBezTo>
                  <a:cubicBezTo>
                    <a:pt x="18113" y="31168"/>
                    <a:pt x="15849" y="34285"/>
                    <a:pt x="15849" y="38961"/>
                  </a:cubicBezTo>
                  <a:cubicBezTo>
                    <a:pt x="14716" y="42077"/>
                    <a:pt x="14716" y="43636"/>
                    <a:pt x="14716" y="46753"/>
                  </a:cubicBezTo>
                  <a:cubicBezTo>
                    <a:pt x="14716" y="120000"/>
                    <a:pt x="14716" y="120000"/>
                    <a:pt x="14716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11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5843588" y="4627563"/>
              <a:ext cx="393700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6"/>
                  </a:moveTo>
                  <a:cubicBezTo>
                    <a:pt x="12571" y="3116"/>
                    <a:pt x="12571" y="3116"/>
                    <a:pt x="12571" y="3116"/>
                  </a:cubicBezTo>
                  <a:cubicBezTo>
                    <a:pt x="12571" y="20259"/>
                    <a:pt x="12571" y="20259"/>
                    <a:pt x="12571" y="20259"/>
                  </a:cubicBezTo>
                  <a:cubicBezTo>
                    <a:pt x="13714" y="20259"/>
                    <a:pt x="13714" y="20259"/>
                    <a:pt x="13714" y="20259"/>
                  </a:cubicBezTo>
                  <a:cubicBezTo>
                    <a:pt x="19428" y="6233"/>
                    <a:pt x="28571" y="0"/>
                    <a:pt x="41142" y="0"/>
                  </a:cubicBezTo>
                  <a:cubicBezTo>
                    <a:pt x="45714" y="0"/>
                    <a:pt x="51428" y="1558"/>
                    <a:pt x="54857" y="4675"/>
                  </a:cubicBezTo>
                  <a:cubicBezTo>
                    <a:pt x="59428" y="7792"/>
                    <a:pt x="62857" y="12467"/>
                    <a:pt x="64000" y="20259"/>
                  </a:cubicBezTo>
                  <a:cubicBezTo>
                    <a:pt x="67428" y="14025"/>
                    <a:pt x="70857" y="7792"/>
                    <a:pt x="75428" y="4675"/>
                  </a:cubicBezTo>
                  <a:cubicBezTo>
                    <a:pt x="81142" y="1558"/>
                    <a:pt x="85714" y="0"/>
                    <a:pt x="91428" y="0"/>
                  </a:cubicBezTo>
                  <a:cubicBezTo>
                    <a:pt x="96000" y="0"/>
                    <a:pt x="99428" y="0"/>
                    <a:pt x="102857" y="1558"/>
                  </a:cubicBezTo>
                  <a:cubicBezTo>
                    <a:pt x="106285" y="3116"/>
                    <a:pt x="109714" y="4675"/>
                    <a:pt x="112000" y="7792"/>
                  </a:cubicBezTo>
                  <a:cubicBezTo>
                    <a:pt x="114285" y="10909"/>
                    <a:pt x="116571" y="14025"/>
                    <a:pt x="117714" y="18701"/>
                  </a:cubicBezTo>
                  <a:cubicBezTo>
                    <a:pt x="118857" y="21818"/>
                    <a:pt x="120000" y="28051"/>
                    <a:pt x="120000" y="34285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6285" y="120000"/>
                    <a:pt x="106285" y="120000"/>
                    <a:pt x="106285" y="120000"/>
                  </a:cubicBezTo>
                  <a:cubicBezTo>
                    <a:pt x="106285" y="42077"/>
                    <a:pt x="106285" y="42077"/>
                    <a:pt x="106285" y="42077"/>
                  </a:cubicBezTo>
                  <a:cubicBezTo>
                    <a:pt x="106285" y="38961"/>
                    <a:pt x="105142" y="35844"/>
                    <a:pt x="105142" y="32727"/>
                  </a:cubicBezTo>
                  <a:cubicBezTo>
                    <a:pt x="105142" y="29610"/>
                    <a:pt x="104000" y="26493"/>
                    <a:pt x="102857" y="24935"/>
                  </a:cubicBezTo>
                  <a:cubicBezTo>
                    <a:pt x="101714" y="21818"/>
                    <a:pt x="99428" y="20259"/>
                    <a:pt x="97142" y="18701"/>
                  </a:cubicBezTo>
                  <a:cubicBezTo>
                    <a:pt x="96000" y="17142"/>
                    <a:pt x="92571" y="17142"/>
                    <a:pt x="89142" y="17142"/>
                  </a:cubicBezTo>
                  <a:cubicBezTo>
                    <a:pt x="82285" y="17142"/>
                    <a:pt x="76571" y="20259"/>
                    <a:pt x="73142" y="24935"/>
                  </a:cubicBezTo>
                  <a:cubicBezTo>
                    <a:pt x="68571" y="29610"/>
                    <a:pt x="67428" y="37402"/>
                    <a:pt x="67428" y="46753"/>
                  </a:cubicBezTo>
                  <a:cubicBezTo>
                    <a:pt x="67428" y="120000"/>
                    <a:pt x="67428" y="120000"/>
                    <a:pt x="67428" y="120000"/>
                  </a:cubicBezTo>
                  <a:cubicBezTo>
                    <a:pt x="52571" y="120000"/>
                    <a:pt x="52571" y="120000"/>
                    <a:pt x="52571" y="120000"/>
                  </a:cubicBezTo>
                  <a:cubicBezTo>
                    <a:pt x="52571" y="42077"/>
                    <a:pt x="52571" y="42077"/>
                    <a:pt x="52571" y="42077"/>
                  </a:cubicBezTo>
                  <a:cubicBezTo>
                    <a:pt x="52571" y="38961"/>
                    <a:pt x="52571" y="35844"/>
                    <a:pt x="51428" y="32727"/>
                  </a:cubicBezTo>
                  <a:cubicBezTo>
                    <a:pt x="51428" y="29610"/>
                    <a:pt x="50285" y="26493"/>
                    <a:pt x="49142" y="23376"/>
                  </a:cubicBezTo>
                  <a:cubicBezTo>
                    <a:pt x="48000" y="21818"/>
                    <a:pt x="46857" y="20259"/>
                    <a:pt x="44571" y="18701"/>
                  </a:cubicBezTo>
                  <a:cubicBezTo>
                    <a:pt x="42285" y="17142"/>
                    <a:pt x="40000" y="17142"/>
                    <a:pt x="36571" y="17142"/>
                  </a:cubicBezTo>
                  <a:cubicBezTo>
                    <a:pt x="32000" y="17142"/>
                    <a:pt x="28571" y="17142"/>
                    <a:pt x="26285" y="20259"/>
                  </a:cubicBezTo>
                  <a:cubicBezTo>
                    <a:pt x="22857" y="21818"/>
                    <a:pt x="20571" y="24935"/>
                    <a:pt x="19428" y="28051"/>
                  </a:cubicBezTo>
                  <a:cubicBezTo>
                    <a:pt x="17142" y="31168"/>
                    <a:pt x="16000" y="34285"/>
                    <a:pt x="14857" y="38961"/>
                  </a:cubicBezTo>
                  <a:cubicBezTo>
                    <a:pt x="13714" y="42077"/>
                    <a:pt x="13714" y="43636"/>
                    <a:pt x="13714" y="46753"/>
                  </a:cubicBezTo>
                  <a:cubicBezTo>
                    <a:pt x="13714" y="120000"/>
                    <a:pt x="13714" y="120000"/>
                    <a:pt x="1371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11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308725" y="4525963"/>
              <a:ext cx="46038" cy="390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073"/>
                  </a:moveTo>
                  <a:lnTo>
                    <a:pt x="0" y="17073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7073"/>
                  </a:lnTo>
                  <a:close/>
                  <a:moveTo>
                    <a:pt x="0" y="33658"/>
                  </a:moveTo>
                  <a:lnTo>
                    <a:pt x="120000" y="33658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33658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6396038" y="4548188"/>
              <a:ext cx="149225" cy="3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000" y="28163"/>
                  </a:moveTo>
                  <a:cubicBezTo>
                    <a:pt x="120000" y="28163"/>
                    <a:pt x="120000" y="28163"/>
                    <a:pt x="120000" y="28163"/>
                  </a:cubicBezTo>
                  <a:cubicBezTo>
                    <a:pt x="120000" y="41632"/>
                    <a:pt x="120000" y="41632"/>
                    <a:pt x="120000" y="41632"/>
                  </a:cubicBezTo>
                  <a:cubicBezTo>
                    <a:pt x="75000" y="41632"/>
                    <a:pt x="75000" y="41632"/>
                    <a:pt x="75000" y="41632"/>
                  </a:cubicBezTo>
                  <a:cubicBezTo>
                    <a:pt x="75000" y="97959"/>
                    <a:pt x="75000" y="97959"/>
                    <a:pt x="75000" y="97959"/>
                  </a:cubicBezTo>
                  <a:cubicBezTo>
                    <a:pt x="75000" y="100408"/>
                    <a:pt x="75000" y="101632"/>
                    <a:pt x="75000" y="102857"/>
                  </a:cubicBezTo>
                  <a:cubicBezTo>
                    <a:pt x="75000" y="104081"/>
                    <a:pt x="78000" y="104081"/>
                    <a:pt x="81000" y="105306"/>
                  </a:cubicBezTo>
                  <a:cubicBezTo>
                    <a:pt x="81000" y="105306"/>
                    <a:pt x="84000" y="105306"/>
                    <a:pt x="87000" y="106530"/>
                  </a:cubicBezTo>
                  <a:cubicBezTo>
                    <a:pt x="93000" y="106530"/>
                    <a:pt x="96000" y="106530"/>
                    <a:pt x="102000" y="106530"/>
                  </a:cubicBezTo>
                  <a:cubicBezTo>
                    <a:pt x="120000" y="106530"/>
                    <a:pt x="120000" y="106530"/>
                    <a:pt x="120000" y="106530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90000" y="119999"/>
                    <a:pt x="90000" y="119999"/>
                    <a:pt x="90000" y="119999"/>
                  </a:cubicBezTo>
                  <a:cubicBezTo>
                    <a:pt x="81000" y="119999"/>
                    <a:pt x="72000" y="119999"/>
                    <a:pt x="66000" y="118775"/>
                  </a:cubicBezTo>
                  <a:cubicBezTo>
                    <a:pt x="60000" y="118775"/>
                    <a:pt x="54000" y="117551"/>
                    <a:pt x="51000" y="116326"/>
                  </a:cubicBezTo>
                  <a:cubicBezTo>
                    <a:pt x="45000" y="115102"/>
                    <a:pt x="42000" y="112653"/>
                    <a:pt x="42000" y="110204"/>
                  </a:cubicBezTo>
                  <a:cubicBezTo>
                    <a:pt x="39000" y="107755"/>
                    <a:pt x="36000" y="104081"/>
                    <a:pt x="36000" y="99183"/>
                  </a:cubicBezTo>
                  <a:cubicBezTo>
                    <a:pt x="36000" y="41632"/>
                    <a:pt x="36000" y="41632"/>
                    <a:pt x="36000" y="41632"/>
                  </a:cubicBezTo>
                  <a:cubicBezTo>
                    <a:pt x="0" y="41632"/>
                    <a:pt x="0" y="41632"/>
                    <a:pt x="0" y="41632"/>
                  </a:cubicBezTo>
                  <a:cubicBezTo>
                    <a:pt x="0" y="28163"/>
                    <a:pt x="0" y="28163"/>
                    <a:pt x="0" y="28163"/>
                  </a:cubicBezTo>
                  <a:cubicBezTo>
                    <a:pt x="36000" y="28163"/>
                    <a:pt x="36000" y="28163"/>
                    <a:pt x="36000" y="28163"/>
                  </a:cubicBezTo>
                  <a:cubicBezTo>
                    <a:pt x="36000" y="0"/>
                    <a:pt x="36000" y="0"/>
                    <a:pt x="36000" y="0"/>
                  </a:cubicBezTo>
                  <a:cubicBezTo>
                    <a:pt x="75000" y="0"/>
                    <a:pt x="75000" y="0"/>
                    <a:pt x="75000" y="0"/>
                  </a:cubicBezTo>
                  <a:lnTo>
                    <a:pt x="75000" y="2816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6594475" y="4627563"/>
              <a:ext cx="393700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6"/>
                  </a:moveTo>
                  <a:cubicBezTo>
                    <a:pt x="13714" y="3116"/>
                    <a:pt x="13714" y="3116"/>
                    <a:pt x="13714" y="3116"/>
                  </a:cubicBezTo>
                  <a:cubicBezTo>
                    <a:pt x="13714" y="20259"/>
                    <a:pt x="13714" y="20259"/>
                    <a:pt x="13714" y="20259"/>
                  </a:cubicBezTo>
                  <a:cubicBezTo>
                    <a:pt x="13714" y="20259"/>
                    <a:pt x="13714" y="20259"/>
                    <a:pt x="13714" y="20259"/>
                  </a:cubicBezTo>
                  <a:cubicBezTo>
                    <a:pt x="19428" y="6233"/>
                    <a:pt x="29714" y="0"/>
                    <a:pt x="41142" y="0"/>
                  </a:cubicBezTo>
                  <a:cubicBezTo>
                    <a:pt x="46857" y="0"/>
                    <a:pt x="51428" y="1558"/>
                    <a:pt x="56000" y="4675"/>
                  </a:cubicBezTo>
                  <a:cubicBezTo>
                    <a:pt x="59428" y="7792"/>
                    <a:pt x="62857" y="12467"/>
                    <a:pt x="65142" y="20259"/>
                  </a:cubicBezTo>
                  <a:cubicBezTo>
                    <a:pt x="67428" y="14025"/>
                    <a:pt x="72000" y="7792"/>
                    <a:pt x="76571" y="4675"/>
                  </a:cubicBezTo>
                  <a:cubicBezTo>
                    <a:pt x="81142" y="1558"/>
                    <a:pt x="85714" y="0"/>
                    <a:pt x="91428" y="0"/>
                  </a:cubicBezTo>
                  <a:cubicBezTo>
                    <a:pt x="96000" y="0"/>
                    <a:pt x="99428" y="0"/>
                    <a:pt x="102857" y="1558"/>
                  </a:cubicBezTo>
                  <a:cubicBezTo>
                    <a:pt x="107428" y="3116"/>
                    <a:pt x="109714" y="4675"/>
                    <a:pt x="112000" y="7792"/>
                  </a:cubicBezTo>
                  <a:cubicBezTo>
                    <a:pt x="115428" y="10909"/>
                    <a:pt x="116571" y="14025"/>
                    <a:pt x="117714" y="18701"/>
                  </a:cubicBezTo>
                  <a:cubicBezTo>
                    <a:pt x="120000" y="21818"/>
                    <a:pt x="120000" y="28051"/>
                    <a:pt x="120000" y="34285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6285" y="120000"/>
                    <a:pt x="106285" y="120000"/>
                    <a:pt x="106285" y="120000"/>
                  </a:cubicBezTo>
                  <a:cubicBezTo>
                    <a:pt x="106285" y="42077"/>
                    <a:pt x="106285" y="42077"/>
                    <a:pt x="106285" y="42077"/>
                  </a:cubicBezTo>
                  <a:cubicBezTo>
                    <a:pt x="106285" y="38961"/>
                    <a:pt x="106285" y="35844"/>
                    <a:pt x="105142" y="32727"/>
                  </a:cubicBezTo>
                  <a:cubicBezTo>
                    <a:pt x="105142" y="29610"/>
                    <a:pt x="104000" y="26493"/>
                    <a:pt x="102857" y="24935"/>
                  </a:cubicBezTo>
                  <a:cubicBezTo>
                    <a:pt x="101714" y="21818"/>
                    <a:pt x="100571" y="20259"/>
                    <a:pt x="98285" y="18701"/>
                  </a:cubicBezTo>
                  <a:cubicBezTo>
                    <a:pt x="96000" y="17142"/>
                    <a:pt x="92571" y="17142"/>
                    <a:pt x="89142" y="17142"/>
                  </a:cubicBezTo>
                  <a:cubicBezTo>
                    <a:pt x="82285" y="17142"/>
                    <a:pt x="77714" y="20259"/>
                    <a:pt x="73142" y="24935"/>
                  </a:cubicBezTo>
                  <a:cubicBezTo>
                    <a:pt x="69714" y="29610"/>
                    <a:pt x="67428" y="37402"/>
                    <a:pt x="67428" y="46753"/>
                  </a:cubicBezTo>
                  <a:cubicBezTo>
                    <a:pt x="67428" y="120000"/>
                    <a:pt x="67428" y="120000"/>
                    <a:pt x="67428" y="120000"/>
                  </a:cubicBezTo>
                  <a:cubicBezTo>
                    <a:pt x="52571" y="120000"/>
                    <a:pt x="52571" y="120000"/>
                    <a:pt x="52571" y="120000"/>
                  </a:cubicBezTo>
                  <a:cubicBezTo>
                    <a:pt x="52571" y="42077"/>
                    <a:pt x="52571" y="42077"/>
                    <a:pt x="52571" y="42077"/>
                  </a:cubicBezTo>
                  <a:cubicBezTo>
                    <a:pt x="52571" y="38961"/>
                    <a:pt x="52571" y="35844"/>
                    <a:pt x="52571" y="32727"/>
                  </a:cubicBezTo>
                  <a:cubicBezTo>
                    <a:pt x="51428" y="29610"/>
                    <a:pt x="51428" y="26493"/>
                    <a:pt x="49142" y="23376"/>
                  </a:cubicBezTo>
                  <a:cubicBezTo>
                    <a:pt x="48000" y="21818"/>
                    <a:pt x="46857" y="20259"/>
                    <a:pt x="44571" y="18701"/>
                  </a:cubicBezTo>
                  <a:cubicBezTo>
                    <a:pt x="42285" y="17142"/>
                    <a:pt x="40000" y="17142"/>
                    <a:pt x="36571" y="17142"/>
                  </a:cubicBezTo>
                  <a:cubicBezTo>
                    <a:pt x="33142" y="17142"/>
                    <a:pt x="29714" y="17142"/>
                    <a:pt x="26285" y="20259"/>
                  </a:cubicBezTo>
                  <a:cubicBezTo>
                    <a:pt x="22857" y="21818"/>
                    <a:pt x="20571" y="24935"/>
                    <a:pt x="19428" y="28051"/>
                  </a:cubicBezTo>
                  <a:cubicBezTo>
                    <a:pt x="17142" y="31168"/>
                    <a:pt x="16000" y="34285"/>
                    <a:pt x="14857" y="38961"/>
                  </a:cubicBezTo>
                  <a:cubicBezTo>
                    <a:pt x="14857" y="42077"/>
                    <a:pt x="13714" y="43636"/>
                    <a:pt x="13714" y="46753"/>
                  </a:cubicBezTo>
                  <a:cubicBezTo>
                    <a:pt x="13714" y="120000"/>
                    <a:pt x="13714" y="120000"/>
                    <a:pt x="1371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11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040563" y="4627563"/>
              <a:ext cx="263525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571" y="81538"/>
                  </a:moveTo>
                  <a:cubicBezTo>
                    <a:pt x="114857" y="93846"/>
                    <a:pt x="108000" y="104615"/>
                    <a:pt x="97714" y="110769"/>
                  </a:cubicBezTo>
                  <a:cubicBezTo>
                    <a:pt x="89142" y="116923"/>
                    <a:pt x="77142" y="120000"/>
                    <a:pt x="61714" y="120000"/>
                  </a:cubicBezTo>
                  <a:cubicBezTo>
                    <a:pt x="51428" y="120000"/>
                    <a:pt x="42857" y="118461"/>
                    <a:pt x="36000" y="116923"/>
                  </a:cubicBezTo>
                  <a:cubicBezTo>
                    <a:pt x="27428" y="113846"/>
                    <a:pt x="20571" y="109230"/>
                    <a:pt x="15428" y="103076"/>
                  </a:cubicBezTo>
                  <a:cubicBezTo>
                    <a:pt x="10285" y="98461"/>
                    <a:pt x="6857" y="92307"/>
                    <a:pt x="5142" y="84615"/>
                  </a:cubicBezTo>
                  <a:cubicBezTo>
                    <a:pt x="1714" y="76923"/>
                    <a:pt x="0" y="69230"/>
                    <a:pt x="0" y="60000"/>
                  </a:cubicBezTo>
                  <a:cubicBezTo>
                    <a:pt x="0" y="50769"/>
                    <a:pt x="1714" y="43076"/>
                    <a:pt x="5142" y="35384"/>
                  </a:cubicBezTo>
                  <a:cubicBezTo>
                    <a:pt x="8571" y="29230"/>
                    <a:pt x="12000" y="21538"/>
                    <a:pt x="17142" y="16923"/>
                  </a:cubicBezTo>
                  <a:cubicBezTo>
                    <a:pt x="22285" y="10769"/>
                    <a:pt x="29142" y="7692"/>
                    <a:pt x="36000" y="4615"/>
                  </a:cubicBezTo>
                  <a:cubicBezTo>
                    <a:pt x="44571" y="1538"/>
                    <a:pt x="51428" y="0"/>
                    <a:pt x="61714" y="0"/>
                  </a:cubicBezTo>
                  <a:cubicBezTo>
                    <a:pt x="72000" y="0"/>
                    <a:pt x="82285" y="1538"/>
                    <a:pt x="89142" y="6153"/>
                  </a:cubicBezTo>
                  <a:cubicBezTo>
                    <a:pt x="97714" y="10769"/>
                    <a:pt x="102857" y="15384"/>
                    <a:pt x="108000" y="23076"/>
                  </a:cubicBezTo>
                  <a:cubicBezTo>
                    <a:pt x="111428" y="29230"/>
                    <a:pt x="114857" y="35384"/>
                    <a:pt x="116571" y="43076"/>
                  </a:cubicBezTo>
                  <a:cubicBezTo>
                    <a:pt x="118285" y="52307"/>
                    <a:pt x="120000" y="58461"/>
                    <a:pt x="120000" y="66153"/>
                  </a:cubicBezTo>
                  <a:cubicBezTo>
                    <a:pt x="22285" y="66153"/>
                    <a:pt x="22285" y="66153"/>
                    <a:pt x="22285" y="66153"/>
                  </a:cubicBezTo>
                  <a:cubicBezTo>
                    <a:pt x="22285" y="70769"/>
                    <a:pt x="24000" y="75384"/>
                    <a:pt x="24000" y="80000"/>
                  </a:cubicBezTo>
                  <a:cubicBezTo>
                    <a:pt x="25714" y="84615"/>
                    <a:pt x="29142" y="89230"/>
                    <a:pt x="32571" y="92307"/>
                  </a:cubicBezTo>
                  <a:cubicBezTo>
                    <a:pt x="36000" y="95384"/>
                    <a:pt x="39428" y="98461"/>
                    <a:pt x="44571" y="101538"/>
                  </a:cubicBezTo>
                  <a:cubicBezTo>
                    <a:pt x="49714" y="103076"/>
                    <a:pt x="56571" y="104615"/>
                    <a:pt x="63428" y="104615"/>
                  </a:cubicBezTo>
                  <a:cubicBezTo>
                    <a:pt x="72000" y="104615"/>
                    <a:pt x="78857" y="101538"/>
                    <a:pt x="84000" y="98461"/>
                  </a:cubicBezTo>
                  <a:cubicBezTo>
                    <a:pt x="90857" y="95384"/>
                    <a:pt x="94285" y="89230"/>
                    <a:pt x="96000" y="81538"/>
                  </a:cubicBezTo>
                  <a:lnTo>
                    <a:pt x="116571" y="81538"/>
                  </a:lnTo>
                  <a:close/>
                  <a:moveTo>
                    <a:pt x="96000" y="49230"/>
                  </a:moveTo>
                  <a:cubicBezTo>
                    <a:pt x="96000" y="44615"/>
                    <a:pt x="96000" y="40000"/>
                    <a:pt x="92571" y="36923"/>
                  </a:cubicBezTo>
                  <a:cubicBezTo>
                    <a:pt x="90857" y="32307"/>
                    <a:pt x="89142" y="29230"/>
                    <a:pt x="85714" y="26153"/>
                  </a:cubicBezTo>
                  <a:cubicBezTo>
                    <a:pt x="82285" y="23076"/>
                    <a:pt x="78857" y="21538"/>
                    <a:pt x="73714" y="18461"/>
                  </a:cubicBezTo>
                  <a:cubicBezTo>
                    <a:pt x="70285" y="16923"/>
                    <a:pt x="65142" y="16923"/>
                    <a:pt x="60000" y="16923"/>
                  </a:cubicBezTo>
                  <a:cubicBezTo>
                    <a:pt x="54857" y="16923"/>
                    <a:pt x="49714" y="16923"/>
                    <a:pt x="44571" y="18461"/>
                  </a:cubicBezTo>
                  <a:cubicBezTo>
                    <a:pt x="41142" y="21538"/>
                    <a:pt x="36000" y="23076"/>
                    <a:pt x="34285" y="26153"/>
                  </a:cubicBezTo>
                  <a:cubicBezTo>
                    <a:pt x="30857" y="29230"/>
                    <a:pt x="27428" y="32307"/>
                    <a:pt x="25714" y="36923"/>
                  </a:cubicBezTo>
                  <a:cubicBezTo>
                    <a:pt x="24000" y="40000"/>
                    <a:pt x="22285" y="44615"/>
                    <a:pt x="22285" y="49230"/>
                  </a:cubicBezTo>
                  <a:lnTo>
                    <a:pt x="96000" y="4923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348538" y="4627563"/>
              <a:ext cx="233363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6"/>
                  </a:moveTo>
                  <a:cubicBezTo>
                    <a:pt x="21290" y="3116"/>
                    <a:pt x="21290" y="3116"/>
                    <a:pt x="21290" y="3116"/>
                  </a:cubicBezTo>
                  <a:cubicBezTo>
                    <a:pt x="21290" y="21818"/>
                    <a:pt x="21290" y="21818"/>
                    <a:pt x="21290" y="21818"/>
                  </a:cubicBezTo>
                  <a:cubicBezTo>
                    <a:pt x="23225" y="21818"/>
                    <a:pt x="23225" y="21818"/>
                    <a:pt x="23225" y="21818"/>
                  </a:cubicBezTo>
                  <a:cubicBezTo>
                    <a:pt x="27096" y="14025"/>
                    <a:pt x="34838" y="7792"/>
                    <a:pt x="42580" y="4675"/>
                  </a:cubicBezTo>
                  <a:cubicBezTo>
                    <a:pt x="50322" y="1558"/>
                    <a:pt x="60000" y="0"/>
                    <a:pt x="69677" y="0"/>
                  </a:cubicBezTo>
                  <a:cubicBezTo>
                    <a:pt x="79354" y="0"/>
                    <a:pt x="87096" y="1558"/>
                    <a:pt x="92903" y="3116"/>
                  </a:cubicBezTo>
                  <a:cubicBezTo>
                    <a:pt x="100645" y="4675"/>
                    <a:pt x="104516" y="7792"/>
                    <a:pt x="108387" y="12467"/>
                  </a:cubicBezTo>
                  <a:cubicBezTo>
                    <a:pt x="112258" y="15584"/>
                    <a:pt x="116129" y="20259"/>
                    <a:pt x="118064" y="24935"/>
                  </a:cubicBezTo>
                  <a:cubicBezTo>
                    <a:pt x="118064" y="31168"/>
                    <a:pt x="120000" y="35844"/>
                    <a:pt x="120000" y="4207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6774" y="120000"/>
                    <a:pt x="96774" y="120000"/>
                    <a:pt x="96774" y="120000"/>
                  </a:cubicBezTo>
                  <a:cubicBezTo>
                    <a:pt x="96774" y="40519"/>
                    <a:pt x="96774" y="40519"/>
                    <a:pt x="96774" y="40519"/>
                  </a:cubicBezTo>
                  <a:cubicBezTo>
                    <a:pt x="96774" y="32727"/>
                    <a:pt x="92903" y="28051"/>
                    <a:pt x="87096" y="23376"/>
                  </a:cubicBezTo>
                  <a:cubicBezTo>
                    <a:pt x="83225" y="18701"/>
                    <a:pt x="75483" y="17142"/>
                    <a:pt x="65806" y="17142"/>
                  </a:cubicBezTo>
                  <a:cubicBezTo>
                    <a:pt x="60000" y="17142"/>
                    <a:pt x="52258" y="17142"/>
                    <a:pt x="46451" y="20259"/>
                  </a:cubicBezTo>
                  <a:cubicBezTo>
                    <a:pt x="42580" y="21818"/>
                    <a:pt x="36774" y="23376"/>
                    <a:pt x="34838" y="26493"/>
                  </a:cubicBezTo>
                  <a:cubicBezTo>
                    <a:pt x="30967" y="31168"/>
                    <a:pt x="27096" y="34285"/>
                    <a:pt x="25161" y="38961"/>
                  </a:cubicBezTo>
                  <a:cubicBezTo>
                    <a:pt x="25161" y="43636"/>
                    <a:pt x="23225" y="48311"/>
                    <a:pt x="23225" y="52987"/>
                  </a:cubicBezTo>
                  <a:cubicBezTo>
                    <a:pt x="23225" y="120000"/>
                    <a:pt x="23225" y="120000"/>
                    <a:pt x="23225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11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620000" y="4548188"/>
              <a:ext cx="149225" cy="3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000" y="28163"/>
                  </a:moveTo>
                  <a:cubicBezTo>
                    <a:pt x="120000" y="28163"/>
                    <a:pt x="120000" y="28163"/>
                    <a:pt x="120000" y="28163"/>
                  </a:cubicBezTo>
                  <a:cubicBezTo>
                    <a:pt x="120000" y="41632"/>
                    <a:pt x="120000" y="41632"/>
                    <a:pt x="120000" y="41632"/>
                  </a:cubicBezTo>
                  <a:cubicBezTo>
                    <a:pt x="75000" y="41632"/>
                    <a:pt x="75000" y="41632"/>
                    <a:pt x="75000" y="41632"/>
                  </a:cubicBezTo>
                  <a:cubicBezTo>
                    <a:pt x="75000" y="97959"/>
                    <a:pt x="75000" y="97959"/>
                    <a:pt x="75000" y="97959"/>
                  </a:cubicBezTo>
                  <a:cubicBezTo>
                    <a:pt x="75000" y="100408"/>
                    <a:pt x="75000" y="101632"/>
                    <a:pt x="75000" y="102857"/>
                  </a:cubicBezTo>
                  <a:cubicBezTo>
                    <a:pt x="78000" y="104081"/>
                    <a:pt x="78000" y="104081"/>
                    <a:pt x="81000" y="105306"/>
                  </a:cubicBezTo>
                  <a:cubicBezTo>
                    <a:pt x="81000" y="105306"/>
                    <a:pt x="84000" y="105306"/>
                    <a:pt x="90000" y="106530"/>
                  </a:cubicBezTo>
                  <a:cubicBezTo>
                    <a:pt x="93000" y="106530"/>
                    <a:pt x="96000" y="106530"/>
                    <a:pt x="102000" y="106530"/>
                  </a:cubicBezTo>
                  <a:cubicBezTo>
                    <a:pt x="120000" y="106530"/>
                    <a:pt x="120000" y="106530"/>
                    <a:pt x="120000" y="106530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93000" y="119999"/>
                    <a:pt x="93000" y="119999"/>
                    <a:pt x="93000" y="119999"/>
                  </a:cubicBezTo>
                  <a:cubicBezTo>
                    <a:pt x="81000" y="119999"/>
                    <a:pt x="75000" y="119999"/>
                    <a:pt x="66000" y="118775"/>
                  </a:cubicBezTo>
                  <a:cubicBezTo>
                    <a:pt x="60000" y="118775"/>
                    <a:pt x="54000" y="117551"/>
                    <a:pt x="51000" y="116326"/>
                  </a:cubicBezTo>
                  <a:cubicBezTo>
                    <a:pt x="45000" y="115102"/>
                    <a:pt x="42000" y="112653"/>
                    <a:pt x="42000" y="110204"/>
                  </a:cubicBezTo>
                  <a:cubicBezTo>
                    <a:pt x="39000" y="107755"/>
                    <a:pt x="39000" y="104081"/>
                    <a:pt x="39000" y="99183"/>
                  </a:cubicBezTo>
                  <a:cubicBezTo>
                    <a:pt x="39000" y="41632"/>
                    <a:pt x="39000" y="41632"/>
                    <a:pt x="39000" y="41632"/>
                  </a:cubicBezTo>
                  <a:cubicBezTo>
                    <a:pt x="0" y="41632"/>
                    <a:pt x="0" y="41632"/>
                    <a:pt x="0" y="41632"/>
                  </a:cubicBezTo>
                  <a:cubicBezTo>
                    <a:pt x="0" y="28163"/>
                    <a:pt x="0" y="28163"/>
                    <a:pt x="0" y="28163"/>
                  </a:cubicBezTo>
                  <a:cubicBezTo>
                    <a:pt x="39000" y="28163"/>
                    <a:pt x="39000" y="28163"/>
                    <a:pt x="39000" y="28163"/>
                  </a:cubicBezTo>
                  <a:cubicBezTo>
                    <a:pt x="39000" y="0"/>
                    <a:pt x="39000" y="0"/>
                    <a:pt x="39000" y="0"/>
                  </a:cubicBezTo>
                  <a:cubicBezTo>
                    <a:pt x="75000" y="0"/>
                    <a:pt x="75000" y="0"/>
                    <a:pt x="75000" y="0"/>
                  </a:cubicBezTo>
                  <a:lnTo>
                    <a:pt x="75000" y="2816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7796213" y="4484688"/>
              <a:ext cx="315913" cy="315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85" y="35714"/>
                  </a:moveTo>
                  <a:cubicBezTo>
                    <a:pt x="7142" y="28571"/>
                    <a:pt x="11428" y="22857"/>
                    <a:pt x="17142" y="17142"/>
                  </a:cubicBezTo>
                  <a:cubicBezTo>
                    <a:pt x="22857" y="11428"/>
                    <a:pt x="30000" y="7142"/>
                    <a:pt x="37142" y="4285"/>
                  </a:cubicBezTo>
                  <a:cubicBezTo>
                    <a:pt x="44285" y="1428"/>
                    <a:pt x="51428" y="0"/>
                    <a:pt x="60000" y="0"/>
                  </a:cubicBezTo>
                  <a:cubicBezTo>
                    <a:pt x="68571" y="0"/>
                    <a:pt x="75714" y="1428"/>
                    <a:pt x="82857" y="4285"/>
                  </a:cubicBezTo>
                  <a:cubicBezTo>
                    <a:pt x="91428" y="7142"/>
                    <a:pt x="97142" y="11428"/>
                    <a:pt x="102857" y="17142"/>
                  </a:cubicBezTo>
                  <a:cubicBezTo>
                    <a:pt x="108571" y="22857"/>
                    <a:pt x="112857" y="28571"/>
                    <a:pt x="115714" y="35714"/>
                  </a:cubicBezTo>
                  <a:cubicBezTo>
                    <a:pt x="118571" y="42857"/>
                    <a:pt x="120000" y="51428"/>
                    <a:pt x="120000" y="60000"/>
                  </a:cubicBezTo>
                  <a:cubicBezTo>
                    <a:pt x="120000" y="68571"/>
                    <a:pt x="118571" y="77142"/>
                    <a:pt x="115714" y="84285"/>
                  </a:cubicBezTo>
                  <a:cubicBezTo>
                    <a:pt x="112857" y="91428"/>
                    <a:pt x="108571" y="97142"/>
                    <a:pt x="102857" y="102857"/>
                  </a:cubicBezTo>
                  <a:cubicBezTo>
                    <a:pt x="97142" y="108571"/>
                    <a:pt x="91428" y="112857"/>
                    <a:pt x="82857" y="115714"/>
                  </a:cubicBezTo>
                  <a:cubicBezTo>
                    <a:pt x="75714" y="118571"/>
                    <a:pt x="68571" y="120000"/>
                    <a:pt x="60000" y="120000"/>
                  </a:cubicBezTo>
                  <a:cubicBezTo>
                    <a:pt x="51428" y="120000"/>
                    <a:pt x="44285" y="118571"/>
                    <a:pt x="37142" y="115714"/>
                  </a:cubicBezTo>
                  <a:cubicBezTo>
                    <a:pt x="30000" y="112857"/>
                    <a:pt x="22857" y="108571"/>
                    <a:pt x="17142" y="102857"/>
                  </a:cubicBezTo>
                  <a:cubicBezTo>
                    <a:pt x="11428" y="97142"/>
                    <a:pt x="7142" y="91428"/>
                    <a:pt x="4285" y="84285"/>
                  </a:cubicBezTo>
                  <a:cubicBezTo>
                    <a:pt x="1428" y="77142"/>
                    <a:pt x="0" y="68571"/>
                    <a:pt x="0" y="60000"/>
                  </a:cubicBezTo>
                  <a:cubicBezTo>
                    <a:pt x="0" y="51428"/>
                    <a:pt x="1428" y="42857"/>
                    <a:pt x="4285" y="35714"/>
                  </a:cubicBezTo>
                  <a:close/>
                  <a:moveTo>
                    <a:pt x="14285" y="80000"/>
                  </a:moveTo>
                  <a:cubicBezTo>
                    <a:pt x="17142" y="87142"/>
                    <a:pt x="20000" y="92857"/>
                    <a:pt x="24285" y="97142"/>
                  </a:cubicBezTo>
                  <a:cubicBezTo>
                    <a:pt x="28571" y="101428"/>
                    <a:pt x="34285" y="105714"/>
                    <a:pt x="40000" y="107142"/>
                  </a:cubicBezTo>
                  <a:cubicBezTo>
                    <a:pt x="47142" y="110000"/>
                    <a:pt x="52857" y="111428"/>
                    <a:pt x="60000" y="111428"/>
                  </a:cubicBezTo>
                  <a:cubicBezTo>
                    <a:pt x="67142" y="111428"/>
                    <a:pt x="74285" y="110000"/>
                    <a:pt x="80000" y="107142"/>
                  </a:cubicBezTo>
                  <a:cubicBezTo>
                    <a:pt x="85714" y="105714"/>
                    <a:pt x="91428" y="101428"/>
                    <a:pt x="95714" y="97142"/>
                  </a:cubicBezTo>
                  <a:cubicBezTo>
                    <a:pt x="100000" y="92857"/>
                    <a:pt x="102857" y="87142"/>
                    <a:pt x="105714" y="80000"/>
                  </a:cubicBezTo>
                  <a:cubicBezTo>
                    <a:pt x="108571" y="74285"/>
                    <a:pt x="110000" y="67142"/>
                    <a:pt x="110000" y="60000"/>
                  </a:cubicBezTo>
                  <a:cubicBezTo>
                    <a:pt x="110000" y="52857"/>
                    <a:pt x="108571" y="45714"/>
                    <a:pt x="105714" y="40000"/>
                  </a:cubicBezTo>
                  <a:cubicBezTo>
                    <a:pt x="102857" y="32857"/>
                    <a:pt x="100000" y="28571"/>
                    <a:pt x="95714" y="22857"/>
                  </a:cubicBezTo>
                  <a:cubicBezTo>
                    <a:pt x="91428" y="18571"/>
                    <a:pt x="85714" y="15714"/>
                    <a:pt x="80000" y="12857"/>
                  </a:cubicBezTo>
                  <a:cubicBezTo>
                    <a:pt x="74285" y="10000"/>
                    <a:pt x="67142" y="8571"/>
                    <a:pt x="60000" y="8571"/>
                  </a:cubicBezTo>
                  <a:cubicBezTo>
                    <a:pt x="52857" y="8571"/>
                    <a:pt x="47142" y="10000"/>
                    <a:pt x="40000" y="12857"/>
                  </a:cubicBezTo>
                  <a:cubicBezTo>
                    <a:pt x="34285" y="15714"/>
                    <a:pt x="28571" y="18571"/>
                    <a:pt x="24285" y="22857"/>
                  </a:cubicBezTo>
                  <a:cubicBezTo>
                    <a:pt x="20000" y="28571"/>
                    <a:pt x="17142" y="32857"/>
                    <a:pt x="14285" y="40000"/>
                  </a:cubicBezTo>
                  <a:cubicBezTo>
                    <a:pt x="11428" y="45714"/>
                    <a:pt x="10000" y="52857"/>
                    <a:pt x="10000" y="60000"/>
                  </a:cubicBezTo>
                  <a:cubicBezTo>
                    <a:pt x="10000" y="67142"/>
                    <a:pt x="11428" y="74285"/>
                    <a:pt x="14285" y="80000"/>
                  </a:cubicBezTo>
                  <a:close/>
                  <a:moveTo>
                    <a:pt x="37142" y="24285"/>
                  </a:moveTo>
                  <a:cubicBezTo>
                    <a:pt x="64285" y="24285"/>
                    <a:pt x="64285" y="24285"/>
                    <a:pt x="64285" y="24285"/>
                  </a:cubicBezTo>
                  <a:cubicBezTo>
                    <a:pt x="72857" y="24285"/>
                    <a:pt x="78571" y="27142"/>
                    <a:pt x="82857" y="30000"/>
                  </a:cubicBezTo>
                  <a:cubicBezTo>
                    <a:pt x="87142" y="32857"/>
                    <a:pt x="88571" y="38571"/>
                    <a:pt x="88571" y="45714"/>
                  </a:cubicBezTo>
                  <a:cubicBezTo>
                    <a:pt x="88571" y="51428"/>
                    <a:pt x="87142" y="55714"/>
                    <a:pt x="82857" y="58571"/>
                  </a:cubicBezTo>
                  <a:cubicBezTo>
                    <a:pt x="80000" y="61428"/>
                    <a:pt x="75714" y="64285"/>
                    <a:pt x="70000" y="64285"/>
                  </a:cubicBezTo>
                  <a:cubicBezTo>
                    <a:pt x="90000" y="95714"/>
                    <a:pt x="90000" y="95714"/>
                    <a:pt x="90000" y="95714"/>
                  </a:cubicBezTo>
                  <a:cubicBezTo>
                    <a:pt x="78571" y="95714"/>
                    <a:pt x="78571" y="95714"/>
                    <a:pt x="78571" y="95714"/>
                  </a:cubicBezTo>
                  <a:cubicBezTo>
                    <a:pt x="58571" y="65714"/>
                    <a:pt x="58571" y="65714"/>
                    <a:pt x="58571" y="65714"/>
                  </a:cubicBezTo>
                  <a:cubicBezTo>
                    <a:pt x="47142" y="65714"/>
                    <a:pt x="47142" y="65714"/>
                    <a:pt x="47142" y="65714"/>
                  </a:cubicBezTo>
                  <a:cubicBezTo>
                    <a:pt x="47142" y="95714"/>
                    <a:pt x="47142" y="95714"/>
                    <a:pt x="47142" y="95714"/>
                  </a:cubicBezTo>
                  <a:cubicBezTo>
                    <a:pt x="37142" y="95714"/>
                    <a:pt x="37142" y="95714"/>
                    <a:pt x="37142" y="95714"/>
                  </a:cubicBezTo>
                  <a:lnTo>
                    <a:pt x="37142" y="24285"/>
                  </a:lnTo>
                  <a:close/>
                  <a:moveTo>
                    <a:pt x="47142" y="55714"/>
                  </a:moveTo>
                  <a:cubicBezTo>
                    <a:pt x="58571" y="55714"/>
                    <a:pt x="58571" y="55714"/>
                    <a:pt x="58571" y="55714"/>
                  </a:cubicBezTo>
                  <a:cubicBezTo>
                    <a:pt x="61428" y="55714"/>
                    <a:pt x="64285" y="55714"/>
                    <a:pt x="65714" y="55714"/>
                  </a:cubicBezTo>
                  <a:cubicBezTo>
                    <a:pt x="68571" y="55714"/>
                    <a:pt x="70000" y="55714"/>
                    <a:pt x="71428" y="54285"/>
                  </a:cubicBezTo>
                  <a:cubicBezTo>
                    <a:pt x="74285" y="54285"/>
                    <a:pt x="75714" y="52857"/>
                    <a:pt x="75714" y="51428"/>
                  </a:cubicBezTo>
                  <a:cubicBezTo>
                    <a:pt x="77142" y="50000"/>
                    <a:pt x="77142" y="47142"/>
                    <a:pt x="77142" y="44285"/>
                  </a:cubicBezTo>
                  <a:cubicBezTo>
                    <a:pt x="77142" y="42857"/>
                    <a:pt x="77142" y="40000"/>
                    <a:pt x="75714" y="38571"/>
                  </a:cubicBezTo>
                  <a:cubicBezTo>
                    <a:pt x="75714" y="37142"/>
                    <a:pt x="74285" y="37142"/>
                    <a:pt x="72857" y="35714"/>
                  </a:cubicBezTo>
                  <a:cubicBezTo>
                    <a:pt x="71428" y="34285"/>
                    <a:pt x="70000" y="34285"/>
                    <a:pt x="67142" y="34285"/>
                  </a:cubicBezTo>
                  <a:cubicBezTo>
                    <a:pt x="65714" y="34285"/>
                    <a:pt x="64285" y="34285"/>
                    <a:pt x="61428" y="34285"/>
                  </a:cubicBezTo>
                  <a:cubicBezTo>
                    <a:pt x="47142" y="34285"/>
                    <a:pt x="47142" y="34285"/>
                    <a:pt x="47142" y="34285"/>
                  </a:cubicBezTo>
                  <a:lnTo>
                    <a:pt x="47142" y="557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Shape 264"/>
          <p:cNvSpPr txBox="1">
            <a:spLocks noGrp="1"/>
          </p:cNvSpPr>
          <p:nvPr>
            <p:ph type="ctrTitle"/>
          </p:nvPr>
        </p:nvSpPr>
        <p:spPr>
          <a:xfrm>
            <a:off x="596900" y="1266826"/>
            <a:ext cx="8350251" cy="17303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7304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Pag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 descr="footer-Bee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529264"/>
            <a:ext cx="12094464" cy="13284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5577029" y="6516090"/>
            <a:ext cx="1037943" cy="24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algn="ctr"/>
            <a:fld id="{00000000-1234-1234-1234-123412341234}" type="slidenum">
              <a:rPr lang="en-US" sz="110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‹#›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99019" y="1266825"/>
            <a:ext cx="5274733" cy="4886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63525" marR="0" lvl="1" indent="-123825" algn="l" rtl="0">
              <a:spcBef>
                <a:spcPts val="500"/>
              </a:spcBef>
              <a:buClr>
                <a:schemeClr val="accent1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6575" marR="0" lvl="2" indent="-156845" algn="l" rtl="0">
              <a:spcBef>
                <a:spcPts val="500"/>
              </a:spcBef>
              <a:buClr>
                <a:schemeClr val="accent1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11213" marR="0" lvl="3" indent="-166053" algn="l" rtl="0">
              <a:spcBef>
                <a:spcPts val="500"/>
              </a:spcBef>
              <a:buClr>
                <a:schemeClr val="accent1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4738" marR="0" lvl="4" indent="-176848" algn="l" rtl="0">
              <a:spcBef>
                <a:spcPts val="500"/>
              </a:spcBef>
              <a:buClr>
                <a:schemeClr val="accent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36650" marR="0" lvl="5" indent="-133350" algn="l" rtl="0">
              <a:spcBef>
                <a:spcPts val="500"/>
              </a:spcBef>
              <a:buClr>
                <a:srgbClr val="878383"/>
              </a:buClr>
              <a:buSzPts val="1400"/>
              <a:buFont typeface="Verdana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43025" marR="0" lvl="6" indent="-149225" algn="l" rtl="0">
              <a:spcBef>
                <a:spcPts val="500"/>
              </a:spcBef>
              <a:buClr>
                <a:srgbClr val="878383"/>
              </a:buClr>
              <a:buSzPts val="1400"/>
              <a:buFont typeface="Verdana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6321888" y="1266825"/>
            <a:ext cx="5274733" cy="4886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63525" marR="0" lvl="1" indent="-123825" algn="l" rtl="0">
              <a:spcBef>
                <a:spcPts val="500"/>
              </a:spcBef>
              <a:buClr>
                <a:schemeClr val="accent1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6575" marR="0" lvl="2" indent="-156845" algn="l" rtl="0">
              <a:spcBef>
                <a:spcPts val="500"/>
              </a:spcBef>
              <a:buClr>
                <a:schemeClr val="accent1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11213" marR="0" lvl="3" indent="-166053" algn="l" rtl="0">
              <a:spcBef>
                <a:spcPts val="500"/>
              </a:spcBef>
              <a:buClr>
                <a:schemeClr val="accent1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4738" marR="0" lvl="4" indent="-176848" algn="l" rtl="0">
              <a:spcBef>
                <a:spcPts val="500"/>
              </a:spcBef>
              <a:buClr>
                <a:schemeClr val="accent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36650" marR="0" lvl="5" indent="-133350" algn="l" rtl="0">
              <a:spcBef>
                <a:spcPts val="500"/>
              </a:spcBef>
              <a:buClr>
                <a:srgbClr val="878383"/>
              </a:buClr>
              <a:buSzPts val="1400"/>
              <a:buFont typeface="Verdana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43025" marR="0" lvl="6" indent="-149225" algn="l" rtl="0">
              <a:spcBef>
                <a:spcPts val="500"/>
              </a:spcBef>
              <a:buClr>
                <a:srgbClr val="878383"/>
              </a:buClr>
              <a:buSzPts val="1400"/>
              <a:buFont typeface="Verdana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10633829" y="6325019"/>
            <a:ext cx="954199" cy="333534"/>
            <a:chOff x="7527713" y="5505450"/>
            <a:chExt cx="1163308" cy="542169"/>
          </a:xfrm>
        </p:grpSpPr>
        <p:sp>
          <p:nvSpPr>
            <p:cNvPr id="53" name="Shape 53"/>
            <p:cNvSpPr/>
            <p:nvPr/>
          </p:nvSpPr>
          <p:spPr>
            <a:xfrm>
              <a:off x="7527713" y="5505450"/>
              <a:ext cx="453860" cy="5421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194" y="23153"/>
                  </a:moveTo>
                  <a:cubicBezTo>
                    <a:pt x="48318" y="23153"/>
                    <a:pt x="31061" y="41410"/>
                    <a:pt x="31061" y="59888"/>
                  </a:cubicBezTo>
                  <a:cubicBezTo>
                    <a:pt x="31061" y="82152"/>
                    <a:pt x="52831" y="96846"/>
                    <a:pt x="76460" y="96846"/>
                  </a:cubicBezTo>
                  <a:cubicBezTo>
                    <a:pt x="92123" y="96846"/>
                    <a:pt x="107256" y="91057"/>
                    <a:pt x="119734" y="81484"/>
                  </a:cubicBezTo>
                  <a:cubicBezTo>
                    <a:pt x="119734" y="109090"/>
                    <a:pt x="119734" y="109090"/>
                    <a:pt x="119734" y="109090"/>
                  </a:cubicBezTo>
                  <a:cubicBezTo>
                    <a:pt x="106460" y="115769"/>
                    <a:pt x="88407" y="120000"/>
                    <a:pt x="74336" y="120000"/>
                  </a:cubicBezTo>
                  <a:cubicBezTo>
                    <a:pt x="33716" y="120000"/>
                    <a:pt x="0" y="92393"/>
                    <a:pt x="0" y="59888"/>
                  </a:cubicBezTo>
                  <a:cubicBezTo>
                    <a:pt x="0" y="25602"/>
                    <a:pt x="33982" y="0"/>
                    <a:pt x="74601" y="0"/>
                  </a:cubicBezTo>
                  <a:cubicBezTo>
                    <a:pt x="90000" y="0"/>
                    <a:pt x="108318" y="4007"/>
                    <a:pt x="120000" y="8905"/>
                  </a:cubicBezTo>
                  <a:cubicBezTo>
                    <a:pt x="120000" y="36066"/>
                    <a:pt x="120000" y="36066"/>
                    <a:pt x="120000" y="36066"/>
                  </a:cubicBezTo>
                  <a:cubicBezTo>
                    <a:pt x="105132" y="27829"/>
                    <a:pt x="90000" y="23153"/>
                    <a:pt x="76194" y="23153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8022755" y="5505450"/>
              <a:ext cx="470417" cy="5421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307" y="120000"/>
                  </a:moveTo>
                  <a:cubicBezTo>
                    <a:pt x="33076" y="120000"/>
                    <a:pt x="0" y="93283"/>
                    <a:pt x="0" y="59888"/>
                  </a:cubicBezTo>
                  <a:cubicBezTo>
                    <a:pt x="0" y="26270"/>
                    <a:pt x="32820" y="0"/>
                    <a:pt x="74102" y="0"/>
                  </a:cubicBezTo>
                  <a:cubicBezTo>
                    <a:pt x="89230" y="0"/>
                    <a:pt x="107692" y="3339"/>
                    <a:pt x="119230" y="8014"/>
                  </a:cubicBezTo>
                  <a:cubicBezTo>
                    <a:pt x="119230" y="34953"/>
                    <a:pt x="119230" y="34953"/>
                    <a:pt x="119230" y="34953"/>
                  </a:cubicBezTo>
                  <a:cubicBezTo>
                    <a:pt x="106153" y="28497"/>
                    <a:pt x="89230" y="23153"/>
                    <a:pt x="74871" y="23153"/>
                  </a:cubicBezTo>
                  <a:cubicBezTo>
                    <a:pt x="47692" y="23153"/>
                    <a:pt x="30256" y="41410"/>
                    <a:pt x="30256" y="59888"/>
                  </a:cubicBezTo>
                  <a:cubicBezTo>
                    <a:pt x="30256" y="81706"/>
                    <a:pt x="50769" y="97513"/>
                    <a:pt x="75128" y="97513"/>
                  </a:cubicBezTo>
                  <a:cubicBezTo>
                    <a:pt x="80256" y="97513"/>
                    <a:pt x="85128" y="97068"/>
                    <a:pt x="91538" y="95064"/>
                  </a:cubicBezTo>
                  <a:cubicBezTo>
                    <a:pt x="91538" y="73469"/>
                    <a:pt x="91538" y="73469"/>
                    <a:pt x="91538" y="73469"/>
                  </a:cubicBezTo>
                  <a:cubicBezTo>
                    <a:pt x="69487" y="73469"/>
                    <a:pt x="69487" y="73469"/>
                    <a:pt x="69487" y="73469"/>
                  </a:cubicBezTo>
                  <a:cubicBezTo>
                    <a:pt x="69487" y="50760"/>
                    <a:pt x="69487" y="50760"/>
                    <a:pt x="69487" y="50760"/>
                  </a:cubicBezTo>
                  <a:cubicBezTo>
                    <a:pt x="120000" y="50760"/>
                    <a:pt x="120000" y="50760"/>
                    <a:pt x="120000" y="50760"/>
                  </a:cubicBezTo>
                  <a:cubicBezTo>
                    <a:pt x="120000" y="111317"/>
                    <a:pt x="120000" y="111317"/>
                    <a:pt x="120000" y="111317"/>
                  </a:cubicBezTo>
                  <a:cubicBezTo>
                    <a:pt x="105641" y="117105"/>
                    <a:pt x="89230" y="120000"/>
                    <a:pt x="72307" y="12000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0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3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9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8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7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9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6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6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D0D6-0CB4-4A42-8B39-2A997A8F0EE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0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 descr="&lt;TITLE&gt;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University of Pittsburgh/CGI Capstone Project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Fall Semester 2022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2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944367" y="432676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 smtClean="0">
                <a:solidFill>
                  <a:schemeClr val="dk1"/>
                </a:solidFill>
              </a:rPr>
              <a:t>Agenda</a:t>
            </a:r>
            <a:endParaRPr lang="en-US" sz="3200" b="1" dirty="0">
              <a:solidFill>
                <a:schemeClr val="dk1"/>
              </a:solidFill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698043" y="1139036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200" dirty="0"/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ntroductions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Previous Project Overview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New Project Overview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Technology</a:t>
            </a:r>
            <a:endParaRPr lang="en-US" sz="2400" dirty="0">
              <a:solidFill>
                <a:schemeClr val="tx1"/>
              </a:solidFill>
            </a:endParaRP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Questions</a:t>
            </a:r>
            <a:endParaRPr lang="en-US" sz="2400" dirty="0">
              <a:solidFill>
                <a:schemeClr val="tx1"/>
              </a:solidFill>
            </a:endParaRPr>
          </a:p>
          <a:p>
            <a:pPr marL="571500" indent="-3429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77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3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998475" y="205555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 smtClean="0">
                <a:solidFill>
                  <a:schemeClr val="dk1"/>
                </a:solidFill>
              </a:rPr>
              <a:t>Introductions</a:t>
            </a:r>
            <a:endParaRPr lang="en-US" sz="3200" b="1" dirty="0">
              <a:solidFill>
                <a:schemeClr val="dk1"/>
              </a:solidFill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762971" y="736298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000" dirty="0"/>
          </a:p>
          <a:p>
            <a:r>
              <a:rPr lang="en-US" dirty="0" smtClean="0"/>
              <a:t>Project Manager: 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Patrick Collins</a:t>
            </a:r>
          </a:p>
          <a:p>
            <a:pPr lvl="1" indent="0">
              <a:buNone/>
            </a:pPr>
            <a:endParaRPr lang="en-US" dirty="0" smtClean="0"/>
          </a:p>
          <a:p>
            <a:r>
              <a:rPr lang="en-US" dirty="0" smtClean="0"/>
              <a:t>Technology Leads: 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Lukman Arogundade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Joe Helgerman</a:t>
            </a:r>
          </a:p>
          <a:p>
            <a:endParaRPr lang="en-US" dirty="0"/>
          </a:p>
          <a:p>
            <a:r>
              <a:rPr lang="en-US" dirty="0" smtClean="0"/>
              <a:t>Product Sponsor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Tony Deluca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Campus Recruiter 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Heather Fusko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CGI Sponsor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Bernie Mongilio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3429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51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4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868620" y="355616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 smtClean="0">
                <a:solidFill>
                  <a:schemeClr val="dk1"/>
                </a:solidFill>
              </a:rPr>
              <a:t>Previous Capstone Project</a:t>
            </a:r>
            <a:endParaRPr lang="en-US" sz="3200" b="1" dirty="0">
              <a:solidFill>
                <a:schemeClr val="dk1"/>
              </a:solidFill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535724" y="917726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lvl="1" indent="0">
              <a:buNone/>
            </a:pPr>
            <a:r>
              <a:rPr lang="en-US" dirty="0" smtClean="0"/>
              <a:t>Product Management Application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smtClean="0"/>
              <a:t>Fall Semester 2020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Created initial framework for application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Member Creation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Task Creation</a:t>
            </a:r>
          </a:p>
          <a:p>
            <a:pPr lvl="2" indent="0">
              <a:buNone/>
            </a:pPr>
            <a:endParaRPr lang="en-US" sz="2000" dirty="0" smtClean="0"/>
          </a:p>
          <a:p>
            <a:pPr lvl="1" indent="0">
              <a:buNone/>
            </a:pPr>
            <a:r>
              <a:rPr lang="en-US" dirty="0" smtClean="0"/>
              <a:t>Spring Semester 2021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Implemented Task Tab and Task List Tab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Password Protection for initial sign in</a:t>
            </a:r>
          </a:p>
          <a:p>
            <a:pPr lvl="2" indent="0">
              <a:buNone/>
            </a:pPr>
            <a:endParaRPr lang="en-US" sz="2000" dirty="0" smtClean="0"/>
          </a:p>
          <a:p>
            <a:pPr lvl="1" indent="0">
              <a:buNone/>
            </a:pPr>
            <a:r>
              <a:rPr lang="en-US" dirty="0" smtClean="0"/>
              <a:t>Fall Semester 2021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Implementing Dashboard View for Project Managers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Designing Alert System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Implementing new functionalities</a:t>
            </a:r>
            <a:endParaRPr lang="en-US" sz="2000" dirty="0"/>
          </a:p>
          <a:p>
            <a:pPr marL="571500" indent="-3429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14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5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857799" y="637199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chemeClr val="dk1"/>
                </a:solidFill>
              </a:rPr>
              <a:t>Previous Capstone </a:t>
            </a:r>
            <a:r>
              <a:rPr lang="en-US" sz="3200" b="1" dirty="0" smtClean="0">
                <a:solidFill>
                  <a:schemeClr val="dk1"/>
                </a:solidFill>
              </a:rPr>
              <a:t>Project (cont.)</a:t>
            </a:r>
            <a:endParaRPr lang="en-US" sz="3200" b="1" dirty="0">
              <a:solidFill>
                <a:schemeClr val="dk1"/>
              </a:solidFill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535724" y="917726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Spring Semester 2022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UI Redesign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Implement Responsive formatting. 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Modify </a:t>
            </a:r>
            <a:r>
              <a:rPr lang="en-US" dirty="0"/>
              <a:t>Notifications </a:t>
            </a:r>
            <a:r>
              <a:rPr lang="en-US" dirty="0" smtClean="0"/>
              <a:t>Quick View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Generating reports from retrieved database </a:t>
            </a:r>
            <a:r>
              <a:rPr lang="en-US" dirty="0" smtClean="0"/>
              <a:t>information.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Add Notifications Confirmation for Project Manager.</a:t>
            </a:r>
          </a:p>
          <a:p>
            <a:pPr marL="571500" indent="-3429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98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6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852388" y="653874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 smtClean="0">
                <a:solidFill>
                  <a:schemeClr val="dk1"/>
                </a:solidFill>
              </a:rPr>
              <a:t>New </a:t>
            </a:r>
            <a:r>
              <a:rPr lang="en-US" sz="3200" b="1" dirty="0" smtClean="0">
                <a:solidFill>
                  <a:schemeClr val="dk1"/>
                </a:solidFill>
              </a:rPr>
              <a:t>Capstone Project</a:t>
            </a:r>
            <a:endParaRPr lang="en-US" sz="3200" b="1" dirty="0">
              <a:solidFill>
                <a:schemeClr val="dk1"/>
              </a:solidFill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535724" y="917726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smtClean="0"/>
              <a:t>Fall </a:t>
            </a:r>
            <a:r>
              <a:rPr lang="en-US" dirty="0" smtClean="0"/>
              <a:t>Semester </a:t>
            </a:r>
            <a:r>
              <a:rPr lang="en-US" dirty="0" smtClean="0"/>
              <a:t>2022</a:t>
            </a:r>
          </a:p>
          <a:p>
            <a:pPr lvl="2" indent="0">
              <a:buClr>
                <a:srgbClr val="FF0000"/>
              </a:buClr>
              <a:buNone/>
            </a:pPr>
            <a:r>
              <a:rPr lang="en-US" dirty="0" smtClean="0"/>
              <a:t>	Internal </a:t>
            </a:r>
            <a:r>
              <a:rPr lang="en-US" dirty="0"/>
              <a:t>Recruiting Application</a:t>
            </a:r>
          </a:p>
          <a:p>
            <a:pPr marL="1417638" lvl="4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Create </a:t>
            </a:r>
            <a:r>
              <a:rPr lang="en-US" sz="1600" dirty="0"/>
              <a:t>initial framework for application</a:t>
            </a:r>
          </a:p>
          <a:p>
            <a:pPr marL="1417638" lvl="4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User Table Creation</a:t>
            </a:r>
          </a:p>
          <a:p>
            <a:pPr marL="1417638" lvl="4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Candidate Table Creation</a:t>
            </a:r>
          </a:p>
          <a:p>
            <a:pPr marL="1417638" lvl="4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Openings Table Creation</a:t>
            </a:r>
          </a:p>
          <a:p>
            <a:pPr marL="1417638" lvl="4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Interview Status </a:t>
            </a:r>
            <a:r>
              <a:rPr lang="en-US" sz="1600" dirty="0" smtClean="0"/>
              <a:t>Table Creation</a:t>
            </a:r>
          </a:p>
          <a:p>
            <a:pPr marL="1417638" lvl="4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Initial UX Design of the Application</a:t>
            </a: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01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7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836155" y="355616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 smtClean="0">
                <a:solidFill>
                  <a:schemeClr val="dk1"/>
                </a:solidFill>
              </a:rPr>
              <a:t>Technology</a:t>
            </a:r>
            <a:endParaRPr lang="en-US" sz="3200" b="1" dirty="0">
              <a:solidFill>
                <a:schemeClr val="dk1"/>
              </a:solidFill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762971" y="736298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endParaRPr lang="en-US" sz="2200" dirty="0"/>
          </a:p>
          <a:p>
            <a:r>
              <a:rPr lang="en-US" b="1" dirty="0" smtClean="0"/>
              <a:t>For Development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Angular (</a:t>
            </a:r>
            <a:r>
              <a:rPr lang="en-US" dirty="0" err="1" smtClean="0"/>
              <a:t>TypeScript</a:t>
            </a:r>
            <a:r>
              <a:rPr lang="en-US" dirty="0" smtClean="0"/>
              <a:t>, HTML/CSS)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Spring Boot (Java)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Jsoup</a:t>
            </a:r>
            <a:endParaRPr lang="en-US" dirty="0" smtClean="0"/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Sonarcube</a:t>
            </a:r>
            <a:endParaRPr lang="en-US" dirty="0" smtClean="0"/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Docker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endParaRPr lang="en-US" dirty="0" smtClean="0"/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MySQL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IntelliJ/VS Code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Trello</a:t>
            </a:r>
          </a:p>
          <a:p>
            <a:endParaRPr lang="en-US" dirty="0"/>
          </a:p>
          <a:p>
            <a:r>
              <a:rPr lang="en-US" b="1" dirty="0" smtClean="0"/>
              <a:t>For Communication 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Microsoft Teams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Discord (Spring 2021 students)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Slack (Spring 2022 students)</a:t>
            </a:r>
            <a:endParaRPr lang="en-US" dirty="0"/>
          </a:p>
          <a:p>
            <a:pPr marL="571500" indent="-34290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743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8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944367" y="432676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 smtClean="0">
                <a:solidFill>
                  <a:schemeClr val="dk1"/>
                </a:solidFill>
              </a:rPr>
              <a:t>Questions?</a:t>
            </a:r>
            <a:endParaRPr lang="en-US" sz="3200" b="1" dirty="0">
              <a:solidFill>
                <a:schemeClr val="dk1"/>
              </a:solidFill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698043" y="1139036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lvl="1" indent="0">
              <a:buClr>
                <a:srgbClr val="FF0000"/>
              </a:buClr>
              <a:buNone/>
            </a:pPr>
            <a:endParaRPr lang="en-US" sz="2400" dirty="0" smtClean="0"/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Comments?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Notes:</a:t>
            </a:r>
            <a:endParaRPr lang="en-US" sz="2400" dirty="0"/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There will be a NDA for our project. </a:t>
            </a:r>
            <a:endParaRPr lang="en-US" sz="22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200" dirty="0" smtClean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r>
              <a:rPr lang="en-US" sz="2200" dirty="0" smtClean="0"/>
              <a:t>Thank you!</a:t>
            </a:r>
            <a:endParaRPr lang="en-US" sz="2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837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14146</TotalTime>
  <Words>231</Words>
  <Application>Microsoft Office PowerPoint</Application>
  <PresentationFormat>Widescreen</PresentationFormat>
  <Paragraphs>155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Wingdings</vt:lpstr>
      <vt:lpstr>Office Theme</vt:lpstr>
      <vt:lpstr>University of Pittsburgh/CGI Capstone Project Fall Semester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Pittsburgh/CGI Capstone Project Fall Semester 2021</dc:title>
  <dc:creator>Patrick J Collins</dc:creator>
  <cp:lastModifiedBy>Patrick J Collins</cp:lastModifiedBy>
  <cp:revision>33</cp:revision>
  <dcterms:created xsi:type="dcterms:W3CDTF">2021-08-24T20:05:44Z</dcterms:created>
  <dcterms:modified xsi:type="dcterms:W3CDTF">2022-08-30T14:43:07Z</dcterms:modified>
</cp:coreProperties>
</file>