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7E791-651D-4F15-8628-A795EB6714FC}" v="2" dt="2023-09-01T13:28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>
      <p:cViewPr varScale="1">
        <p:scale>
          <a:sx n="102" d="100"/>
          <a:sy n="102" d="100"/>
        </p:scale>
        <p:origin x="16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hn" userId="cb1d34211dc1be1a" providerId="LiveId" clId="{DBF7E791-651D-4F15-8628-A795EB6714FC}"/>
    <pc:docChg chg="custSel modSld">
      <pc:chgData name="Daniel Ahn" userId="cb1d34211dc1be1a" providerId="LiveId" clId="{DBF7E791-651D-4F15-8628-A795EB6714FC}" dt="2023-12-01T03:54:34.271" v="516" actId="20577"/>
      <pc:docMkLst>
        <pc:docMk/>
      </pc:docMkLst>
      <pc:sldChg chg="modSp mod">
        <pc:chgData name="Daniel Ahn" userId="cb1d34211dc1be1a" providerId="LiveId" clId="{DBF7E791-651D-4F15-8628-A795EB6714FC}" dt="2023-09-01T13:30:25.958" v="492" actId="20577"/>
        <pc:sldMkLst>
          <pc:docMk/>
          <pc:sldMk cId="4012695284" sldId="346"/>
        </pc:sldMkLst>
        <pc:spChg chg="mod">
          <ac:chgData name="Daniel Ahn" userId="cb1d34211dc1be1a" providerId="LiveId" clId="{DBF7E791-651D-4F15-8628-A795EB6714FC}" dt="2023-09-01T13:30:25.958" v="492" actId="20577"/>
          <ac:spMkLst>
            <pc:docMk/>
            <pc:sldMk cId="4012695284" sldId="346"/>
            <ac:spMk id="3" creationId="{CECD06AE-028E-480C-90A6-E134D6571E6E}"/>
          </ac:spMkLst>
        </pc:spChg>
      </pc:sldChg>
      <pc:sldChg chg="modSp mod modAnim">
        <pc:chgData name="Daniel Ahn" userId="cb1d34211dc1be1a" providerId="LiveId" clId="{DBF7E791-651D-4F15-8628-A795EB6714FC}" dt="2023-09-01T13:28:39.016" v="381"/>
        <pc:sldMkLst>
          <pc:docMk/>
          <pc:sldMk cId="967818555" sldId="347"/>
        </pc:sldMkLst>
        <pc:spChg chg="mod">
          <ac:chgData name="Daniel Ahn" userId="cb1d34211dc1be1a" providerId="LiveId" clId="{DBF7E791-651D-4F15-8628-A795EB6714FC}" dt="2023-09-01T13:24:46.824" v="214" actId="20577"/>
          <ac:spMkLst>
            <pc:docMk/>
            <pc:sldMk cId="967818555" sldId="347"/>
            <ac:spMk id="3" creationId="{CECD06AE-028E-480C-90A6-E134D6571E6E}"/>
          </ac:spMkLst>
        </pc:spChg>
      </pc:sldChg>
      <pc:sldChg chg="modSp mod">
        <pc:chgData name="Daniel Ahn" userId="cb1d34211dc1be1a" providerId="LiveId" clId="{DBF7E791-651D-4F15-8628-A795EB6714FC}" dt="2023-12-01T03:54:34.271" v="516" actId="20577"/>
        <pc:sldMkLst>
          <pc:docMk/>
          <pc:sldMk cId="733213278" sldId="348"/>
        </pc:sldMkLst>
        <pc:spChg chg="mod">
          <ac:chgData name="Daniel Ahn" userId="cb1d34211dc1be1a" providerId="LiveId" clId="{DBF7E791-651D-4F15-8628-A795EB6714FC}" dt="2023-12-01T03:54:34.271" v="516" actId="20577"/>
          <ac:spMkLst>
            <pc:docMk/>
            <pc:sldMk cId="733213278" sldId="348"/>
            <ac:spMk id="3" creationId="{15A2B9B9-4B5A-4A35-9238-CCA63EE2DCFF}"/>
          </ac:spMkLst>
        </pc:spChg>
      </pc:sldChg>
      <pc:sldChg chg="modSp mod">
        <pc:chgData name="Daniel Ahn" userId="cb1d34211dc1be1a" providerId="LiveId" clId="{DBF7E791-651D-4F15-8628-A795EB6714FC}" dt="2023-08-26T18:02:36.014" v="9" actId="20577"/>
        <pc:sldMkLst>
          <pc:docMk/>
          <pc:sldMk cId="2300120883" sldId="385"/>
        </pc:sldMkLst>
        <pc:spChg chg="mod">
          <ac:chgData name="Daniel Ahn" userId="cb1d34211dc1be1a" providerId="LiveId" clId="{DBF7E791-651D-4F15-8628-A795EB6714FC}" dt="2023-08-26T18:02:36.014" v="9" actId="20577"/>
          <ac:spMkLst>
            <pc:docMk/>
            <pc:sldMk cId="2300120883" sldId="385"/>
            <ac:spMk id="3" creationId="{EFCFCBD9-E1CF-4D0A-A1EC-37F37A416DCF}"/>
          </ac:spMkLst>
        </pc:spChg>
      </pc:sldChg>
      <pc:sldChg chg="modSp mod">
        <pc:chgData name="Daniel Ahn" userId="cb1d34211dc1be1a" providerId="LiveId" clId="{DBF7E791-651D-4F15-8628-A795EB6714FC}" dt="2023-09-01T13:31:17.826" v="499" actId="20577"/>
        <pc:sldMkLst>
          <pc:docMk/>
          <pc:sldMk cId="2972427327" sldId="386"/>
        </pc:sldMkLst>
        <pc:spChg chg="mod">
          <ac:chgData name="Daniel Ahn" userId="cb1d34211dc1be1a" providerId="LiveId" clId="{DBF7E791-651D-4F15-8628-A795EB6714FC}" dt="2023-09-01T13:31:17.826" v="499" actId="20577"/>
          <ac:spMkLst>
            <pc:docMk/>
            <pc:sldMk cId="2972427327" sldId="386"/>
            <ac:spMk id="3" creationId="{8C2C68A7-9A92-43A4-813C-E596D90AF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11/30/2023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3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Submit TopHat review by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r>
              <a:rPr lang="en-US" dirty="0"/>
              <a:t>, same day</a:t>
            </a:r>
          </a:p>
          <a:p>
            <a:pPr lvl="2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2"/>
            <a:r>
              <a:rPr lang="en-US" altLang="en-US" dirty="0"/>
              <a:t>Freeform comments on the Feedback section</a:t>
            </a:r>
          </a:p>
          <a:p>
            <a:pPr lvl="1"/>
            <a:r>
              <a:rPr lang="en-US" altLang="en-US" dirty="0"/>
              <a:t>Ask lingering questions on Canvas Discussions by midnight</a:t>
            </a:r>
            <a:endParaRPr lang="en-US" dirty="0"/>
          </a:p>
          <a:p>
            <a:pPr marL="45720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Speaker:</a:t>
            </a:r>
          </a:p>
          <a:p>
            <a:pPr lvl="1"/>
            <a:r>
              <a:rPr lang="en-US" altLang="en-US" dirty="0"/>
              <a:t>Answer Canvas Discussions Q&amp;A</a:t>
            </a:r>
          </a:p>
          <a:p>
            <a:pPr lvl="1"/>
            <a:r>
              <a:rPr lang="en-US" altLang="en-US" dirty="0"/>
              <a:t>Submit Final Paper by </a:t>
            </a:r>
            <a:r>
              <a:rPr lang="en-US" altLang="en-US" dirty="0">
                <a:solidFill>
                  <a:srgbClr val="FF0000"/>
                </a:solidFill>
              </a:rPr>
              <a:t>following Friday </a:t>
            </a:r>
            <a:r>
              <a:rPr lang="en-US" altLang="en-US">
                <a:solidFill>
                  <a:srgbClr val="FF0000"/>
                </a:solidFill>
              </a:rPr>
              <a:t>by midnight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- $100, 2</a:t>
            </a:r>
            <a:r>
              <a:rPr lang="en-US" baseline="30000" dirty="0"/>
              <a:t>nd</a:t>
            </a:r>
            <a:r>
              <a:rPr lang="en-US" dirty="0"/>
              <a:t> place - $50, 3</a:t>
            </a:r>
            <a:r>
              <a:rPr lang="en-US" baseline="30000" dirty="0"/>
              <a:t>rd</a:t>
            </a:r>
            <a:r>
              <a:rPr lang="en-US" dirty="0"/>
              <a:t> place - $25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 TopHat survey </a:t>
            </a:r>
            <a:r>
              <a:rPr lang="en-US"/>
              <a:t>by tonight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(3 strikes and you are out)</a:t>
            </a:r>
          </a:p>
          <a:p>
            <a:endParaRPr lang="en-US" dirty="0"/>
          </a:p>
          <a:p>
            <a:r>
              <a:rPr lang="en-US" dirty="0"/>
              <a:t>Write a final paper on your work to the instructor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https://wonsunahn.github.io/Capstone_Fall2023/final_paper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</a:t>
            </a:r>
            <a:r>
              <a:rPr lang="en-US" altLang="en-US" dirty="0" err="1"/>
              <a:t>Powerpoint</a:t>
            </a:r>
            <a:r>
              <a:rPr lang="en-US" altLang="en-US" dirty="0"/>
              <a:t>, PDF</a:t>
            </a:r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 out loud and time yourself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5 talks per day. 50 / 5 = 10 minutes per talk.</a:t>
            </a:r>
          </a:p>
          <a:p>
            <a:r>
              <a:rPr lang="en-US" altLang="en-US" dirty="0"/>
              <a:t>8 minutes: Presentation talk</a:t>
            </a:r>
          </a:p>
          <a:p>
            <a:pPr lvl="1"/>
            <a:r>
              <a:rPr lang="en-US" altLang="en-US" dirty="0"/>
              <a:t>Speaker: Present on TopHat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pPr lvl="1"/>
            <a:r>
              <a:rPr lang="en-US" altLang="en-US" dirty="0"/>
              <a:t>Leave 2 minutes in the end for Q&amp;A</a:t>
            </a:r>
            <a:br>
              <a:rPr lang="en-US" altLang="en-US" dirty="0"/>
            </a:br>
            <a:r>
              <a:rPr lang="en-US" altLang="en-US" dirty="0"/>
              <a:t>(If out of time, use Canvas Discussions, addressing speaker)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Current speaker: Return to seat, answer Q&amp;A on Canvas</a:t>
            </a:r>
          </a:p>
          <a:p>
            <a:pPr lvl="1"/>
            <a:r>
              <a:rPr lang="en-US" altLang="en-US" dirty="0"/>
              <a:t>Next speaker: Immediately step up to podium</a:t>
            </a:r>
          </a:p>
          <a:p>
            <a:pPr lvl="1"/>
            <a:r>
              <a:rPr lang="en-US" altLang="en-US" dirty="0"/>
              <a:t>Audience: Take notes for peer reviews (due midnight)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have to cut you off at 8 minutes (with no warning)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7039</TotalTime>
  <Words>836</Words>
  <Application>Microsoft Office PowerPoint</Application>
  <PresentationFormat>On-screen Show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Daniel Ahn</cp:lastModifiedBy>
  <cp:revision>403</cp:revision>
  <cp:lastPrinted>2008-08-24T01:10:54Z</cp:lastPrinted>
  <dcterms:created xsi:type="dcterms:W3CDTF">2009-12-30T18:37:25Z</dcterms:created>
  <dcterms:modified xsi:type="dcterms:W3CDTF">2023-12-01T03:54:35Z</dcterms:modified>
</cp:coreProperties>
</file>