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1" dt="2023-08-26T18:02:38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102" d="100"/>
          <a:sy n="102" d="100"/>
        </p:scale>
        <p:origin x="16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modSld">
      <pc:chgData name="Daniel Ahn" userId="cb1d34211dc1be1a" providerId="LiveId" clId="{DBF7E791-651D-4F15-8628-A795EB6714FC}" dt="2023-08-26T18:04:14.677" v="10"/>
      <pc:docMkLst>
        <pc:docMk/>
      </pc:docMkLst>
      <pc:sldChg chg="modSp mod">
        <pc:chgData name="Daniel Ahn" userId="cb1d34211dc1be1a" providerId="LiveId" clId="{DBF7E791-651D-4F15-8628-A795EB6714FC}" dt="2023-08-26T18:04:14.677" v="10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8-26T18:04:14.677" v="10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8/26/2023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3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before class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</a:t>
            </a:r>
            <a:r>
              <a:rPr lang="en-US" dirty="0" err="1"/>
              <a:t>TopHat</a:t>
            </a:r>
            <a:r>
              <a:rPr lang="en-US" dirty="0"/>
              <a:t> review by </a:t>
            </a:r>
            <a:r>
              <a:rPr lang="en-US" dirty="0">
                <a:solidFill>
                  <a:srgbClr val="FF0000"/>
                </a:solidFill>
              </a:rPr>
              <a:t>Friday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</a:t>
            </a:r>
            <a:r>
              <a:rPr lang="en-US" dirty="0" err="1"/>
              <a:t>TopHat</a:t>
            </a:r>
            <a:r>
              <a:rPr lang="en-US" dirty="0"/>
              <a:t> survey by next week </a:t>
            </a:r>
            <a:r>
              <a:rPr lang="en-US"/>
              <a:t>before class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(3 strikes and you are out)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https://wonsunahn.github.io/Capstone_Fall2023/final_paper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 talks per day. 50 / 5 = 10 minutes per talk.</a:t>
            </a:r>
          </a:p>
          <a:p>
            <a:r>
              <a:rPr lang="en-US" altLang="en-US" dirty="0"/>
              <a:t>8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pPr lvl="1"/>
            <a:r>
              <a:rPr lang="en-US" altLang="en-US" dirty="0"/>
              <a:t>Audience: (If any) ask questions on Microsoft Teams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Current speaker: Return to seat, answer Q&amp;A on Teams</a:t>
            </a:r>
          </a:p>
          <a:p>
            <a:pPr lvl="1"/>
            <a:r>
              <a:rPr lang="en-US" altLang="en-US" dirty="0"/>
              <a:t>Next speaker: Immediately step up to podium</a:t>
            </a:r>
          </a:p>
          <a:p>
            <a:pPr lvl="1"/>
            <a:r>
              <a:rPr lang="en-US" altLang="en-US" dirty="0"/>
              <a:t>Audience: Take notes for peer reviews (due midnight)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have to cut you off at 9 minutes (with no warning)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7026</TotalTime>
  <Words>811</Words>
  <Application>Microsoft Office PowerPoint</Application>
  <PresentationFormat>On-screen Show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Daniel Ahn</cp:lastModifiedBy>
  <cp:revision>403</cp:revision>
  <cp:lastPrinted>2008-08-24T01:10:54Z</cp:lastPrinted>
  <dcterms:created xsi:type="dcterms:W3CDTF">2009-12-30T18:37:25Z</dcterms:created>
  <dcterms:modified xsi:type="dcterms:W3CDTF">2023-08-26T18:04:18Z</dcterms:modified>
</cp:coreProperties>
</file>