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99"/>
  </p:normalViewPr>
  <p:slideViewPr>
    <p:cSldViewPr>
      <p:cViewPr varScale="1">
        <p:scale>
          <a:sx n="150" d="100"/>
          <a:sy n="150" d="100"/>
        </p:scale>
        <p:origin x="19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8/19/2024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4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by midnight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by this weekend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(3 strikes and you are out)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https://wonsunahn.github.io/Capstone_Fall2024/final_paper</a:t>
            </a:r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~5 talks per day. 50 / 2 = 10 minutes per talk.</a:t>
            </a:r>
          </a:p>
          <a:p>
            <a:endParaRPr lang="en-US" altLang="en-US" dirty="0"/>
          </a:p>
          <a:p>
            <a:r>
              <a:rPr lang="en-US" altLang="en-US" dirty="0"/>
              <a:t>5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r>
              <a:rPr lang="en-US" altLang="en-US" dirty="0"/>
              <a:t>3 minutes: Q &amp; A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Switch speakers, audience completes </a:t>
            </a:r>
            <a:r>
              <a:rPr lang="en-US" altLang="en-US"/>
              <a:t>peer feedback</a:t>
            </a:r>
            <a:endParaRPr lang="en-US" altLang="en-US" dirty="0"/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may have to cut you off if you go over 25 minutes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7047</TotalTime>
  <Words>780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Osaka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409</cp:revision>
  <cp:lastPrinted>2008-08-24T01:10:54Z</cp:lastPrinted>
  <dcterms:created xsi:type="dcterms:W3CDTF">2009-12-30T18:37:25Z</dcterms:created>
  <dcterms:modified xsi:type="dcterms:W3CDTF">2024-08-19T19:59:49Z</dcterms:modified>
</cp:coreProperties>
</file>