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99"/>
  </p:normalViewPr>
  <p:slideViewPr>
    <p:cSldViewPr>
      <p:cViewPr varScale="1">
        <p:scale>
          <a:sx n="99" d="100"/>
          <a:sy n="99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8/29/2025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5/CS1900_19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5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by midnight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feedback is as valuable as constructive feedback</a:t>
            </a:r>
          </a:p>
          <a:p>
            <a:pPr lvl="1"/>
            <a:r>
              <a:rPr lang="en-US" dirty="0"/>
              <a:t>Remember most are new to public speaking; be encouraging!</a:t>
            </a:r>
          </a:p>
          <a:p>
            <a:pPr lvl="1"/>
            <a:r>
              <a:rPr lang="en-US" dirty="0"/>
              <a:t>Remember that constructive is not the same as negative.</a:t>
            </a:r>
          </a:p>
          <a:p>
            <a:pPr lvl="1"/>
            <a:endParaRPr lang="en-US" dirty="0"/>
          </a:p>
          <a:p>
            <a:r>
              <a:rPr lang="en-US" dirty="0"/>
              <a:t>Be specific with your feedback</a:t>
            </a:r>
          </a:p>
          <a:p>
            <a:pPr lvl="1"/>
            <a:r>
              <a:rPr lang="en-US" dirty="0"/>
              <a:t>Regardless of whether it is positive or constructive</a:t>
            </a:r>
          </a:p>
          <a:p>
            <a:pPr lvl="1"/>
            <a:r>
              <a:rPr lang="en-US" dirty="0"/>
              <a:t>Instead of “I loved it” say “I loved how engaging you were”</a:t>
            </a:r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by this weekend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 each class (3 absences results in fail)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final paper on your work to the instructor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a presentation on your work to your peers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(CS 1950) submit progress reports to Canvas Experiential Learning Hub</a:t>
            </a:r>
          </a:p>
          <a:p>
            <a:endParaRPr lang="en-US" dirty="0"/>
          </a:p>
          <a:p>
            <a:r>
              <a:rPr lang="en-US" dirty="0"/>
              <a:t>You need to fulfill all of the above to pass this class</a:t>
            </a:r>
          </a:p>
          <a:p>
            <a:endParaRPr lang="en-US" dirty="0"/>
          </a:p>
          <a:p>
            <a:r>
              <a:rPr lang="en-US" dirty="0"/>
              <a:t>Please refer to course webpage for details: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https://wonsunahn.github.io/Capstone_Fall2025/CS1900_1950/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There is a link to a template (and more) on this URL: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https://wonsunahn.github.io/Capstone_Fall2025/final_paper</a:t>
            </a:r>
            <a:br>
              <a:rPr lang="en-US" sz="2000" dirty="0"/>
            </a:br>
            <a:endParaRPr lang="en-US" sz="2000" dirty="0"/>
          </a:p>
          <a:p>
            <a:pPr marL="457200" indent="-457200"/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</a:p>
          <a:p>
            <a:pPr lvl="2"/>
            <a:r>
              <a:rPr lang="en-US" altLang="en-US" dirty="0"/>
              <a:t>So that your friends know who you are and where you worked</a:t>
            </a:r>
          </a:p>
          <a:p>
            <a:pPr lvl="1"/>
            <a:r>
              <a:rPr lang="en-US" altLang="en-US" dirty="0"/>
              <a:t>Put company or project logo/name in slide template</a:t>
            </a:r>
          </a:p>
          <a:p>
            <a:pPr lvl="2"/>
            <a:r>
              <a:rPr lang="en-US" altLang="en-US" dirty="0"/>
              <a:t>To remind the audience where you worked throughout the talk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~5 talks per day. 50 / 5 = 10 minutes per talk.</a:t>
            </a:r>
          </a:p>
          <a:p>
            <a:endParaRPr lang="en-US" altLang="en-US" dirty="0"/>
          </a:p>
          <a:p>
            <a:r>
              <a:rPr lang="en-US" altLang="en-US" dirty="0"/>
              <a:t>5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r>
              <a:rPr lang="en-US" altLang="en-US" dirty="0"/>
              <a:t>3 minutes: Q &amp; A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Switch speakers, audience completes peer feedback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will cut you off if you go </a:t>
            </a:r>
            <a:r>
              <a:rPr lang="en-US" altLang="en-US"/>
              <a:t>over 8 </a:t>
            </a:r>
            <a:r>
              <a:rPr lang="en-US" altLang="en-US" dirty="0"/>
              <a:t>minutes with no warning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7108</TotalTime>
  <Words>846</Words>
  <Application>Microsoft Office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Osaka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425</cp:revision>
  <cp:lastPrinted>2008-08-24T01:10:54Z</cp:lastPrinted>
  <dcterms:created xsi:type="dcterms:W3CDTF">2009-12-30T18:37:25Z</dcterms:created>
  <dcterms:modified xsi:type="dcterms:W3CDTF">2025-08-29T11:05:37Z</dcterms:modified>
</cp:coreProperties>
</file>