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51" r:id="rId5"/>
    <p:sldMasterId id="2147483780" r:id="rId6"/>
    <p:sldMasterId id="2147483807" r:id="rId7"/>
  </p:sldMasterIdLst>
  <p:notesMasterIdLst>
    <p:notesMasterId r:id="rId13"/>
  </p:notesMasterIdLst>
  <p:sldIdLst>
    <p:sldId id="327" r:id="rId8"/>
    <p:sldId id="328" r:id="rId9"/>
    <p:sldId id="316" r:id="rId10"/>
    <p:sldId id="329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pos="3840"/>
        <p:guide orient="horz" pos="1008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knecht, Kurt" userId="5d281daa-cda1-4bc3-a6bd-7239d544d7fa" providerId="ADAL" clId="{945E74F4-F14E-4568-9256-6A9958AEFA30}"/>
    <pc:docChg chg="custSel modSld">
      <pc:chgData name="Johanknecht, Kurt" userId="5d281daa-cda1-4bc3-a6bd-7239d544d7fa" providerId="ADAL" clId="{945E74F4-F14E-4568-9256-6A9958AEFA30}" dt="2020-08-21T02:18:37.527" v="158" actId="20577"/>
      <pc:docMkLst>
        <pc:docMk/>
      </pc:docMkLst>
      <pc:sldChg chg="modSp mod">
        <pc:chgData name="Johanknecht, Kurt" userId="5d281daa-cda1-4bc3-a6bd-7239d544d7fa" providerId="ADAL" clId="{945E74F4-F14E-4568-9256-6A9958AEFA30}" dt="2020-08-21T02:18:37.527" v="158" actId="20577"/>
        <pc:sldMkLst>
          <pc:docMk/>
          <pc:sldMk cId="738696622" sldId="316"/>
        </pc:sldMkLst>
        <pc:spChg chg="mod">
          <ac:chgData name="Johanknecht, Kurt" userId="5d281daa-cda1-4bc3-a6bd-7239d544d7fa" providerId="ADAL" clId="{945E74F4-F14E-4568-9256-6A9958AEFA30}" dt="2020-08-21T02:18:37.527" v="158" actId="20577"/>
          <ac:spMkLst>
            <pc:docMk/>
            <pc:sldMk cId="738696622" sldId="316"/>
            <ac:spMk id="3" creationId="{00000000-0000-0000-0000-000000000000}"/>
          </ac:spMkLst>
        </pc:spChg>
      </pc:sldChg>
      <pc:sldChg chg="modSp mod">
        <pc:chgData name="Johanknecht, Kurt" userId="5d281daa-cda1-4bc3-a6bd-7239d544d7fa" providerId="ADAL" clId="{945E74F4-F14E-4568-9256-6A9958AEFA30}" dt="2020-08-21T02:13:19.797" v="13" actId="20577"/>
        <pc:sldMkLst>
          <pc:docMk/>
          <pc:sldMk cId="731139858" sldId="327"/>
        </pc:sldMkLst>
        <pc:spChg chg="mod">
          <ac:chgData name="Johanknecht, Kurt" userId="5d281daa-cda1-4bc3-a6bd-7239d544d7fa" providerId="ADAL" clId="{945E74F4-F14E-4568-9256-6A9958AEFA30}" dt="2020-08-21T02:12:17.145" v="3" actId="20577"/>
          <ac:spMkLst>
            <pc:docMk/>
            <pc:sldMk cId="731139858" sldId="327"/>
            <ac:spMk id="2" creationId="{00000000-0000-0000-0000-000000000000}"/>
          </ac:spMkLst>
        </pc:spChg>
        <pc:spChg chg="mod">
          <ac:chgData name="Johanknecht, Kurt" userId="5d281daa-cda1-4bc3-a6bd-7239d544d7fa" providerId="ADAL" clId="{945E74F4-F14E-4568-9256-6A9958AEFA30}" dt="2020-08-21T02:13:19.797" v="13" actId="20577"/>
          <ac:spMkLst>
            <pc:docMk/>
            <pc:sldMk cId="731139858" sldId="327"/>
            <ac:spMk id="5" creationId="{B8156D4E-085C-4E49-90C1-13D6695446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4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AF0568E-8F8D-724A-B357-F423141E14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0776007" y="6495019"/>
            <a:ext cx="1042416" cy="190644"/>
          </a:xfrm>
          <a:custGeom>
            <a:avLst/>
            <a:gdLst>
              <a:gd name="connsiteX0" fmla="*/ 3294826 w 3504841"/>
              <a:gd name="connsiteY0" fmla="*/ 214318 h 640991"/>
              <a:gd name="connsiteX1" fmla="*/ 3198090 w 3504841"/>
              <a:gd name="connsiteY1" fmla="*/ 323592 h 640991"/>
              <a:gd name="connsiteX2" fmla="*/ 3198090 w 3504841"/>
              <a:gd name="connsiteY2" fmla="*/ 324670 h 640991"/>
              <a:gd name="connsiteX3" fmla="*/ 3294826 w 3504841"/>
              <a:gd name="connsiteY3" fmla="*/ 434304 h 640991"/>
              <a:gd name="connsiteX4" fmla="*/ 3391922 w 3504841"/>
              <a:gd name="connsiteY4" fmla="*/ 324670 h 640991"/>
              <a:gd name="connsiteX5" fmla="*/ 3391922 w 3504841"/>
              <a:gd name="connsiteY5" fmla="*/ 323592 h 640991"/>
              <a:gd name="connsiteX6" fmla="*/ 3294826 w 3504841"/>
              <a:gd name="connsiteY6" fmla="*/ 214318 h 640991"/>
              <a:gd name="connsiteX7" fmla="*/ 2831785 w 3504841"/>
              <a:gd name="connsiteY7" fmla="*/ 214318 h 640991"/>
              <a:gd name="connsiteX8" fmla="*/ 2735408 w 3504841"/>
              <a:gd name="connsiteY8" fmla="*/ 323592 h 640991"/>
              <a:gd name="connsiteX9" fmla="*/ 2735408 w 3504841"/>
              <a:gd name="connsiteY9" fmla="*/ 324670 h 640991"/>
              <a:gd name="connsiteX10" fmla="*/ 2831785 w 3504841"/>
              <a:gd name="connsiteY10" fmla="*/ 434304 h 640991"/>
              <a:gd name="connsiteX11" fmla="*/ 2929240 w 3504841"/>
              <a:gd name="connsiteY11" fmla="*/ 324670 h 640991"/>
              <a:gd name="connsiteX12" fmla="*/ 2929240 w 3504841"/>
              <a:gd name="connsiteY12" fmla="*/ 323592 h 640991"/>
              <a:gd name="connsiteX13" fmla="*/ 2831785 w 3504841"/>
              <a:gd name="connsiteY13" fmla="*/ 214318 h 640991"/>
              <a:gd name="connsiteX14" fmla="*/ 1564332 w 3504841"/>
              <a:gd name="connsiteY14" fmla="*/ 209816 h 640991"/>
              <a:gd name="connsiteX15" fmla="*/ 1478061 w 3504841"/>
              <a:gd name="connsiteY15" fmla="*/ 293948 h 640991"/>
              <a:gd name="connsiteX16" fmla="*/ 1647368 w 3504841"/>
              <a:gd name="connsiteY16" fmla="*/ 293948 h 640991"/>
              <a:gd name="connsiteX17" fmla="*/ 1564332 w 3504841"/>
              <a:gd name="connsiteY17" fmla="*/ 209816 h 640991"/>
              <a:gd name="connsiteX18" fmla="*/ 2327603 w 3504841"/>
              <a:gd name="connsiteY18" fmla="*/ 137236 h 640991"/>
              <a:gd name="connsiteX19" fmla="*/ 2258507 w 3504841"/>
              <a:gd name="connsiteY19" fmla="*/ 305808 h 640991"/>
              <a:gd name="connsiteX20" fmla="*/ 2396699 w 3504841"/>
              <a:gd name="connsiteY20" fmla="*/ 305808 h 640991"/>
              <a:gd name="connsiteX21" fmla="*/ 1564332 w 3504841"/>
              <a:gd name="connsiteY21" fmla="*/ 120650 h 640991"/>
              <a:gd name="connsiteX22" fmla="*/ 1757004 w 3504841"/>
              <a:gd name="connsiteY22" fmla="*/ 335295 h 640991"/>
              <a:gd name="connsiteX23" fmla="*/ 1755925 w 3504841"/>
              <a:gd name="connsiteY23" fmla="*/ 364777 h 640991"/>
              <a:gd name="connsiteX24" fmla="*/ 1480218 w 3504841"/>
              <a:gd name="connsiteY24" fmla="*/ 364777 h 640991"/>
              <a:gd name="connsiteX25" fmla="*/ 1577273 w 3504841"/>
              <a:gd name="connsiteY25" fmla="*/ 442796 h 640991"/>
              <a:gd name="connsiteX26" fmla="*/ 1673968 w 3504841"/>
              <a:gd name="connsiteY26" fmla="*/ 402169 h 640991"/>
              <a:gd name="connsiteX27" fmla="*/ 1737593 w 3504841"/>
              <a:gd name="connsiteY27" fmla="*/ 458976 h 640991"/>
              <a:gd name="connsiteX28" fmla="*/ 1575475 w 3504841"/>
              <a:gd name="connsiteY28" fmla="*/ 533041 h 640991"/>
              <a:gd name="connsiteX29" fmla="*/ 1368425 w 3504841"/>
              <a:gd name="connsiteY29" fmla="*/ 327025 h 640991"/>
              <a:gd name="connsiteX30" fmla="*/ 1368425 w 3504841"/>
              <a:gd name="connsiteY30" fmla="*/ 326306 h 640991"/>
              <a:gd name="connsiteX31" fmla="*/ 1564332 w 3504841"/>
              <a:gd name="connsiteY31" fmla="*/ 120650 h 640991"/>
              <a:gd name="connsiteX32" fmla="*/ 3323955 w 3504841"/>
              <a:gd name="connsiteY32" fmla="*/ 119062 h 640991"/>
              <a:gd name="connsiteX33" fmla="*/ 3504841 w 3504841"/>
              <a:gd name="connsiteY33" fmla="*/ 323592 h 640991"/>
              <a:gd name="connsiteX34" fmla="*/ 3504841 w 3504841"/>
              <a:gd name="connsiteY34" fmla="*/ 324670 h 640991"/>
              <a:gd name="connsiteX35" fmla="*/ 3323955 w 3504841"/>
              <a:gd name="connsiteY35" fmla="*/ 529560 h 640991"/>
              <a:gd name="connsiteX36" fmla="*/ 3200247 w 3504841"/>
              <a:gd name="connsiteY36" fmla="*/ 470609 h 640991"/>
              <a:gd name="connsiteX37" fmla="*/ 3200247 w 3504841"/>
              <a:gd name="connsiteY37" fmla="*/ 640991 h 640991"/>
              <a:gd name="connsiteX38" fmla="*/ 3087688 w 3504841"/>
              <a:gd name="connsiteY38" fmla="*/ 640991 h 640991"/>
              <a:gd name="connsiteX39" fmla="*/ 3087688 w 3504841"/>
              <a:gd name="connsiteY39" fmla="*/ 126251 h 640991"/>
              <a:gd name="connsiteX40" fmla="*/ 3200247 w 3504841"/>
              <a:gd name="connsiteY40" fmla="*/ 126251 h 640991"/>
              <a:gd name="connsiteX41" fmla="*/ 3200247 w 3504841"/>
              <a:gd name="connsiteY41" fmla="*/ 183045 h 640991"/>
              <a:gd name="connsiteX42" fmla="*/ 3323955 w 3504841"/>
              <a:gd name="connsiteY42" fmla="*/ 119062 h 640991"/>
              <a:gd name="connsiteX43" fmla="*/ 2861992 w 3504841"/>
              <a:gd name="connsiteY43" fmla="*/ 119062 h 640991"/>
              <a:gd name="connsiteX44" fmla="*/ 3042879 w 3504841"/>
              <a:gd name="connsiteY44" fmla="*/ 323592 h 640991"/>
              <a:gd name="connsiteX45" fmla="*/ 3042879 w 3504841"/>
              <a:gd name="connsiteY45" fmla="*/ 324670 h 640991"/>
              <a:gd name="connsiteX46" fmla="*/ 2861992 w 3504841"/>
              <a:gd name="connsiteY46" fmla="*/ 529560 h 640991"/>
              <a:gd name="connsiteX47" fmla="*/ 2738285 w 3504841"/>
              <a:gd name="connsiteY47" fmla="*/ 470609 h 640991"/>
              <a:gd name="connsiteX48" fmla="*/ 2738285 w 3504841"/>
              <a:gd name="connsiteY48" fmla="*/ 640991 h 640991"/>
              <a:gd name="connsiteX49" fmla="*/ 2625725 w 3504841"/>
              <a:gd name="connsiteY49" fmla="*/ 640991 h 640991"/>
              <a:gd name="connsiteX50" fmla="*/ 2625725 w 3504841"/>
              <a:gd name="connsiteY50" fmla="*/ 126251 h 640991"/>
              <a:gd name="connsiteX51" fmla="*/ 2738285 w 3504841"/>
              <a:gd name="connsiteY51" fmla="*/ 126251 h 640991"/>
              <a:gd name="connsiteX52" fmla="*/ 2738285 w 3504841"/>
              <a:gd name="connsiteY52" fmla="*/ 183045 h 640991"/>
              <a:gd name="connsiteX53" fmla="*/ 2861992 w 3504841"/>
              <a:gd name="connsiteY53" fmla="*/ 119062 h 640991"/>
              <a:gd name="connsiteX54" fmla="*/ 1828929 w 3504841"/>
              <a:gd name="connsiteY54" fmla="*/ 25400 h 640991"/>
              <a:gd name="connsiteX55" fmla="*/ 1939876 w 3504841"/>
              <a:gd name="connsiteY55" fmla="*/ 25400 h 640991"/>
              <a:gd name="connsiteX56" fmla="*/ 1939876 w 3504841"/>
              <a:gd name="connsiteY56" fmla="*/ 127331 h 640991"/>
              <a:gd name="connsiteX57" fmla="*/ 2033229 w 3504841"/>
              <a:gd name="connsiteY57" fmla="*/ 127331 h 640991"/>
              <a:gd name="connsiteX58" fmla="*/ 2033229 w 3504841"/>
              <a:gd name="connsiteY58" fmla="*/ 223859 h 640991"/>
              <a:gd name="connsiteX59" fmla="*/ 1939876 w 3504841"/>
              <a:gd name="connsiteY59" fmla="*/ 223859 h 640991"/>
              <a:gd name="connsiteX60" fmla="*/ 1939876 w 3504841"/>
              <a:gd name="connsiteY60" fmla="*/ 393143 h 640991"/>
              <a:gd name="connsiteX61" fmla="*/ 1976499 w 3504841"/>
              <a:gd name="connsiteY61" fmla="*/ 431682 h 640991"/>
              <a:gd name="connsiteX62" fmla="*/ 2032152 w 3504841"/>
              <a:gd name="connsiteY62" fmla="*/ 417635 h 640991"/>
              <a:gd name="connsiteX63" fmla="*/ 2032152 w 3504841"/>
              <a:gd name="connsiteY63" fmla="*/ 508040 h 640991"/>
              <a:gd name="connsiteX64" fmla="*/ 1942748 w 3504841"/>
              <a:gd name="connsiteY64" fmla="*/ 531452 h 640991"/>
              <a:gd name="connsiteX65" fmla="*/ 1828929 w 3504841"/>
              <a:gd name="connsiteY65" fmla="*/ 411512 h 640991"/>
              <a:gd name="connsiteX66" fmla="*/ 1828929 w 3504841"/>
              <a:gd name="connsiteY66" fmla="*/ 223859 h 640991"/>
              <a:gd name="connsiteX67" fmla="*/ 1781175 w 3504841"/>
              <a:gd name="connsiteY67" fmla="*/ 223859 h 640991"/>
              <a:gd name="connsiteX68" fmla="*/ 1781175 w 3504841"/>
              <a:gd name="connsiteY68" fmla="*/ 127331 h 640991"/>
              <a:gd name="connsiteX69" fmla="*/ 1828929 w 3504841"/>
              <a:gd name="connsiteY69" fmla="*/ 127331 h 640991"/>
              <a:gd name="connsiteX70" fmla="*/ 852488 w 3504841"/>
              <a:gd name="connsiteY70" fmla="*/ 1587 h 640991"/>
              <a:gd name="connsiteX71" fmla="*/ 958347 w 3504841"/>
              <a:gd name="connsiteY71" fmla="*/ 1587 h 640991"/>
              <a:gd name="connsiteX72" fmla="*/ 1201030 w 3504841"/>
              <a:gd name="connsiteY72" fmla="*/ 324325 h 640991"/>
              <a:gd name="connsiteX73" fmla="*/ 1201030 w 3504841"/>
              <a:gd name="connsiteY73" fmla="*/ 1587 h 640991"/>
              <a:gd name="connsiteX74" fmla="*/ 1314090 w 3504841"/>
              <a:gd name="connsiteY74" fmla="*/ 1587 h 640991"/>
              <a:gd name="connsiteX75" fmla="*/ 1314090 w 3504841"/>
              <a:gd name="connsiteY75" fmla="*/ 523515 h 640991"/>
              <a:gd name="connsiteX76" fmla="*/ 1216513 w 3504841"/>
              <a:gd name="connsiteY76" fmla="*/ 523515 h 640991"/>
              <a:gd name="connsiteX77" fmla="*/ 965548 w 3504841"/>
              <a:gd name="connsiteY77" fmla="*/ 193573 h 640991"/>
              <a:gd name="connsiteX78" fmla="*/ 965548 w 3504841"/>
              <a:gd name="connsiteY78" fmla="*/ 523515 h 640991"/>
              <a:gd name="connsiteX79" fmla="*/ 852488 w 3504841"/>
              <a:gd name="connsiteY79" fmla="*/ 523515 h 640991"/>
              <a:gd name="connsiteX80" fmla="*/ 0 w 3504841"/>
              <a:gd name="connsiteY80" fmla="*/ 1587 h 640991"/>
              <a:gd name="connsiteX81" fmla="*/ 626703 w 3504841"/>
              <a:gd name="connsiteY81" fmla="*/ 1587 h 640991"/>
              <a:gd name="connsiteX82" fmla="*/ 626703 w 3504841"/>
              <a:gd name="connsiteY82" fmla="*/ 523515 h 640991"/>
              <a:gd name="connsiteX83" fmla="*/ 383005 w 3504841"/>
              <a:gd name="connsiteY83" fmla="*/ 523515 h 640991"/>
              <a:gd name="connsiteX84" fmla="*/ 383005 w 3504841"/>
              <a:gd name="connsiteY84" fmla="*/ 209782 h 640991"/>
              <a:gd name="connsiteX85" fmla="*/ 243698 w 3504841"/>
              <a:gd name="connsiteY85" fmla="*/ 209782 h 640991"/>
              <a:gd name="connsiteX86" fmla="*/ 243698 w 3504841"/>
              <a:gd name="connsiteY86" fmla="*/ 523515 h 640991"/>
              <a:gd name="connsiteX87" fmla="*/ 0 w 3504841"/>
              <a:gd name="connsiteY87" fmla="*/ 523515 h 640991"/>
              <a:gd name="connsiteX88" fmla="*/ 2277940 w 3504841"/>
              <a:gd name="connsiteY88" fmla="*/ 0 h 640991"/>
              <a:gd name="connsiteX89" fmla="*/ 2380505 w 3504841"/>
              <a:gd name="connsiteY89" fmla="*/ 0 h 640991"/>
              <a:gd name="connsiteX90" fmla="*/ 2596790 w 3504841"/>
              <a:gd name="connsiteY90" fmla="*/ 521927 h 640991"/>
              <a:gd name="connsiteX91" fmla="*/ 2478031 w 3504841"/>
              <a:gd name="connsiteY91" fmla="*/ 521927 h 640991"/>
              <a:gd name="connsiteX92" fmla="*/ 2430168 w 3504841"/>
              <a:gd name="connsiteY92" fmla="*/ 405223 h 640991"/>
              <a:gd name="connsiteX93" fmla="*/ 2223959 w 3504841"/>
              <a:gd name="connsiteY93" fmla="*/ 405223 h 640991"/>
              <a:gd name="connsiteX94" fmla="*/ 2176095 w 3504841"/>
              <a:gd name="connsiteY94" fmla="*/ 521927 h 640991"/>
              <a:gd name="connsiteX95" fmla="*/ 2060575 w 3504841"/>
              <a:gd name="connsiteY95" fmla="*/ 521927 h 64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04841" h="640991">
                <a:moveTo>
                  <a:pt x="3294826" y="214318"/>
                </a:moveTo>
                <a:cubicBezTo>
                  <a:pt x="3242322" y="214318"/>
                  <a:pt x="3198090" y="258171"/>
                  <a:pt x="3198090" y="323592"/>
                </a:cubicBezTo>
                <a:lnTo>
                  <a:pt x="3198090" y="324670"/>
                </a:lnTo>
                <a:cubicBezTo>
                  <a:pt x="3198090" y="390451"/>
                  <a:pt x="3242322" y="434304"/>
                  <a:pt x="3294826" y="434304"/>
                </a:cubicBezTo>
                <a:cubicBezTo>
                  <a:pt x="3347689" y="434304"/>
                  <a:pt x="3391922" y="391529"/>
                  <a:pt x="3391922" y="324670"/>
                </a:cubicBezTo>
                <a:lnTo>
                  <a:pt x="3391922" y="323592"/>
                </a:lnTo>
                <a:cubicBezTo>
                  <a:pt x="3391922" y="258171"/>
                  <a:pt x="3347689" y="214318"/>
                  <a:pt x="3294826" y="214318"/>
                </a:cubicBezTo>
                <a:close/>
                <a:moveTo>
                  <a:pt x="2831785" y="214318"/>
                </a:moveTo>
                <a:cubicBezTo>
                  <a:pt x="2778921" y="214318"/>
                  <a:pt x="2735408" y="258171"/>
                  <a:pt x="2735408" y="323592"/>
                </a:cubicBezTo>
                <a:lnTo>
                  <a:pt x="2735408" y="324670"/>
                </a:lnTo>
                <a:cubicBezTo>
                  <a:pt x="2735408" y="390451"/>
                  <a:pt x="2778921" y="434304"/>
                  <a:pt x="2831785" y="434304"/>
                </a:cubicBezTo>
                <a:cubicBezTo>
                  <a:pt x="2885367" y="434304"/>
                  <a:pt x="2929240" y="391529"/>
                  <a:pt x="2929240" y="324670"/>
                </a:cubicBezTo>
                <a:lnTo>
                  <a:pt x="2929240" y="323592"/>
                </a:lnTo>
                <a:cubicBezTo>
                  <a:pt x="2929240" y="258171"/>
                  <a:pt x="2884288" y="214318"/>
                  <a:pt x="2831785" y="214318"/>
                </a:cubicBezTo>
                <a:close/>
                <a:moveTo>
                  <a:pt x="1564332" y="209816"/>
                </a:moveTo>
                <a:cubicBezTo>
                  <a:pt x="1517602" y="209816"/>
                  <a:pt x="1487048" y="243253"/>
                  <a:pt x="1478061" y="293948"/>
                </a:cubicBezTo>
                <a:lnTo>
                  <a:pt x="1647368" y="293948"/>
                </a:lnTo>
                <a:cubicBezTo>
                  <a:pt x="1640179" y="243253"/>
                  <a:pt x="1611062" y="209816"/>
                  <a:pt x="1564332" y="209816"/>
                </a:cubicBezTo>
                <a:close/>
                <a:moveTo>
                  <a:pt x="2327603" y="137236"/>
                </a:moveTo>
                <a:lnTo>
                  <a:pt x="2258507" y="305808"/>
                </a:lnTo>
                <a:lnTo>
                  <a:pt x="2396699" y="305808"/>
                </a:lnTo>
                <a:close/>
                <a:moveTo>
                  <a:pt x="1564332" y="120650"/>
                </a:moveTo>
                <a:cubicBezTo>
                  <a:pt x="1696974" y="120650"/>
                  <a:pt x="1757004" y="223119"/>
                  <a:pt x="1757004" y="335295"/>
                </a:cubicBezTo>
                <a:cubicBezTo>
                  <a:pt x="1757004" y="344283"/>
                  <a:pt x="1755925" y="354710"/>
                  <a:pt x="1755925" y="364777"/>
                </a:cubicBezTo>
                <a:lnTo>
                  <a:pt x="1480218" y="364777"/>
                </a:lnTo>
                <a:cubicBezTo>
                  <a:pt x="1491361" y="415472"/>
                  <a:pt x="1526589" y="442796"/>
                  <a:pt x="1577273" y="442796"/>
                </a:cubicBezTo>
                <a:cubicBezTo>
                  <a:pt x="1615016" y="442796"/>
                  <a:pt x="1642335" y="430572"/>
                  <a:pt x="1673968" y="402169"/>
                </a:cubicBezTo>
                <a:lnTo>
                  <a:pt x="1737593" y="458976"/>
                </a:lnTo>
                <a:cubicBezTo>
                  <a:pt x="1701287" y="504637"/>
                  <a:pt x="1647368" y="533041"/>
                  <a:pt x="1575475" y="533041"/>
                </a:cubicBezTo>
                <a:cubicBezTo>
                  <a:pt x="1455775" y="531962"/>
                  <a:pt x="1368425" y="447830"/>
                  <a:pt x="1368425" y="327025"/>
                </a:cubicBezTo>
                <a:lnTo>
                  <a:pt x="1368425" y="326306"/>
                </a:lnTo>
                <a:cubicBezTo>
                  <a:pt x="1368425" y="213051"/>
                  <a:pt x="1449664" y="120650"/>
                  <a:pt x="1564332" y="120650"/>
                </a:cubicBezTo>
                <a:close/>
                <a:moveTo>
                  <a:pt x="3323955" y="119062"/>
                </a:moveTo>
                <a:cubicBezTo>
                  <a:pt x="3416376" y="119062"/>
                  <a:pt x="3504841" y="190953"/>
                  <a:pt x="3504841" y="323592"/>
                </a:cubicBezTo>
                <a:lnTo>
                  <a:pt x="3504841" y="324670"/>
                </a:lnTo>
                <a:cubicBezTo>
                  <a:pt x="3504841" y="457309"/>
                  <a:pt x="3418533" y="529560"/>
                  <a:pt x="3323955" y="529560"/>
                </a:cubicBezTo>
                <a:cubicBezTo>
                  <a:pt x="3264259" y="529560"/>
                  <a:pt x="3226499" y="502241"/>
                  <a:pt x="3200247" y="470609"/>
                </a:cubicBezTo>
                <a:lnTo>
                  <a:pt x="3200247" y="640991"/>
                </a:lnTo>
                <a:lnTo>
                  <a:pt x="3087688" y="640991"/>
                </a:lnTo>
                <a:lnTo>
                  <a:pt x="3087688" y="126251"/>
                </a:lnTo>
                <a:lnTo>
                  <a:pt x="3200247" y="126251"/>
                </a:lnTo>
                <a:lnTo>
                  <a:pt x="3200247" y="183045"/>
                </a:lnTo>
                <a:cubicBezTo>
                  <a:pt x="3227578" y="146381"/>
                  <a:pt x="3265338" y="119062"/>
                  <a:pt x="3323955" y="119062"/>
                </a:cubicBezTo>
                <a:close/>
                <a:moveTo>
                  <a:pt x="2861992" y="119062"/>
                </a:moveTo>
                <a:cubicBezTo>
                  <a:pt x="2954413" y="119062"/>
                  <a:pt x="3042879" y="190953"/>
                  <a:pt x="3042879" y="323592"/>
                </a:cubicBezTo>
                <a:lnTo>
                  <a:pt x="3042879" y="324670"/>
                </a:lnTo>
                <a:cubicBezTo>
                  <a:pt x="3042879" y="457309"/>
                  <a:pt x="2956571" y="529560"/>
                  <a:pt x="2861992" y="529560"/>
                </a:cubicBezTo>
                <a:cubicBezTo>
                  <a:pt x="2802296" y="529560"/>
                  <a:pt x="2764537" y="502241"/>
                  <a:pt x="2738285" y="470609"/>
                </a:cubicBezTo>
                <a:lnTo>
                  <a:pt x="2738285" y="640991"/>
                </a:lnTo>
                <a:lnTo>
                  <a:pt x="2625725" y="640991"/>
                </a:lnTo>
                <a:lnTo>
                  <a:pt x="2625725" y="126251"/>
                </a:lnTo>
                <a:lnTo>
                  <a:pt x="2738285" y="126251"/>
                </a:lnTo>
                <a:lnTo>
                  <a:pt x="2738285" y="183045"/>
                </a:lnTo>
                <a:cubicBezTo>
                  <a:pt x="2765615" y="146381"/>
                  <a:pt x="2803375" y="119062"/>
                  <a:pt x="2861992" y="119062"/>
                </a:cubicBezTo>
                <a:close/>
                <a:moveTo>
                  <a:pt x="1828929" y="25400"/>
                </a:moveTo>
                <a:lnTo>
                  <a:pt x="1939876" y="25400"/>
                </a:lnTo>
                <a:lnTo>
                  <a:pt x="1939876" y="127331"/>
                </a:lnTo>
                <a:lnTo>
                  <a:pt x="2033229" y="127331"/>
                </a:lnTo>
                <a:lnTo>
                  <a:pt x="2033229" y="223859"/>
                </a:lnTo>
                <a:lnTo>
                  <a:pt x="1939876" y="223859"/>
                </a:lnTo>
                <a:lnTo>
                  <a:pt x="1939876" y="393143"/>
                </a:lnTo>
                <a:cubicBezTo>
                  <a:pt x="1939876" y="419436"/>
                  <a:pt x="1951006" y="431682"/>
                  <a:pt x="1976499" y="431682"/>
                </a:cubicBezTo>
                <a:cubicBezTo>
                  <a:pt x="1996606" y="431682"/>
                  <a:pt x="2015995" y="426640"/>
                  <a:pt x="2032152" y="417635"/>
                </a:cubicBezTo>
                <a:lnTo>
                  <a:pt x="2032152" y="508040"/>
                </a:lnTo>
                <a:cubicBezTo>
                  <a:pt x="2008814" y="522087"/>
                  <a:pt x="1981526" y="531452"/>
                  <a:pt x="1942748" y="531452"/>
                </a:cubicBezTo>
                <a:cubicBezTo>
                  <a:pt x="1874888" y="530371"/>
                  <a:pt x="1828929" y="502998"/>
                  <a:pt x="1828929" y="411512"/>
                </a:cubicBezTo>
                <a:lnTo>
                  <a:pt x="1828929" y="223859"/>
                </a:lnTo>
                <a:lnTo>
                  <a:pt x="1781175" y="223859"/>
                </a:lnTo>
                <a:lnTo>
                  <a:pt x="1781175" y="127331"/>
                </a:lnTo>
                <a:lnTo>
                  <a:pt x="1828929" y="127331"/>
                </a:lnTo>
                <a:close/>
                <a:moveTo>
                  <a:pt x="852488" y="1587"/>
                </a:moveTo>
                <a:lnTo>
                  <a:pt x="958347" y="1587"/>
                </a:lnTo>
                <a:lnTo>
                  <a:pt x="1201030" y="324325"/>
                </a:lnTo>
                <a:lnTo>
                  <a:pt x="1201030" y="1587"/>
                </a:lnTo>
                <a:lnTo>
                  <a:pt x="1314090" y="1587"/>
                </a:lnTo>
                <a:lnTo>
                  <a:pt x="1314090" y="523515"/>
                </a:lnTo>
                <a:lnTo>
                  <a:pt x="1216513" y="523515"/>
                </a:lnTo>
                <a:lnTo>
                  <a:pt x="965548" y="193573"/>
                </a:lnTo>
                <a:lnTo>
                  <a:pt x="965548" y="523515"/>
                </a:lnTo>
                <a:lnTo>
                  <a:pt x="852488" y="523515"/>
                </a:lnTo>
                <a:close/>
                <a:moveTo>
                  <a:pt x="0" y="1587"/>
                </a:moveTo>
                <a:lnTo>
                  <a:pt x="626703" y="1587"/>
                </a:lnTo>
                <a:lnTo>
                  <a:pt x="626703" y="523515"/>
                </a:lnTo>
                <a:lnTo>
                  <a:pt x="383005" y="523515"/>
                </a:lnTo>
                <a:lnTo>
                  <a:pt x="383005" y="209782"/>
                </a:lnTo>
                <a:lnTo>
                  <a:pt x="243698" y="209782"/>
                </a:lnTo>
                <a:lnTo>
                  <a:pt x="243698" y="523515"/>
                </a:lnTo>
                <a:lnTo>
                  <a:pt x="0" y="523515"/>
                </a:lnTo>
                <a:close/>
                <a:moveTo>
                  <a:pt x="2277940" y="0"/>
                </a:moveTo>
                <a:lnTo>
                  <a:pt x="2380505" y="0"/>
                </a:lnTo>
                <a:lnTo>
                  <a:pt x="2596790" y="521927"/>
                </a:lnTo>
                <a:lnTo>
                  <a:pt x="2478031" y="521927"/>
                </a:lnTo>
                <a:lnTo>
                  <a:pt x="2430168" y="405223"/>
                </a:lnTo>
                <a:lnTo>
                  <a:pt x="2223959" y="405223"/>
                </a:lnTo>
                <a:lnTo>
                  <a:pt x="2176095" y="521927"/>
                </a:lnTo>
                <a:lnTo>
                  <a:pt x="2060575" y="5219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B7E66A5-61A5-A44B-A9EF-FCCE4773B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80681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72715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6418220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41822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535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0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1" y="2586361"/>
            <a:ext cx="6346004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346002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835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1632">
          <p15:clr>
            <a:srgbClr val="FBAE40"/>
          </p15:clr>
        </p15:guide>
        <p15:guide id="2" pos="499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408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528651" cy="212930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3639"/>
            <a:ext cx="1052888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68465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67440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48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1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917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927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0766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9047153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9185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2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217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99016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11661637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07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161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190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506528"/>
            <a:ext cx="11661637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729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756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605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601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1" y="1733550"/>
            <a:ext cx="568240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3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044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50" y="1733425"/>
            <a:ext cx="5571050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50" y="4121711"/>
            <a:ext cx="5571050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818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4" y="1852295"/>
            <a:ext cx="3355452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7" y="1852295"/>
            <a:ext cx="1855840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7" y="1970500"/>
            <a:ext cx="1615938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2" y="4240583"/>
            <a:ext cx="5333244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813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03215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14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8419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3832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985" y="1281112"/>
            <a:ext cx="10137987" cy="50434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32983-DA16-4D2D-8438-0C5BB41BEB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</p:spTree>
    <p:extLst>
      <p:ext uri="{BB962C8B-B14F-4D97-AF65-F5344CB8AC3E}">
        <p14:creationId xmlns:p14="http://schemas.microsoft.com/office/powerpoint/2010/main" val="130496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8" y="1106421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9183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156" y="1733421"/>
            <a:ext cx="557105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42265" y="1733554"/>
            <a:ext cx="5571965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018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531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063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594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9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6" y="648117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102" y="646085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7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651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7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2"/>
                </a:solidFill>
              </a:defRPr>
            </a:lvl1pPr>
            <a:lvl2pPr marL="342797" indent="0">
              <a:buNone/>
              <a:defRPr sz="1500" b="1"/>
            </a:lvl2pPr>
            <a:lvl3pPr marL="685594" indent="0">
              <a:buNone/>
              <a:defRPr sz="1350" b="1"/>
            </a:lvl3pPr>
            <a:lvl4pPr marL="1028391" indent="0">
              <a:buNone/>
              <a:defRPr sz="1200" b="1"/>
            </a:lvl4pPr>
            <a:lvl5pPr marL="1371189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7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00" baseline="0">
                <a:solidFill>
                  <a:schemeClr val="bg2"/>
                </a:solidFill>
              </a:defRPr>
            </a:lvl1pPr>
            <a:lvl2pPr marL="171399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42797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1419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2" y="6480991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525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8" y="6460671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5355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3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7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 startAt="5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47065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6418220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41822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028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03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1" y="2586361"/>
            <a:ext cx="6346004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346002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154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1632">
          <p15:clr>
            <a:srgbClr val="FBAE40"/>
          </p15:clr>
        </p15:guide>
        <p15:guide id="2" pos="499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4069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528651" cy="212930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3639"/>
            <a:ext cx="1052888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68465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822783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8889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1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38700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275311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11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9047153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2781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2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3874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71755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11661637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07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0809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148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506528"/>
            <a:ext cx="11661637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6327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937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8643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12211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1" y="1733550"/>
            <a:ext cx="568240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3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6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50" y="1733425"/>
            <a:ext cx="5571050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50" y="4121711"/>
            <a:ext cx="5571050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818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4" y="1852295"/>
            <a:ext cx="3355452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7" y="1852295"/>
            <a:ext cx="1855840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7" y="1970500"/>
            <a:ext cx="1615938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2" y="4240583"/>
            <a:ext cx="5333244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423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8466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252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469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8633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375002" y="1106416"/>
            <a:ext cx="11432977" cy="400110"/>
          </a:xfrm>
        </p:spPr>
        <p:txBody>
          <a:bodyPr lIns="0"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01" y="193674"/>
            <a:ext cx="11432251" cy="904794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374749" y="1733552"/>
            <a:ext cx="11432977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74748" y="6238606"/>
            <a:ext cx="11432977" cy="215526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grpSp>
        <p:nvGrpSpPr>
          <p:cNvPr id="24" name="NetApp Logo"/>
          <p:cNvGrpSpPr>
            <a:grpSpLocks noChangeAspect="1"/>
          </p:cNvGrpSpPr>
          <p:nvPr userDrawn="1"/>
        </p:nvGrpSpPr>
        <p:grpSpPr bwMode="gray">
          <a:xfrm>
            <a:off x="10743957" y="6481640"/>
            <a:ext cx="1091398" cy="218608"/>
            <a:chOff x="1841" y="1625"/>
            <a:chExt cx="3999" cy="1068"/>
          </a:xfrm>
        </p:grpSpPr>
        <p:sp>
          <p:nvSpPr>
            <p:cNvPr id="27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3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4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54551" y="6592748"/>
            <a:ext cx="6541562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2014 NetApp, Inc. All rights reserved. NetApp Proprietary – Limited Use Only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5002" y="6552999"/>
            <a:ext cx="348192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2643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34230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0444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2" y="2"/>
            <a:ext cx="3059909" cy="6812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42906" y="2470904"/>
            <a:ext cx="8369583" cy="1470025"/>
          </a:xfrm>
        </p:spPr>
        <p:txBody>
          <a:bodyPr wrap="square" lIns="91440" tIns="45720" rIns="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442906" y="3988553"/>
            <a:ext cx="8369583" cy="2009781"/>
          </a:xfrm>
        </p:spPr>
        <p:txBody>
          <a:bodyPr wrap="square" lIns="91440" tIns="45720" rIns="0" bIns="45720">
            <a:noAutofit/>
          </a:bodyPr>
          <a:lstStyle>
            <a:lvl1pPr marL="0" indent="0">
              <a:lnSpc>
                <a:spcPct val="85000"/>
              </a:lnSpc>
              <a:spcAft>
                <a:spcPts val="160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2999477" y="1"/>
            <a:ext cx="12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5" y="2561443"/>
            <a:ext cx="2173444" cy="184036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5029" y="6480987"/>
            <a:ext cx="6550891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90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14490076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 bwMode="gray">
          <a:xfrm rot="5400000">
            <a:off x="6050216" y="-2012509"/>
            <a:ext cx="91440" cy="1219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5001" y="2470904"/>
            <a:ext cx="11432977" cy="1470025"/>
          </a:xfrm>
        </p:spPr>
        <p:txBody>
          <a:bodyPr wrap="square" lIns="91440" tIns="45720" rIns="9144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75002" y="4209296"/>
            <a:ext cx="11432977" cy="200978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31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90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8225" y="226169"/>
            <a:ext cx="11432977" cy="912742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8225" y="1733421"/>
            <a:ext cx="11432977" cy="4480054"/>
          </a:xfrm>
        </p:spPr>
        <p:txBody>
          <a:bodyPr wrap="square" lIns="91440">
            <a:noAutofit/>
          </a:bodyPr>
          <a:lstStyle>
            <a:lvl1pPr marL="342900" indent="-342900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8001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0287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12573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7158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7834" y="2470904"/>
            <a:ext cx="11432977" cy="1470025"/>
          </a:xfrm>
        </p:spPr>
        <p:txBody>
          <a:bodyPr wrap="square"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297836" y="4209295"/>
            <a:ext cx="11432977" cy="928190"/>
          </a:xfrm>
        </p:spPr>
        <p:txBody>
          <a:bodyPr wrap="square"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5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38894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" y="235500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8225" y="1733551"/>
            <a:ext cx="11432977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1335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1"/>
            <a:ext cx="5571049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42262" y="1733551"/>
            <a:ext cx="5571965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9703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28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089395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7915760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7408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3"/>
            <a:ext cx="5571049" cy="209176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42263" y="1733551"/>
            <a:ext cx="5571964" cy="209170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121712"/>
            <a:ext cx="5571049" cy="209176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42263" y="4121840"/>
            <a:ext cx="5571964" cy="209170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3881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2" y="1733549"/>
            <a:ext cx="5571965" cy="2235708"/>
          </a:xfrm>
        </p:spPr>
        <p:txBody>
          <a:bodyPr lIns="91440" tIns="45720" rIns="91440" bIns="45720" anchor="b">
            <a:noAutofit/>
          </a:bodyPr>
          <a:lstStyle>
            <a:lvl1pPr algn="l">
              <a:lnSpc>
                <a:spcPct val="80000"/>
              </a:lnSpc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2"/>
            <a:ext cx="5571965" cy="492443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24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6084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49" y="1733423"/>
            <a:ext cx="5571049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49" y="4121710"/>
            <a:ext cx="5571049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42262" y="1733551"/>
            <a:ext cx="5564991" cy="4479925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075" indent="-176213">
              <a:buFont typeface="Wingdings" panose="05000000000000000000" pitchFamily="2" charset="2"/>
              <a:buChar char="§"/>
              <a:defRPr/>
            </a:lvl3pPr>
            <a:lvl4pPr marL="574675" indent="-228600">
              <a:buFont typeface="Wingdings" panose="05000000000000000000" pitchFamily="2" charset="2"/>
              <a:buChar char="§"/>
              <a:defRPr/>
            </a:lvl4pPr>
            <a:lvl5pPr marL="803275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1" y="1852294"/>
            <a:ext cx="3355452" cy="185402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2pPr>
            <a:lvl3pPr marL="346075" indent="-176213">
              <a:buFont typeface="Wingdings" panose="05000000000000000000" pitchFamily="2" charset="2"/>
              <a:buChar char="§"/>
              <a:defRPr sz="1100"/>
            </a:lvl3pPr>
            <a:lvl4pPr marL="515938" indent="-169863">
              <a:buFont typeface="Wingdings" panose="05000000000000000000" pitchFamily="2" charset="2"/>
              <a:buChar char="§"/>
              <a:defRPr sz="1050"/>
            </a:lvl4pPr>
            <a:lvl5pPr marL="685800" indent="-169863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5" y="1852295"/>
            <a:ext cx="1855840" cy="18553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4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6" y="1970498"/>
            <a:ext cx="1615937" cy="1617613"/>
          </a:xfrm>
        </p:spPr>
        <p:txBody>
          <a:bodyPr wrap="square" lIns="91440" tIns="45720" rIns="91440" bIns="45720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0" y="4240582"/>
            <a:ext cx="5333244" cy="185402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2pPr>
            <a:lvl3pPr marL="346075" indent="-176213">
              <a:buFont typeface="Wingdings" panose="05000000000000000000" pitchFamily="2" charset="2"/>
              <a:buChar char="§"/>
              <a:defRPr sz="1100"/>
            </a:lvl3pPr>
            <a:lvl4pPr marL="515938" indent="-169863">
              <a:buFont typeface="Wingdings" panose="05000000000000000000" pitchFamily="2" charset="2"/>
              <a:buChar char="§"/>
              <a:defRPr sz="1050"/>
            </a:lvl4pPr>
            <a:lvl5pPr marL="685800" indent="-169863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9183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4"/>
            <a:ext cx="9612608" cy="4701054"/>
          </a:xfrm>
        </p:spPr>
        <p:txBody>
          <a:bodyPr wrap="square" lIns="91440" tIns="45720" rIns="91440" bIns="45720">
            <a:noAutofit/>
          </a:bodyPr>
          <a:lstStyle>
            <a:lvl1pPr marL="117475" indent="-117475">
              <a:lnSpc>
                <a:spcPct val="120000"/>
              </a:lnSpc>
              <a:defRPr sz="22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1"/>
            <a:ext cx="9612608" cy="321627"/>
          </a:xfr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None/>
              <a:defRPr sz="18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14140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856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60807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39"/>
            <a:ext cx="8946305" cy="5030787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7064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Vertical_Gra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2" y="2"/>
            <a:ext cx="3059909" cy="6812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42906" y="2470904"/>
            <a:ext cx="8369583" cy="1470025"/>
          </a:xfrm>
        </p:spPr>
        <p:txBody>
          <a:bodyPr wrap="square" lIns="91440" tIns="45720" rIns="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442906" y="3988553"/>
            <a:ext cx="8369583" cy="2009781"/>
          </a:xfrm>
        </p:spPr>
        <p:txBody>
          <a:bodyPr wrap="square" lIns="91440" tIns="45720" rIns="0" bIns="45720">
            <a:noAutofit/>
          </a:bodyPr>
          <a:lstStyle>
            <a:lvl1pPr marL="0" indent="0">
              <a:lnSpc>
                <a:spcPct val="85000"/>
              </a:lnSpc>
              <a:spcAft>
                <a:spcPts val="160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2999477" y="1"/>
            <a:ext cx="12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5" y="2561443"/>
            <a:ext cx="2173444" cy="184036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5029" y="6480987"/>
            <a:ext cx="6550891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90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2609538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orizontal_Gra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 bwMode="gray">
          <a:xfrm rot="5400000">
            <a:off x="6050216" y="-2012509"/>
            <a:ext cx="91440" cy="1219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5001" y="2470904"/>
            <a:ext cx="11432977" cy="1470025"/>
          </a:xfrm>
        </p:spPr>
        <p:txBody>
          <a:bodyPr wrap="square" lIns="91440" tIns="45720" rIns="9144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75002" y="4209296"/>
            <a:ext cx="11432977" cy="200978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31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3942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7834" y="2470904"/>
            <a:ext cx="11432977" cy="1470025"/>
          </a:xfrm>
        </p:spPr>
        <p:txBody>
          <a:bodyPr wrap="square"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297836" y="4209295"/>
            <a:ext cx="11432977" cy="928190"/>
          </a:xfrm>
        </p:spPr>
        <p:txBody>
          <a:bodyPr wrap="square"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5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6546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75001" y="2470904"/>
            <a:ext cx="11432977" cy="1470025"/>
          </a:xfrm>
        </p:spPr>
        <p:txBody>
          <a:bodyPr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375002" y="4209295"/>
            <a:ext cx="11432977" cy="928190"/>
          </a:xfrm>
        </p:spPr>
        <p:txBody>
          <a:bodyPr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3" name="Rectangle 22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8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954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1" r:id="rId22"/>
    <p:sldLayoutId id="2147483724" r:id="rId23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686768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686768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29" y="1686767"/>
            <a:ext cx="11432251" cy="4480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/>
        </p:nvSpPr>
        <p:spPr bwMode="gray">
          <a:xfrm rot="5400000">
            <a:off x="6050280" y="726553"/>
            <a:ext cx="9144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transition spd="med">
    <p:fade/>
  </p:transition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marR="0" indent="-171450" algn="l" defTabSz="914400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.netapp.com/news/?p=10383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pp.com/us/media/tr-4557.pdf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762" y="2210624"/>
            <a:ext cx="7466206" cy="1470025"/>
          </a:xfrm>
        </p:spPr>
        <p:txBody>
          <a:bodyPr/>
          <a:lstStyle/>
          <a:p>
            <a:r>
              <a:rPr lang="en-US" dirty="0"/>
              <a:t>University of Pittsburgh</a:t>
            </a:r>
            <a:br>
              <a:rPr lang="en-US" dirty="0"/>
            </a:br>
            <a:r>
              <a:rPr lang="en-US" dirty="0"/>
              <a:t>Capstone – 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7257856" cy="240489"/>
          </a:xfrm>
        </p:spPr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156D4E-085C-4E49-90C1-13D669544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144" y="3785849"/>
            <a:ext cx="8463162" cy="1120351"/>
          </a:xfrm>
        </p:spPr>
        <p:txBody>
          <a:bodyPr/>
          <a:lstStyle/>
          <a:p>
            <a:r>
              <a:rPr lang="en-US" dirty="0"/>
              <a:t>Project Abstract / Overview</a:t>
            </a:r>
          </a:p>
          <a:p>
            <a:r>
              <a:rPr lang="en-US" dirty="0"/>
              <a:t>Scale Out Storage Team – Embedded Systems</a:t>
            </a:r>
          </a:p>
          <a:p>
            <a:pPr lvl="2"/>
            <a:r>
              <a:rPr lang="en-US" dirty="0"/>
              <a:t>August 21,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9835F-1996-C247-A454-5B9B907CC66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098" y="894202"/>
            <a:ext cx="1431690" cy="4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98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1"/>
            <a:ext cx="11661637" cy="694618"/>
          </a:xfrm>
        </p:spPr>
        <p:txBody>
          <a:bodyPr/>
          <a:lstStyle/>
          <a:p>
            <a:r>
              <a:rPr lang="en-US" dirty="0"/>
              <a:t>NetApp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031" y="1284270"/>
            <a:ext cx="11661637" cy="4929207"/>
          </a:xfrm>
        </p:spPr>
        <p:txBody>
          <a:bodyPr/>
          <a:lstStyle/>
          <a:p>
            <a:r>
              <a:rPr lang="en-US" dirty="0"/>
              <a:t>A FORTUNE 500® Company.  Member of S&amp;P 500 and NASDAQ. </a:t>
            </a:r>
          </a:p>
          <a:p>
            <a:pPr lvl="1"/>
            <a:r>
              <a:rPr lang="en-US" dirty="0"/>
              <a:t>Stock symbol: NTAP </a:t>
            </a:r>
          </a:p>
          <a:p>
            <a:pPr lvl="1"/>
            <a:r>
              <a:rPr lang="en-US" dirty="0"/>
              <a:t>~$6.0B in revenue</a:t>
            </a:r>
          </a:p>
          <a:p>
            <a:r>
              <a:rPr lang="en-US" dirty="0"/>
              <a:t>Great Place to Work Institute's "World’s Best Multinational Workplaces" list</a:t>
            </a:r>
          </a:p>
          <a:p>
            <a:pPr lvl="1"/>
            <a:r>
              <a:rPr lang="en-US" u="sng" dirty="0">
                <a:hlinkClick r:id="rId2"/>
              </a:rPr>
              <a:t>Pittsburgh Site Recognized as #2 Best Place to Work in Western PA</a:t>
            </a:r>
            <a:endParaRPr lang="en-US" dirty="0"/>
          </a:p>
          <a:p>
            <a:r>
              <a:rPr lang="en-US" dirty="0"/>
              <a:t>Over 10,000 employees in more than 150 offices worldwide</a:t>
            </a:r>
          </a:p>
          <a:p>
            <a:pPr lvl="1"/>
            <a:r>
              <a:rPr lang="en-US" dirty="0"/>
              <a:t>Pittsburgh location in Cranberry Township; 20-25 minute drive north of Pitt/Oakland.</a:t>
            </a:r>
          </a:p>
          <a:p>
            <a:pPr lvl="1"/>
            <a:r>
              <a:rPr lang="en-US" dirty="0"/>
              <a:t>~200 engineers work in this site.</a:t>
            </a:r>
          </a:p>
          <a:p>
            <a:r>
              <a:rPr lang="en-US" dirty="0"/>
              <a:t>NetApp is the Data Authority in the Hybrid Cloud. </a:t>
            </a:r>
          </a:p>
          <a:p>
            <a:pPr lvl="1"/>
            <a:r>
              <a:rPr lang="en-US" dirty="0"/>
              <a:t>Public cloud and hybrid cloud solutions</a:t>
            </a:r>
          </a:p>
          <a:p>
            <a:pPr lvl="1"/>
            <a:r>
              <a:rPr lang="en-US" dirty="0"/>
              <a:t>Flash optimized solutions</a:t>
            </a:r>
          </a:p>
          <a:p>
            <a:r>
              <a:rPr lang="en-US" dirty="0"/>
              <a:t>FORTUNE Magazine's "100 Best Companies" list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2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Scale Out Storage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031" y="1284270"/>
            <a:ext cx="11661637" cy="4929207"/>
          </a:xfrm>
        </p:spPr>
        <p:txBody>
          <a:bodyPr/>
          <a:lstStyle/>
          <a:p>
            <a:r>
              <a:rPr lang="en-US" dirty="0"/>
              <a:t>4th semester that we have sponsored a Capstone project</a:t>
            </a:r>
          </a:p>
          <a:p>
            <a:r>
              <a:rPr lang="en-US" dirty="0"/>
              <a:t>Project will be supported by a team of three engineers, including a Pitt Senior CS student who just completed an internship with our team a week ago.</a:t>
            </a:r>
          </a:p>
          <a:p>
            <a:r>
              <a:rPr lang="en-US" dirty="0"/>
              <a:t>Development methodology using Agile/Scrum</a:t>
            </a:r>
          </a:p>
          <a:p>
            <a:pPr lvl="1"/>
            <a:r>
              <a:rPr lang="en-US" dirty="0"/>
              <a:t>Slack for communication/chat</a:t>
            </a:r>
          </a:p>
          <a:p>
            <a:pPr lvl="1"/>
            <a:r>
              <a:rPr lang="en-US" dirty="0"/>
              <a:t>Trello for Agile tracking</a:t>
            </a:r>
          </a:p>
          <a:p>
            <a:pPr lvl="1"/>
            <a:r>
              <a:rPr lang="en-US" dirty="0"/>
              <a:t>GitHub for source code management</a:t>
            </a:r>
          </a:p>
          <a:p>
            <a:r>
              <a:rPr lang="en-US" dirty="0">
                <a:hlinkClick r:id="rId2"/>
              </a:rPr>
              <a:t>https://www.netapp.com/us/media/tr-4557.pdf</a:t>
            </a:r>
            <a:r>
              <a:rPr lang="en-US" dirty="0"/>
              <a:t> is a technical example of our 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66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– Developing a kernel extension for an Open Source File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52757" y="1284270"/>
            <a:ext cx="11661637" cy="4929207"/>
          </a:xfrm>
        </p:spPr>
        <p:txBody>
          <a:bodyPr/>
          <a:lstStyle/>
          <a:p>
            <a:r>
              <a:rPr lang="en-US" dirty="0"/>
              <a:t>Embedded and distributed systems focused projects are not commonly provided at a bachelor’s level Capstone project.</a:t>
            </a:r>
          </a:p>
          <a:p>
            <a:r>
              <a:rPr lang="en-US" dirty="0"/>
              <a:t>Our goal is to provide an opportunity for aspiring embedded systems engineers to gain experience in this area utilizing an open source embedded file system as a base for developing a specific kernel extension. </a:t>
            </a:r>
          </a:p>
          <a:p>
            <a:r>
              <a:rPr lang="en-US" dirty="0"/>
              <a:t>Working in the C language, students will gain real-life experience developing for embedded, distributed systems. </a:t>
            </a:r>
          </a:p>
          <a:p>
            <a:r>
              <a:rPr lang="en-US" b="1" dirty="0"/>
              <a:t>Project Summary</a:t>
            </a:r>
            <a:r>
              <a:rPr lang="en-US" dirty="0"/>
              <a:t> - In this project, students will work with the FUSE open source file system installed on Ubuntu Linux platform. The project team will work through a detailed set of milestones to implement a kernel extension that enforces user-level limits on space usage in the </a:t>
            </a:r>
            <a:r>
              <a:rPr lang="en-US"/>
              <a:t>file system.</a:t>
            </a:r>
            <a:endParaRPr lang="en-US" dirty="0"/>
          </a:p>
          <a:p>
            <a:r>
              <a:rPr lang="en-US" dirty="0"/>
              <a:t>An emphasis will be placed on concurrent development of a rich suite of automated functional tests.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15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91058" y="6472750"/>
            <a:ext cx="7181542" cy="25064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8FF8C-B3D2-4915-8B70-33A83CC6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274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3_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3.xml><?xml version="1.0" encoding="utf-8"?>
<a:theme xmlns:a="http://schemas.openxmlformats.org/drawingml/2006/main" name="2_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4.xml><?xml version="1.0" encoding="utf-8"?>
<a:theme xmlns:a="http://schemas.openxmlformats.org/drawingml/2006/main" name="1_Standard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0" tIns="91440" rIns="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80BC13A929744AEA51A5B6D876995" ma:contentTypeVersion="4" ma:contentTypeDescription="Create a new document." ma:contentTypeScope="" ma:versionID="6c06ad8d2d03b20f5ff822ea6541fe68">
  <xsd:schema xmlns:xsd="http://www.w3.org/2001/XMLSchema" xmlns:xs="http://www.w3.org/2001/XMLSchema" xmlns:p="http://schemas.microsoft.com/office/2006/metadata/properties" xmlns:ns2="256ee7af-8f6a-43c0-bcb3-fe0e60b1fe32" xmlns:ns3="50411080-a410-4200-84c4-2cb70f7d3e2f" targetNamespace="http://schemas.microsoft.com/office/2006/metadata/properties" ma:root="true" ma:fieldsID="089ba51abfe771ef65c17fe120f9a2c0" ns2:_="" ns3:_="">
    <xsd:import namespace="256ee7af-8f6a-43c0-bcb3-fe0e60b1fe32"/>
    <xsd:import namespace="50411080-a410-4200-84c4-2cb70f7d3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ee7af-8f6a-43c0-bcb3-fe0e60b1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11080-a410-4200-84c4-2cb70f7d3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BF800-7C00-4563-9251-4984738DFDA4}">
  <ds:schemaRefs>
    <ds:schemaRef ds:uri="256ee7af-8f6a-43c0-bcb3-fe0e60b1fe32"/>
    <ds:schemaRef ds:uri="50411080-a410-4200-84c4-2cb70f7d3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93B451-060C-41D0-AAA1-012A245A7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D9EED0-7AFF-4243-9D9E-792A1C892E53}">
  <ds:schemaRefs>
    <ds:schemaRef ds:uri="http://schemas.microsoft.com/office/2006/documentManagement/types"/>
    <ds:schemaRef ds:uri="http://purl.org/dc/terms/"/>
    <ds:schemaRef ds:uri="256ee7af-8f6a-43c0-bcb3-fe0e60b1fe32"/>
    <ds:schemaRef ds:uri="http://purl.org/dc/dcmitype/"/>
    <ds:schemaRef ds:uri="50411080-a410-4200-84c4-2cb70f7d3e2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517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Wingdings</vt:lpstr>
      <vt:lpstr>Light</vt:lpstr>
      <vt:lpstr>3_Light</vt:lpstr>
      <vt:lpstr>2_Light</vt:lpstr>
      <vt:lpstr>1_Standard</vt:lpstr>
      <vt:lpstr>University of Pittsburgh Capstone – Fall 2020</vt:lpstr>
      <vt:lpstr>NetApp Background</vt:lpstr>
      <vt:lpstr>About the Scale Out Storage Team</vt:lpstr>
      <vt:lpstr>About the Project – Developing a kernel extension for an Open Source File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Johanknecht, Kurt</cp:lastModifiedBy>
  <cp:revision>6</cp:revision>
  <dcterms:created xsi:type="dcterms:W3CDTF">2017-12-21T05:18:36Z</dcterms:created>
  <dcterms:modified xsi:type="dcterms:W3CDTF">2020-08-21T02:18:45Z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0x01010094E80BC13A929744AEA51A5B6D876995</vt:lpwstr>
  </property>
  <property fmtid="{D5CDD505-2E9C-101B-9397-08002B2CF9AE}" pid="3" name="AuthorIds_UIVersion_2048">
    <vt:lpwstr>111</vt:lpwstr>
  </property>
  <property fmtid="{D5CDD505-2E9C-101B-9397-08002B2CF9AE}" pid="4" name="DISdDocName">
    <vt:lpwstr>ECMP055635</vt:lpwstr>
  </property>
  <property fmtid="{D5CDD505-2E9C-101B-9397-08002B2CF9AE}" pid="5" name="DISProperties">
    <vt:lpwstr>DISdDocName,DIScgiUrl,DISdUser,DISdID,DISidcName,DISTaskPaneUrl</vt:lpwstr>
  </property>
  <property fmtid="{D5CDD505-2E9C-101B-9397-08002B2CF9AE}" pid="6" name="DIScgiUrl">
    <vt:lpwstr>https://ecmlib-preview.eng.netapp.com/cs/idcplg</vt:lpwstr>
  </property>
  <property fmtid="{D5CDD505-2E9C-101B-9397-08002B2CF9AE}" pid="7" name="DISdUser">
    <vt:lpwstr>edrsearch</vt:lpwstr>
  </property>
  <property fmtid="{D5CDD505-2E9C-101B-9397-08002B2CF9AE}" pid="8" name="DISdID">
    <vt:lpwstr>109889</vt:lpwstr>
  </property>
  <property fmtid="{D5CDD505-2E9C-101B-9397-08002B2CF9AE}" pid="9" name="DISidcName">
    <vt:lpwstr>ECMCON-PRD</vt:lpwstr>
  </property>
  <property fmtid="{D5CDD505-2E9C-101B-9397-08002B2CF9AE}" pid="10" name="DISTaskPaneUrl">
    <vt:lpwstr>https://ecmlib-preview.eng.netapp.com/cs/idcplg?IdcService=DESKTOP_DOC_INFO&amp;dDocName=ECMP055635&amp;dID=109889&amp;ClientControlled=DocMan,taskpane&amp;coreContentOnly=1</vt:lpwstr>
  </property>
</Properties>
</file>