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2" r:id="rId2"/>
    <p:sldId id="346" r:id="rId3"/>
    <p:sldId id="347" r:id="rId4"/>
    <p:sldId id="363" r:id="rId5"/>
    <p:sldId id="349" r:id="rId6"/>
    <p:sldId id="350" r:id="rId7"/>
    <p:sldId id="3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1/10/2020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Capstone Logistics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Presentation logistics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Peer review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Presentation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Next 10 weeks:  CS 1900 internship presentations</a:t>
            </a:r>
          </a:p>
          <a:p>
            <a:r>
              <a:rPr lang="en-US" altLang="en-US" dirty="0"/>
              <a:t>Final week:  CS 1950 research presentations</a:t>
            </a:r>
          </a:p>
          <a:p>
            <a:r>
              <a:rPr lang="en-US" altLang="en-US" dirty="0"/>
              <a:t>Complete the </a:t>
            </a:r>
            <a:r>
              <a:rPr lang="en-US" altLang="en-US" dirty="0">
                <a:solidFill>
                  <a:srgbClr val="FF0000"/>
                </a:solidFill>
              </a:rPr>
              <a:t>Doodle poll </a:t>
            </a:r>
            <a:r>
              <a:rPr lang="en-US" altLang="en-US" dirty="0"/>
              <a:t>that will open at 8:00 PM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All talks </a:t>
            </a:r>
            <a:r>
              <a:rPr lang="en-US" altLang="en-US" dirty="0"/>
              <a:t>must be submitted to </a:t>
            </a:r>
            <a:r>
              <a:rPr lang="en-US" altLang="en-US" dirty="0" err="1"/>
              <a:t>courseweb</a:t>
            </a:r>
            <a:r>
              <a:rPr lang="en-US" altLang="en-US" dirty="0"/>
              <a:t>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r>
              <a:rPr lang="en-US" altLang="en-US" dirty="0"/>
              <a:t> the day before your presentation</a:t>
            </a:r>
          </a:p>
          <a:p>
            <a:pPr lvl="1"/>
            <a:r>
              <a:rPr lang="en-US" altLang="en-US" dirty="0"/>
              <a:t>Preferred format: PDF</a:t>
            </a:r>
          </a:p>
          <a:p>
            <a:pPr lvl="1"/>
            <a:r>
              <a:rPr lang="en-US" altLang="en-US" dirty="0"/>
              <a:t>Alternative format: </a:t>
            </a:r>
            <a:r>
              <a:rPr lang="en-US" altLang="en-US" dirty="0" err="1"/>
              <a:t>Powerpoint</a:t>
            </a:r>
            <a:r>
              <a:rPr lang="en-US" altLang="en-US" dirty="0"/>
              <a:t>, Keynote</a:t>
            </a:r>
          </a:p>
          <a:p>
            <a:pPr lvl="1"/>
            <a:r>
              <a:rPr lang="en-US" altLang="en-US" dirty="0"/>
              <a:t>Please put a cover page with title, name, and organization</a:t>
            </a:r>
            <a:br>
              <a:rPr lang="en-US" altLang="en-US" dirty="0"/>
            </a:br>
            <a:r>
              <a:rPr lang="en-US" altLang="en-US" dirty="0"/>
              <a:t>(So that reviewer knows who you are and where you worked)</a:t>
            </a:r>
          </a:p>
          <a:p>
            <a:pPr lvl="1"/>
            <a:r>
              <a:rPr lang="en-US" altLang="en-US" dirty="0"/>
              <a:t>Please number your slides!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 the day of your presentation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15 minutes of presentation / 5 minutes of </a:t>
            </a:r>
            <a:r>
              <a:rPr lang="en-US" altLang="en-US" dirty="0" err="1"/>
              <a:t>q&amp;a</a:t>
            </a:r>
            <a:endParaRPr lang="en-US" altLang="en-US" dirty="0"/>
          </a:p>
          <a:p>
            <a:pPr lvl="1"/>
            <a:r>
              <a:rPr lang="en-US" altLang="en-US" dirty="0"/>
              <a:t>Keep track of your presentation time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Please DO NOT be late to class!</a:t>
            </a:r>
          </a:p>
          <a:p>
            <a:pPr lvl="1"/>
            <a:r>
              <a:rPr lang="en-US" altLang="en-US" dirty="0"/>
              <a:t>Presenters please come 5 minutes early to set up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Designated front row for presenters</a:t>
            </a:r>
          </a:p>
          <a:p>
            <a:pPr lvl="1"/>
            <a:r>
              <a:rPr lang="en-US" altLang="en-US" dirty="0"/>
              <a:t>Presenters will sit in the order of their presentations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Slides will be stored in order on in-class computer</a:t>
            </a:r>
          </a:p>
          <a:p>
            <a:pPr lvl="1"/>
            <a:r>
              <a:rPr lang="en-US" altLang="en-US" dirty="0"/>
              <a:t>At end of talk, please close your slides and open next slides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84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 Review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Next 10 weeks:  CS 1900 internship presentations</a:t>
            </a:r>
          </a:p>
          <a:p>
            <a:r>
              <a:rPr lang="en-US" altLang="en-US" dirty="0"/>
              <a:t>Final week:  CS 1950 research presentations</a:t>
            </a:r>
          </a:p>
          <a:p>
            <a:r>
              <a:rPr lang="en-US" altLang="en-US" dirty="0"/>
              <a:t>Complete the </a:t>
            </a:r>
            <a:r>
              <a:rPr lang="en-US" altLang="en-US" dirty="0">
                <a:solidFill>
                  <a:srgbClr val="FF0000"/>
                </a:solidFill>
              </a:rPr>
              <a:t>Doodle poll </a:t>
            </a:r>
            <a:r>
              <a:rPr lang="en-US" altLang="en-US" dirty="0"/>
              <a:t>that will open at 8:00 PM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All talks </a:t>
            </a:r>
            <a:r>
              <a:rPr lang="en-US" altLang="en-US" dirty="0"/>
              <a:t>must be submitted to </a:t>
            </a:r>
            <a:r>
              <a:rPr lang="en-US" altLang="en-US" dirty="0" err="1"/>
              <a:t>courseweb</a:t>
            </a:r>
            <a:r>
              <a:rPr lang="en-US" altLang="en-US" dirty="0"/>
              <a:t>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r>
              <a:rPr lang="en-US" altLang="en-US" dirty="0"/>
              <a:t> the day before your presentation</a:t>
            </a:r>
          </a:p>
          <a:p>
            <a:pPr lvl="1"/>
            <a:r>
              <a:rPr lang="en-US" altLang="en-US" dirty="0"/>
              <a:t>Preferred format: PDF</a:t>
            </a:r>
          </a:p>
          <a:p>
            <a:pPr lvl="1"/>
            <a:r>
              <a:rPr lang="en-US" altLang="en-US" dirty="0"/>
              <a:t>Alternative format: </a:t>
            </a:r>
            <a:r>
              <a:rPr lang="en-US" altLang="en-US" dirty="0" err="1"/>
              <a:t>Powerpoint</a:t>
            </a:r>
            <a:r>
              <a:rPr lang="en-US" altLang="en-US" dirty="0"/>
              <a:t>, Keynote</a:t>
            </a:r>
          </a:p>
          <a:p>
            <a:pPr lvl="1"/>
            <a:r>
              <a:rPr lang="en-US" altLang="en-US" dirty="0"/>
              <a:t>Please put a cover page with title, name, and organization</a:t>
            </a:r>
            <a:br>
              <a:rPr lang="en-US" altLang="en-US" dirty="0"/>
            </a:br>
            <a:r>
              <a:rPr lang="en-US" altLang="en-US" dirty="0"/>
              <a:t>(So that reviewer knows who you are and where you worked)</a:t>
            </a:r>
          </a:p>
          <a:p>
            <a:pPr lvl="1"/>
            <a:r>
              <a:rPr lang="en-US" altLang="en-US" dirty="0"/>
              <a:t>Please number your slides!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26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care to write summary of talk</a:t>
            </a:r>
          </a:p>
          <a:p>
            <a:pPr lvl="1"/>
            <a:r>
              <a:rPr lang="en-US" dirty="0"/>
              <a:t>Shows your peer that you actually paid attention</a:t>
            </a:r>
          </a:p>
          <a:p>
            <a:r>
              <a:rPr lang="en-US" dirty="0"/>
              <a:t>Be honest with your scoring</a:t>
            </a:r>
          </a:p>
          <a:p>
            <a:pPr lvl="1"/>
            <a:r>
              <a:rPr lang="en-US" dirty="0"/>
              <a:t>It is not going to impact your friend’s grade</a:t>
            </a:r>
          </a:p>
          <a:p>
            <a:r>
              <a:rPr lang="en-US" dirty="0"/>
              <a:t>Support your overall merit score with data</a:t>
            </a:r>
          </a:p>
          <a:p>
            <a:pPr lvl="1"/>
            <a:r>
              <a:rPr lang="en-US" dirty="0"/>
              <a:t>Your subcategory scores should support your overall score</a:t>
            </a:r>
          </a:p>
          <a:p>
            <a:pPr lvl="1"/>
            <a:r>
              <a:rPr lang="en-US" dirty="0"/>
              <a:t>Your comments should give further justification</a:t>
            </a:r>
          </a:p>
          <a:p>
            <a:r>
              <a:rPr lang="en-US" dirty="0"/>
              <a:t>Be constructive</a:t>
            </a:r>
          </a:p>
          <a:p>
            <a:pPr lvl="1"/>
            <a:r>
              <a:rPr lang="en-US" dirty="0"/>
              <a:t>Positive comments are just as valuable as negative ones</a:t>
            </a:r>
          </a:p>
          <a:p>
            <a:pPr lvl="1"/>
            <a:r>
              <a:rPr lang="en-US" dirty="0"/>
              <a:t>Remember, the goal is to help your peer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What </a:t>
            </a:r>
            <a:r>
              <a:rPr lang="en-US" i="1" dirty="0"/>
              <a:t>Not</a:t>
            </a:r>
            <a:r>
              <a:rPr lang="en-US" dirty="0"/>
              <a:t>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pPr lvl="1"/>
            <a:endParaRPr lang="en-US" dirty="0"/>
          </a:p>
          <a:p>
            <a:r>
              <a:rPr lang="en-US" dirty="0"/>
              <a:t>A peer review is not about …</a:t>
            </a:r>
          </a:p>
          <a:p>
            <a:pPr lvl="1"/>
            <a:r>
              <a:rPr lang="en-US" dirty="0"/>
              <a:t>Humiliating your peer</a:t>
            </a:r>
          </a:p>
          <a:p>
            <a:pPr lvl="1"/>
            <a:r>
              <a:rPr lang="en-US" dirty="0"/>
              <a:t>Demonstrating your vast sea of knowledge</a:t>
            </a:r>
          </a:p>
          <a:p>
            <a:pPr lvl="1"/>
            <a:r>
              <a:rPr lang="en-US" dirty="0"/>
              <a:t>Complaining about how much time was wasted listening</a:t>
            </a:r>
          </a:p>
          <a:p>
            <a:pPr lvl="1"/>
            <a:r>
              <a:rPr lang="en-US" dirty="0"/>
              <a:t>Using wording that triggers an emotional response</a:t>
            </a:r>
          </a:p>
        </p:txBody>
      </p:sp>
    </p:spTree>
    <p:extLst>
      <p:ext uri="{BB962C8B-B14F-4D97-AF65-F5344CB8AC3E}">
        <p14:creationId xmlns:p14="http://schemas.microsoft.com/office/powerpoint/2010/main" val="37732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4BA7-E67B-45FC-AB92-271D55B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BB69-BA69-4B5B-8FD8-CC8F6ABF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considered complete:</a:t>
            </a:r>
          </a:p>
          <a:p>
            <a:pPr lvl="1"/>
            <a:r>
              <a:rPr lang="en-US" dirty="0"/>
              <a:t>Review must contain summary of talk</a:t>
            </a:r>
          </a:p>
          <a:p>
            <a:pPr lvl="1"/>
            <a:r>
              <a:rPr lang="en-US" dirty="0"/>
              <a:t>Review must contain scores for all categories</a:t>
            </a:r>
          </a:p>
          <a:p>
            <a:pPr lvl="1"/>
            <a:r>
              <a:rPr lang="en-US" dirty="0"/>
              <a:t>Review must contain comments that support the score</a:t>
            </a:r>
            <a:br>
              <a:rPr lang="en-US" dirty="0"/>
            </a:br>
            <a:r>
              <a:rPr lang="en-US" dirty="0"/>
              <a:t>(Preferably both positive and negative feedback</a:t>
            </a:r>
          </a:p>
          <a:p>
            <a:pPr lvl="1"/>
            <a:endParaRPr lang="en-US" dirty="0"/>
          </a:p>
          <a:p>
            <a:r>
              <a:rPr lang="en-US" dirty="0"/>
              <a:t>Otherwise, your review will be marked </a:t>
            </a:r>
            <a:r>
              <a:rPr lang="en-US"/>
              <a:t>as incomplete (0) </a:t>
            </a:r>
            <a:r>
              <a:rPr lang="en-US" dirty="0"/>
              <a:t>even if </a:t>
            </a:r>
            <a:r>
              <a:rPr lang="en-US"/>
              <a:t>you 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32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3263</TotalTime>
  <Words>441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Capstone Logistics</vt:lpstr>
      <vt:lpstr>Presentation Logistics</vt:lpstr>
      <vt:lpstr>On the day of your presentation …</vt:lpstr>
      <vt:lpstr>Peer Review Logistics</vt:lpstr>
      <vt:lpstr>Peer Review What To Do</vt:lpstr>
      <vt:lpstr>Peer Review What Not To Do</vt:lpstr>
      <vt:lpstr>Peer Review Requirements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Daniel Ahn</cp:lastModifiedBy>
  <cp:revision>221</cp:revision>
  <cp:lastPrinted>2008-08-24T01:10:54Z</cp:lastPrinted>
  <dcterms:created xsi:type="dcterms:W3CDTF">2009-12-30T18:37:25Z</dcterms:created>
  <dcterms:modified xsi:type="dcterms:W3CDTF">2020-01-10T14:30:36Z</dcterms:modified>
</cp:coreProperties>
</file>