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1"/>
  </p:normalViewPr>
  <p:slideViewPr>
    <p:cSldViewPr>
      <p:cViewPr varScale="1">
        <p:scale>
          <a:sx n="89" d="100"/>
          <a:sy n="89" d="100"/>
        </p:scale>
        <p:origin x="11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1/12/2022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Spring2022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TopHat answers by </a:t>
            </a:r>
            <a:r>
              <a:rPr lang="en-US" dirty="0">
                <a:solidFill>
                  <a:srgbClr val="FF0000"/>
                </a:solidFill>
              </a:rPr>
              <a:t>Friday midnight</a:t>
            </a:r>
          </a:p>
          <a:p>
            <a:pPr lvl="1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1"/>
            <a:r>
              <a:rPr lang="en-US" altLang="en-US" dirty="0"/>
              <a:t>Freeform comments on the Feedback section</a:t>
            </a: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Canvas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top scorer, there will be a $100 case prize: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Along with an official Best Capstone Talk Award Certificate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comments are as valuable as “negative” ones</a:t>
            </a:r>
          </a:p>
          <a:p>
            <a:pPr lvl="1"/>
            <a:r>
              <a:rPr lang="en-US" dirty="0"/>
              <a:t>Important thing is to be specific with either</a:t>
            </a:r>
          </a:p>
          <a:p>
            <a:pPr lvl="1"/>
            <a:r>
              <a:rPr lang="en-US" dirty="0"/>
              <a:t>“I loved your talk” is not helpful beyond giving a warm feeling</a:t>
            </a:r>
          </a:p>
          <a:p>
            <a:pPr lvl="1"/>
            <a:endParaRPr lang="en-US" dirty="0"/>
          </a:p>
          <a:p>
            <a:r>
              <a:rPr lang="en-US" dirty="0"/>
              <a:t>A constructive comment does not:</a:t>
            </a:r>
          </a:p>
          <a:p>
            <a:pPr lvl="1"/>
            <a:r>
              <a:rPr lang="en-US" dirty="0"/>
              <a:t>Humiliate your peer</a:t>
            </a:r>
          </a:p>
          <a:p>
            <a:pPr lvl="1"/>
            <a:r>
              <a:rPr lang="en-US" dirty="0"/>
              <a:t>Complain about how much time was wasted listening</a:t>
            </a:r>
          </a:p>
          <a:p>
            <a:pPr lvl="1"/>
            <a:r>
              <a:rPr lang="en-US" dirty="0"/>
              <a:t>Use wording that triggers an emotional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each class (2 or less unexcused absences)</a:t>
            </a:r>
          </a:p>
          <a:p>
            <a:endParaRPr lang="en-US" dirty="0"/>
          </a:p>
          <a:p>
            <a:r>
              <a:rPr lang="en-US" dirty="0"/>
              <a:t>Give a presentation on your work to your peers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 a final paper</a:t>
            </a:r>
          </a:p>
          <a:p>
            <a:endParaRPr lang="en-US" dirty="0"/>
          </a:p>
          <a:p>
            <a:r>
              <a:rPr lang="en-US" dirty="0"/>
              <a:t>(CS 1950 only) send regular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For details, refer to: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</a:t>
            </a:r>
            <a:r>
              <a:rPr lang="en-US" sz="2000" dirty="0">
                <a:hlinkClick r:id="rId2"/>
              </a:rPr>
              <a:t>Capstone</a:t>
            </a:r>
            <a:r>
              <a:rPr lang="en-US" sz="2000" dirty="0">
                <a:hlinkClick r:id="rId2"/>
              </a:rPr>
              <a:t>_Spring2022/final_paper</a:t>
            </a:r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Your talk is consumed by your peers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have experience worth sharing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resolved them?  What did you learn?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your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midnight</a:t>
            </a:r>
            <a:endParaRPr lang="en-US" altLang="en-US" dirty="0"/>
          </a:p>
          <a:p>
            <a:pPr lvl="1"/>
            <a:r>
              <a:rPr lang="en-US" altLang="en-US" dirty="0"/>
              <a:t>Preferred format: PDF (preferred), </a:t>
            </a:r>
            <a:r>
              <a:rPr lang="en-US" altLang="en-US" dirty="0" err="1"/>
              <a:t>Powerpoint</a:t>
            </a:r>
            <a:endParaRPr lang="en-US" altLang="en-US" dirty="0"/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  <a:br>
              <a:rPr lang="en-US" altLang="en-US" dirty="0"/>
            </a:br>
            <a:r>
              <a:rPr lang="en-US" altLang="en-US" dirty="0"/>
              <a:t>(So your friends know who you are and where you worked)</a:t>
            </a:r>
          </a:p>
          <a:p>
            <a:pPr lvl="1"/>
            <a:r>
              <a:rPr lang="en-US" altLang="en-US" dirty="0"/>
              <a:t>Number your slides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Practice, practice, practice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 the day of your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We’ll have one presentation sessions per day</a:t>
            </a:r>
          </a:p>
          <a:p>
            <a:pPr lvl="1"/>
            <a:r>
              <a:rPr lang="en-US" altLang="en-US" dirty="0"/>
              <a:t>20-minute talk</a:t>
            </a:r>
          </a:p>
          <a:p>
            <a:pPr lvl="1"/>
            <a:r>
              <a:rPr lang="en-US" altLang="en-US" dirty="0"/>
              <a:t>15-minutes Q &amp; A</a:t>
            </a:r>
          </a:p>
          <a:p>
            <a:pPr lvl="1"/>
            <a:r>
              <a:rPr lang="en-US" altLang="en-US" dirty="0"/>
              <a:t>15-minutes peer review</a:t>
            </a:r>
          </a:p>
          <a:p>
            <a:endParaRPr lang="en-US" altLang="en-US" dirty="0"/>
          </a:p>
          <a:p>
            <a:r>
              <a:rPr lang="en-US" altLang="en-US" dirty="0"/>
              <a:t>Presenters, please come 10 minutes early to set up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You can use your own laptops to present</a:t>
            </a:r>
          </a:p>
          <a:p>
            <a:pPr lvl="1"/>
            <a:r>
              <a:rPr lang="en-US" altLang="en-US" dirty="0"/>
              <a:t>If you want to borrow mine, let me know the previous day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5974</TotalTime>
  <Words>699</Words>
  <Application>Microsoft Office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Monotype Sorts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Your talk is consumed by your peers</vt:lpstr>
      <vt:lpstr>Any experience is worth sharing</vt:lpstr>
      <vt:lpstr>Before your presentation date</vt:lpstr>
      <vt:lpstr>On the day of your presentation</vt:lpstr>
      <vt:lpstr>Peer Review Logistics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368</cp:revision>
  <cp:lastPrinted>2008-08-24T01:10:54Z</cp:lastPrinted>
  <dcterms:created xsi:type="dcterms:W3CDTF">2009-12-30T18:37:25Z</dcterms:created>
  <dcterms:modified xsi:type="dcterms:W3CDTF">2022-01-12T13:35:28Z</dcterms:modified>
</cp:coreProperties>
</file>