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60" r:id="rId3"/>
    <p:sldId id="257" r:id="rId4"/>
    <p:sldId id="258" r:id="rId5"/>
    <p:sldId id="261" r:id="rId6"/>
    <p:sldId id="259" r:id="rId7"/>
  </p:sldIdLst>
  <p:sldSz cx="10080625" cy="567055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E1CBC13-0314-538C-B2FA-5DEE5BC89C54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맑은 고딕" pitchFamily="2"/>
              <a:cs typeface="Arial" pitchFamily="2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686073-BFD2-2676-514C-5B598BFEDD49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맑은 고딕" pitchFamily="2"/>
              <a:cs typeface="Arial" pitchFamily="2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C6FB69-8A36-52A1-D00F-07EA42ED13A8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맑은 고딕" pitchFamily="2"/>
              <a:cs typeface="Arial" pitchFamily="2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7CCEE3-6679-11E5-B352-914C17617E62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E8BC4946-25C0-455A-BF9D-94B95CF94356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맑은 고딕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71236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41A7BD-BC2E-73C5-C5E2-A48977A90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162FB8-9902-B676-2B50-C17F0CC3121B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 altLang="ko-KR"/>
          </a:p>
        </p:txBody>
      </p:sp>
      <p:sp>
        <p:nvSpPr>
          <p:cNvPr id="4" name="머리글 개체 틀 3">
            <a:extLst>
              <a:ext uri="{FF2B5EF4-FFF2-40B4-BE49-F238E27FC236}">
                <a16:creationId xmlns:a16="http://schemas.microsoft.com/office/drawing/2014/main" id="{C125CCCE-0FFC-C02B-D771-6F2C0FFA35B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3E7BB1-2747-D905-FDB1-4CE78EC5013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095C82-8DD4-54F0-CD47-BCFD92A0A793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5F3324-85F6-7EE7-BBEF-5970FBABD8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fld id="{4343AE31-BA75-475D-8CAF-FC2C4DAF97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81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altLang="ko-KR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맑은 고딕" pitchFamily="2"/>
        <a:cs typeface="Arial" pitchFamily="2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17AD1B-AF57-AA63-1460-DE21F2F856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D61AB24-77A6-47B4-94D0-FA93896696F7}" type="slidenum">
              <a:t>1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1EA2D8-86E1-302A-39CC-04AC250ED0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E59A46-13F7-4FA8-203D-E7AD00A9E58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E4558-454A-0C28-0752-060C2F61995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625FD66-B117-44C4-9033-94B80CED2F65}" type="slidenum">
              <a:t>3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E8170B-1816-7175-878B-4903D2E96B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8924289-9833-2C4F-8AFB-B156AA6A92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FA9968-098A-09D4-5837-A70C0909AD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E88A76-8AE4-412B-9D05-8284F4E105C1}" type="slidenum">
              <a:t>4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52EE7C-4DDB-8CE3-0E6E-6021C03FD7E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017B7B-E5C0-E4A2-99B4-F4EDCB91331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471FD4-8AEB-F2C7-DD94-C26BEB4F594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22590DF-5708-4971-8889-C7BC4137752D}" type="slidenum">
              <a:t>6</a:t>
            </a:fld>
            <a:endParaRPr lang="en-US"/>
          </a:p>
        </p:txBody>
      </p:sp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A46D82-9640-8D47-D81A-CA7F63C98E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4700" cy="4008438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F960AE0-F453-49D6-D4F0-7032308DE62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F6893-8D88-FE2F-A2A6-E261A514AC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D16A7F-E26D-4C7B-8966-C5C9C0032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B699C2-113B-B832-1120-9CA9D129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DD787-0BFE-0CD5-3F84-AC8F07FDB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0271EC-FBB9-3B18-E3EC-1E0341081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EF65F02-5FAF-46F6-BF61-3B47F0E7277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19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13155-3A2B-AC84-9BF9-F4DA875C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EFA47-1F5A-F78C-AACA-BF8EDED66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479BB2-FF3C-51C2-6FF9-2C1F149B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067A0-BC69-FAAA-6324-0B8CF345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42EC7-087E-C806-5CA6-C7201348E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0D9740A-8625-4350-98B6-FAAC0716C1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01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96AE7-D197-9E31-E16E-0D810D506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FE6C65-EC8E-515B-34C0-3D8D0458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DDFFD-59FA-DBA4-8822-94EAA4D1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897606-DCF6-B76A-C58B-0F6156C31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640F7C-47F6-D12C-FDE7-F4A82F7B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15D578-FAA5-4637-9D01-004BA29037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26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E31A68-9904-5F41-2561-D4AAA825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2E3E9B-DC80-64DE-4810-5D5209D0B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0742A7-9CB8-68C3-5D67-4E5DC772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61AF9-869B-DC37-E71F-FDBBC79D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FA730-8186-D073-2F03-64DF05532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0ED105D-03A3-472A-97DF-E2EC26A814E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8C833-D6DC-935D-79F9-0D9E487E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1C917B-57BC-41E9-1EC4-2F07EFBAC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A05220-1C95-3127-1FB1-FDCDD847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54440F-5607-00D8-29BD-E1666CAF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D31EA-58A2-2E75-007A-D3A2FA59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4B41386-6084-48AF-8203-069ACB7E0DB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9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BBAA23-84C1-9F98-1D36-B88E00E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2410E-10F5-C335-EFFE-4D2AC50B0F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0750DE9-8CB4-48FD-748E-DC67ECF90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36AF3F-29FD-22C2-AA7D-6C9C204FB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9AD9B5-AD29-75D2-5066-63C1FB91C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16DED2-44C7-61CD-53F6-0CA3E2996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1957C79-499D-4433-9662-E122092050D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68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46B5F-FBA3-2F37-FC57-C8F1D67C6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D39BF7-D8F2-4BB5-979B-7AC7CE7B1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41DF9B-15EF-E177-ED3A-A0EE8C734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12EC257-2585-8F06-233A-6504A779A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FDA9E9-6AE6-F832-CE7A-C123711B7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F8ADFB1-EB7F-ED33-DCA2-ED7AB073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1AF23A8-5DC7-AA81-0F9E-8CC0D87C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3982B8-9870-860D-4523-C7CE04593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4FB57E6-4280-433C-8066-06938613141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9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DA77D8-BDCB-DF5F-D38B-77E372ECC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E9E41C-ED49-BDC3-9948-413ADF87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003577A-25F7-17FA-48C5-90442038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28A128-4192-1735-DC65-C732904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D1572E5-D0B0-4F7C-90A6-47A46E682FD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06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D9E7BA-27E7-3574-C172-DADD231A1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C7628D-4949-EFC9-2C24-428C7562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2F117-83C7-F59B-4535-2C8F27E3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5441BE1-626A-4521-94E1-7CB85F9879D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888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82833D-952D-37E5-6227-FC7CBA137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D4BD66-F5AE-F0C7-DBA1-557E4D401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F6B61-3C68-D97D-1C5E-C4C2588C44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686D7A-57D9-A205-F26C-F0B0FABB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F410456-3798-1464-1055-AD937300E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329F6F-004A-CC14-5DEF-70D99F5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6562168-F6A8-4BA2-A631-3B72370A038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0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62935E-C8B8-FD07-B17F-0853A362C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93EFF42-5406-967C-C1EB-5CE32F5678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C93961-33E7-7D44-9774-1AA6876CD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0ACDE8-3B68-701B-8AB8-FB88011A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AF7DA1-D5DF-5A9F-BAED-D8E382B3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FA8B55-70FE-E310-17DC-E105F8B77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662EA47-FB03-44BA-ADF1-B446CC2ECEB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284CB60-E547-8BF2-FE8D-6F2B298884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 altLang="ko-KR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BE0142-4B50-8777-01EB-F5235103FC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altLang="ko-KR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5D944-CDBE-A420-CA7A-36011E7C69B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2C88E1-4096-5730-62B9-883C41AC0128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781830-11AD-B71E-922D-5903914B112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바탕" pitchFamily="18"/>
                <a:ea typeface="맑은 고딕" pitchFamily="2"/>
                <a:cs typeface="Tahoma" pitchFamily="2"/>
              </a:defRPr>
            </a:lvl1pPr>
          </a:lstStyle>
          <a:p>
            <a:pPr lvl="0"/>
            <a:fld id="{40896D83-9487-4F38-B30E-719CB130817E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altLang="ko-KR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맑은 고딕" pitchFamily="2"/>
          <a:cs typeface="Arial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altLang="ko-KR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맑은 고딕" pitchFamily="2"/>
          <a:cs typeface="Arial" pitchFamily="2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9D204DB3-0389-65F6-0EC7-7109D06DA64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2240" y="1039680"/>
            <a:ext cx="9501840" cy="35809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7A6F8E-B207-E0BB-6581-8205792C3850}"/>
              </a:ext>
            </a:extLst>
          </p:cNvPr>
          <p:cNvSpPr txBox="1"/>
          <p:nvPr/>
        </p:nvSpPr>
        <p:spPr>
          <a:xfrm>
            <a:off x="517451" y="354419"/>
            <a:ext cx="15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=2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DC5B74-5632-F175-71AB-2B171F58675C}"/>
              </a:ext>
            </a:extLst>
          </p:cNvPr>
          <p:cNvSpPr txBox="1"/>
          <p:nvPr/>
        </p:nvSpPr>
        <p:spPr>
          <a:xfrm>
            <a:off x="517451" y="354419"/>
            <a:ext cx="15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=1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3308B-E394-0EB2-2EF2-84CCC879F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642"/>
            <a:ext cx="10080625" cy="37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830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6D2E8589-0932-363F-51E2-2DE29724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6840" y="1115280"/>
            <a:ext cx="10079640" cy="343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86F17A46-06DB-E57B-B483-C8A6F2E663D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2240" y="1039680"/>
            <a:ext cx="9501840" cy="358091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06AB12-A29C-5A99-A69B-F7E31F0F9FE9}"/>
              </a:ext>
            </a:extLst>
          </p:cNvPr>
          <p:cNvSpPr txBox="1"/>
          <p:nvPr/>
        </p:nvSpPr>
        <p:spPr>
          <a:xfrm>
            <a:off x="517451" y="354419"/>
            <a:ext cx="15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=2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BC06E-6470-7020-8E55-C65AA91C1223}"/>
              </a:ext>
            </a:extLst>
          </p:cNvPr>
          <p:cNvSpPr txBox="1"/>
          <p:nvPr/>
        </p:nvSpPr>
        <p:spPr>
          <a:xfrm>
            <a:off x="517451" y="354419"/>
            <a:ext cx="158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Order =1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B2F215-C1FC-EC8E-D940-4803FAD0D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43642"/>
            <a:ext cx="10080625" cy="378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D8A6631-91DC-72E9-002C-B9F9784EA42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6840" y="974520"/>
            <a:ext cx="10079640" cy="343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16</Words>
  <Application>Microsoft Office PowerPoint</Application>
  <PresentationFormat>와이드스크린</PresentationFormat>
  <Paragraphs>8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Liberation Sans</vt:lpstr>
      <vt:lpstr>맑은 고딕</vt:lpstr>
      <vt:lpstr>바탕</vt:lpstr>
      <vt:lpstr>Arial</vt:lpstr>
      <vt:lpstr>Default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Wontae Lee</dc:creator>
  <cp:lastModifiedBy>Wontae Lee</cp:lastModifiedBy>
  <cp:revision>4</cp:revision>
  <dcterms:created xsi:type="dcterms:W3CDTF">2024-11-22T16:12:41Z</dcterms:created>
  <dcterms:modified xsi:type="dcterms:W3CDTF">2024-11-24T13:50:40Z</dcterms:modified>
</cp:coreProperties>
</file>