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sldIdLst>
    <p:sldId id="256" r:id="rId2"/>
    <p:sldId id="288" r:id="rId3"/>
    <p:sldId id="296" r:id="rId4"/>
    <p:sldId id="293" r:id="rId5"/>
    <p:sldId id="294" r:id="rId6"/>
    <p:sldId id="295" r:id="rId7"/>
    <p:sldId id="292" r:id="rId8"/>
    <p:sldId id="289" r:id="rId9"/>
    <p:sldId id="290" r:id="rId10"/>
    <p:sldId id="291" r:id="rId11"/>
    <p:sldId id="258" r:id="rId12"/>
    <p:sldId id="257" r:id="rId13"/>
    <p:sldId id="260" r:id="rId14"/>
    <p:sldId id="262" r:id="rId15"/>
    <p:sldId id="261" r:id="rId16"/>
    <p:sldId id="297" r:id="rId17"/>
    <p:sldId id="263" r:id="rId18"/>
    <p:sldId id="287" r:id="rId19"/>
    <p:sldId id="298" r:id="rId20"/>
    <p:sldId id="299" r:id="rId21"/>
    <p:sldId id="300" r:id="rId22"/>
    <p:sldId id="301" r:id="rId23"/>
    <p:sldId id="302"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8" r:id="rId57"/>
    <p:sldId id="337" r:id="rId58"/>
    <p:sldId id="339" r:id="rId59"/>
    <p:sldId id="340" r:id="rId60"/>
    <p:sldId id="341" r:id="rId61"/>
    <p:sldId id="343" r:id="rId62"/>
    <p:sldId id="344" r:id="rId63"/>
    <p:sldId id="345" r:id="rId64"/>
    <p:sldId id="346" r:id="rId65"/>
    <p:sldId id="347" r:id="rId66"/>
    <p:sldId id="348" r:id="rId67"/>
    <p:sldId id="351" r:id="rId68"/>
    <p:sldId id="350" r:id="rId69"/>
    <p:sldId id="352" r:id="rId70"/>
    <p:sldId id="353" r:id="rId71"/>
    <p:sldId id="354" r:id="rId72"/>
    <p:sldId id="355" r:id="rId73"/>
    <p:sldId id="356" r:id="rId74"/>
    <p:sldId id="357" r:id="rId75"/>
    <p:sldId id="264" r:id="rId76"/>
    <p:sldId id="265" r:id="rId77"/>
    <p:sldId id="266" r:id="rId78"/>
    <p:sldId id="284" r:id="rId79"/>
    <p:sldId id="275" r:id="rId80"/>
    <p:sldId id="285" r:id="rId81"/>
    <p:sldId id="267" r:id="rId82"/>
    <p:sldId id="269" r:id="rId83"/>
    <p:sldId id="271" r:id="rId84"/>
    <p:sldId id="272" r:id="rId85"/>
    <p:sldId id="273" r:id="rId86"/>
    <p:sldId id="274" r:id="rId87"/>
    <p:sldId id="276" r:id="rId88"/>
    <p:sldId id="277" r:id="rId89"/>
    <p:sldId id="278" r:id="rId90"/>
    <p:sldId id="279" r:id="rId91"/>
    <p:sldId id="280" r:id="rId92"/>
    <p:sldId id="281" r:id="rId93"/>
    <p:sldId id="286" r:id="rId94"/>
    <p:sldId id="282" r:id="rId95"/>
  </p:sldIdLst>
  <p:sldSz cx="12192000" cy="6858000"/>
  <p:notesSz cx="6858000" cy="9144000"/>
  <p:defaultTextStyle>
    <a:defPPr>
      <a:defRPr lang="ko-Kore-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36"/>
    <p:restoredTop sz="97872"/>
  </p:normalViewPr>
  <p:slideViewPr>
    <p:cSldViewPr snapToGrid="0" snapToObjects="1">
      <p:cViewPr>
        <p:scale>
          <a:sx n="204" d="100"/>
          <a:sy n="204" d="100"/>
        </p:scale>
        <p:origin x="18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821CB-6A3D-E24F-BF07-F7BC51D599F6}" type="datetimeFigureOut">
              <a:rPr lang="en-US" smtClean="0"/>
              <a:t>7/23/21</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8FB25-51AB-1F4D-8471-6BC46F1D2913}" type="slidenum">
              <a:rPr lang="en-US" smtClean="0"/>
              <a:t>‹#›</a:t>
            </a:fld>
            <a:endParaRPr lang="en-US"/>
          </a:p>
        </p:txBody>
      </p:sp>
    </p:spTree>
    <p:extLst>
      <p:ext uri="{BB962C8B-B14F-4D97-AF65-F5344CB8AC3E}">
        <p14:creationId xmlns:p14="http://schemas.microsoft.com/office/powerpoint/2010/main" val="131786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1F88FB25-51AB-1F4D-8471-6BC46F1D2913}" type="slidenum">
              <a:rPr lang="en-US" smtClean="0"/>
              <a:t>2</a:t>
            </a:fld>
            <a:endParaRPr lang="en-US"/>
          </a:p>
        </p:txBody>
      </p:sp>
    </p:spTree>
    <p:extLst>
      <p:ext uri="{BB962C8B-B14F-4D97-AF65-F5344CB8AC3E}">
        <p14:creationId xmlns:p14="http://schemas.microsoft.com/office/powerpoint/2010/main" val="8528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C08ED0-C980-B04B-8F7E-4E10A4AC8D3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F3AD0C97-D6CC-F746-8BB2-E2155F100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0BA50E94-8745-3B42-AE7A-02E24A815ACE}"/>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5" name="바닥글 개체 틀 4">
            <a:extLst>
              <a:ext uri="{FF2B5EF4-FFF2-40B4-BE49-F238E27FC236}">
                <a16:creationId xmlns:a16="http://schemas.microsoft.com/office/drawing/2014/main" id="{C859DC9B-191B-6E4F-B8D9-143C86464E73}"/>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8F13147-CF3E-9542-A400-35CCDCA84722}"/>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14799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7B9F2B-D741-434F-97D9-84AE120FD031}"/>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313F7CFC-642C-6E43-B7F3-A5E154665FC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4D42B1FD-19C3-9543-91CF-766733648500}"/>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5" name="바닥글 개체 틀 4">
            <a:extLst>
              <a:ext uri="{FF2B5EF4-FFF2-40B4-BE49-F238E27FC236}">
                <a16:creationId xmlns:a16="http://schemas.microsoft.com/office/drawing/2014/main" id="{D16059B6-0F6D-BE4C-83CC-30B14244DE9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96CBDAB-082D-B946-B571-694AC21F9EFF}"/>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47053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8965AE-9FA8-2A4C-803A-C3A26E432FD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2E12B4C7-425F-A040-ADE8-78F12E2B105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F5A8CF4-727A-684C-B5A0-AD0605446234}"/>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5" name="바닥글 개체 틀 4">
            <a:extLst>
              <a:ext uri="{FF2B5EF4-FFF2-40B4-BE49-F238E27FC236}">
                <a16:creationId xmlns:a16="http://schemas.microsoft.com/office/drawing/2014/main" id="{7717716A-11C3-8045-9C0F-6C072D14560F}"/>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FE67BAA-17E6-BF4C-9003-81F7837C08E0}"/>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24772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181563-368F-D043-A4A3-79155B24C0E1}"/>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ECBB7072-878A-054C-B902-B123C1D7D58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8BE3A2AF-002B-CC4F-BE2B-A563F21E8EDB}"/>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5" name="바닥글 개체 틀 4">
            <a:extLst>
              <a:ext uri="{FF2B5EF4-FFF2-40B4-BE49-F238E27FC236}">
                <a16:creationId xmlns:a16="http://schemas.microsoft.com/office/drawing/2014/main" id="{236B8CDD-9A72-6B40-8828-4087478B83E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034C80AD-778E-3843-9DCA-D2E844F1CDEE}"/>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319119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4A7167-1CA6-874C-BFA0-135D83F71C9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133C71C1-DB52-6A43-8717-FE3D6169C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B8E8FDE-E35E-094A-BE88-5E2E9A74A23C}"/>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5" name="바닥글 개체 틀 4">
            <a:extLst>
              <a:ext uri="{FF2B5EF4-FFF2-40B4-BE49-F238E27FC236}">
                <a16:creationId xmlns:a16="http://schemas.microsoft.com/office/drawing/2014/main" id="{7A1F249B-8CD7-E84E-9165-8D59234E896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AD4C096-0DA9-484A-9B1C-02AFE649E425}"/>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194917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366534-0AA6-404B-A280-BFCBCA3ADEB5}"/>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F6394E02-89B8-C047-AE35-4FA799BD297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30E0DCDC-7FD1-924E-B913-FC241B05ACB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D234D86-506F-124A-83C8-1A0D101C9A00}"/>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6" name="바닥글 개체 틀 5">
            <a:extLst>
              <a:ext uri="{FF2B5EF4-FFF2-40B4-BE49-F238E27FC236}">
                <a16:creationId xmlns:a16="http://schemas.microsoft.com/office/drawing/2014/main" id="{F67A290E-5086-1E4D-A9B6-C0D1C2634966}"/>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625ACB24-1E8D-B94A-81B5-31F4EAF7915D}"/>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25917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59FF07-DE5C-F04C-8FA5-5A4D66775445}"/>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7D8A4B17-D09B-5947-87F6-CCC97B8CE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148375B-38B4-C74E-AFCA-0996066D02D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8B9DA33F-6F5E-8949-835B-5308435066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63B0A77-7852-7148-8BE7-062F4AA03AE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FB80E776-A1F7-C34B-BBC6-A910C5A28583}"/>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8" name="바닥글 개체 틀 7">
            <a:extLst>
              <a:ext uri="{FF2B5EF4-FFF2-40B4-BE49-F238E27FC236}">
                <a16:creationId xmlns:a16="http://schemas.microsoft.com/office/drawing/2014/main" id="{B4DBDBCC-26A3-0149-AEEE-C034B3E20FEF}"/>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5F719FE9-5E46-8346-9CC1-EE3011603AF8}"/>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405212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713C4B-4CFB-244F-ABFB-FE03458D053B}"/>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11F775AD-D329-954E-9465-E2C4113BC16C}"/>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4" name="바닥글 개체 틀 3">
            <a:extLst>
              <a:ext uri="{FF2B5EF4-FFF2-40B4-BE49-F238E27FC236}">
                <a16:creationId xmlns:a16="http://schemas.microsoft.com/office/drawing/2014/main" id="{E69B41C3-B542-5743-BB2A-8F96A9417BFC}"/>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237F8674-4EB3-F24A-A708-BBAA125A7EB6}"/>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168241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F8A2942-5433-9042-9653-570C29CD1B0F}"/>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3" name="바닥글 개체 틀 2">
            <a:extLst>
              <a:ext uri="{FF2B5EF4-FFF2-40B4-BE49-F238E27FC236}">
                <a16:creationId xmlns:a16="http://schemas.microsoft.com/office/drawing/2014/main" id="{BC9BC43B-852E-8449-9A3F-724C442A3BC4}"/>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FB59F704-200E-694F-A78D-9CF2206210CD}"/>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166679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2185BD-2683-7A41-B157-1D6DFE8C4A6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ED1469AC-4A81-534B-8363-25932F028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1EB6736F-8317-6443-9EFE-69A41C5D7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733B370-07F4-2F4F-AC62-128AD47E3B21}"/>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6" name="바닥글 개체 틀 5">
            <a:extLst>
              <a:ext uri="{FF2B5EF4-FFF2-40B4-BE49-F238E27FC236}">
                <a16:creationId xmlns:a16="http://schemas.microsoft.com/office/drawing/2014/main" id="{0638DF81-E3B3-E746-BF18-E9856003596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FFE9435D-8A57-BB4B-A195-4057D177DD86}"/>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287313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76F858-C69A-614D-BF7C-7AE87F87B2E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E729A25C-D6CF-0C45-A96E-3C9BF402A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B690C004-71CD-EB47-B9E7-D6A250B8D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B1B29E5-0BB0-1147-8409-1EBEDC95EEA6}"/>
              </a:ext>
            </a:extLst>
          </p:cNvPr>
          <p:cNvSpPr>
            <a:spLocks noGrp="1"/>
          </p:cNvSpPr>
          <p:nvPr>
            <p:ph type="dt" sz="half" idx="10"/>
          </p:nvPr>
        </p:nvSpPr>
        <p:spPr/>
        <p:txBody>
          <a:bodyPr/>
          <a:lstStyle/>
          <a:p>
            <a:fld id="{57B5276C-F51B-8843-B361-AEC39A8DA80A}" type="datetimeFigureOut">
              <a:rPr lang="en-US" smtClean="0"/>
              <a:t>7/23/21</a:t>
            </a:fld>
            <a:endParaRPr lang="en-US"/>
          </a:p>
        </p:txBody>
      </p:sp>
      <p:sp>
        <p:nvSpPr>
          <p:cNvPr id="6" name="바닥글 개체 틀 5">
            <a:extLst>
              <a:ext uri="{FF2B5EF4-FFF2-40B4-BE49-F238E27FC236}">
                <a16:creationId xmlns:a16="http://schemas.microsoft.com/office/drawing/2014/main" id="{CBD711A3-BBDA-1540-8699-77BEFC7BE73D}"/>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E8FD3880-1D5C-4C4F-87A0-7EB2BDDED9BD}"/>
              </a:ext>
            </a:extLst>
          </p:cNvPr>
          <p:cNvSpPr>
            <a:spLocks noGrp="1"/>
          </p:cNvSpPr>
          <p:nvPr>
            <p:ph type="sldNum" sz="quarter" idx="12"/>
          </p:nvPr>
        </p:nvSpPr>
        <p:spPr/>
        <p:txBody>
          <a:bodyPr/>
          <a:lstStyle/>
          <a:p>
            <a:fld id="{1CFF1E9D-699B-2D49-9D30-2FD588E00FAB}" type="slidenum">
              <a:rPr lang="en-US" smtClean="0"/>
              <a:t>‹#›</a:t>
            </a:fld>
            <a:endParaRPr lang="en-US"/>
          </a:p>
        </p:txBody>
      </p:sp>
    </p:spTree>
    <p:extLst>
      <p:ext uri="{BB962C8B-B14F-4D97-AF65-F5344CB8AC3E}">
        <p14:creationId xmlns:p14="http://schemas.microsoft.com/office/powerpoint/2010/main" val="411784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3BF0F73-DBF6-8346-90A2-03CB4AC34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67DD0AAF-1EAE-114A-8B68-1B800C6FC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580102F3-BBB0-CB45-849E-E3934D66F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B5276C-F51B-8843-B361-AEC39A8DA80A}" type="datetimeFigureOut">
              <a:rPr lang="en-US" smtClean="0"/>
              <a:t>7/23/21</a:t>
            </a:fld>
            <a:endParaRPr lang="en-US"/>
          </a:p>
        </p:txBody>
      </p:sp>
      <p:sp>
        <p:nvSpPr>
          <p:cNvPr id="5" name="바닥글 개체 틀 4">
            <a:extLst>
              <a:ext uri="{FF2B5EF4-FFF2-40B4-BE49-F238E27FC236}">
                <a16:creationId xmlns:a16="http://schemas.microsoft.com/office/drawing/2014/main" id="{92B8209B-E1FD-814A-8CD9-76B03EC9C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22C9BAB5-934C-AF43-84F8-FCB4715B9C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F1E9D-699B-2D49-9D30-2FD588E00FAB}" type="slidenum">
              <a:rPr lang="en-US" smtClean="0"/>
              <a:t>‹#›</a:t>
            </a:fld>
            <a:endParaRPr lang="en-US"/>
          </a:p>
        </p:txBody>
      </p:sp>
    </p:spTree>
    <p:extLst>
      <p:ext uri="{BB962C8B-B14F-4D97-AF65-F5344CB8AC3E}">
        <p14:creationId xmlns:p14="http://schemas.microsoft.com/office/powerpoint/2010/main" val="3769666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scm.com/book/en/v2/Getting-Started-First-Time-Git-Setu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what-is-a-git-repositor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scm.com/book/en/v2/Git-Branching-Branches-in-a-Nutshel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scm.com/book/en/v2/Getting-Started-What-is-Git%3F#what_is_git_sec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scm.com/about/free-and-open-sour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scm.com/book/en/v2/Git-Branching-Rebas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it-rebase.io/"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book/en/v2/Getting-Started-What-is-Git%3F#what_is_git_section"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git-scm.com/book/en/v2/Git-Branching-Rebasing#_rebase_peri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scm.com/book/en/v2/Getting-Started-What-is-Git%3F#what_is_git_section"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book/en/v2/Getting-Started-What-is-Git%3F#what_is_git_section"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git-scm.com/book/en/v2/Git-Internals-Maintenance-and-Data-Recovery#_data_recovery"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971D5-B8DB-604E-9D8C-32EFF81E6A2A}"/>
              </a:ext>
            </a:extLst>
          </p:cNvPr>
          <p:cNvSpPr>
            <a:spLocks noGrp="1"/>
          </p:cNvSpPr>
          <p:nvPr>
            <p:ph type="ctrTitle"/>
          </p:nvPr>
        </p:nvSpPr>
        <p:spPr/>
        <p:txBody>
          <a:bodyPr/>
          <a:lstStyle/>
          <a:p>
            <a:r>
              <a:rPr lang="en-US" altLang="ko-KR" dirty="0"/>
              <a:t>Git &amp; </a:t>
            </a:r>
            <a:r>
              <a:rPr lang="en-US" altLang="ko-KR" dirty="0" err="1"/>
              <a:t>github</a:t>
            </a:r>
            <a:r>
              <a:rPr lang="en-US" altLang="ko-KR" dirty="0"/>
              <a:t> </a:t>
            </a:r>
            <a:r>
              <a:rPr lang="ko-KR" altLang="en-US" dirty="0"/>
              <a:t>활용</a:t>
            </a:r>
            <a:endParaRPr lang="en-US" dirty="0"/>
          </a:p>
        </p:txBody>
      </p:sp>
      <p:sp>
        <p:nvSpPr>
          <p:cNvPr id="3" name="부제목 2">
            <a:extLst>
              <a:ext uri="{FF2B5EF4-FFF2-40B4-BE49-F238E27FC236}">
                <a16:creationId xmlns:a16="http://schemas.microsoft.com/office/drawing/2014/main" id="{8B48D01D-E0C2-F64C-9B11-C524883F392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306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orking tree, staging area, and Git directory.">
            <a:extLst>
              <a:ext uri="{FF2B5EF4-FFF2-40B4-BE49-F238E27FC236}">
                <a16:creationId xmlns:a16="http://schemas.microsoft.com/office/drawing/2014/main" id="{CE5B095F-C94A-6748-B3D3-60D553B95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628650"/>
            <a:ext cx="10160000"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3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971D5-B8DB-604E-9D8C-32EFF81E6A2A}"/>
              </a:ext>
            </a:extLst>
          </p:cNvPr>
          <p:cNvSpPr>
            <a:spLocks noGrp="1"/>
          </p:cNvSpPr>
          <p:nvPr>
            <p:ph type="ctrTitle"/>
          </p:nvPr>
        </p:nvSpPr>
        <p:spPr/>
        <p:txBody>
          <a:bodyPr/>
          <a:lstStyle/>
          <a:p>
            <a:r>
              <a:rPr lang="ko-KR" altLang="en-US" dirty="0"/>
              <a:t>기본 용법들</a:t>
            </a:r>
            <a:endParaRPr lang="en-US" dirty="0"/>
          </a:p>
        </p:txBody>
      </p:sp>
      <p:sp>
        <p:nvSpPr>
          <p:cNvPr id="3" name="부제목 2">
            <a:extLst>
              <a:ext uri="{FF2B5EF4-FFF2-40B4-BE49-F238E27FC236}">
                <a16:creationId xmlns:a16="http://schemas.microsoft.com/office/drawing/2014/main" id="{8B48D01D-E0C2-F64C-9B11-C524883F392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882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705E02-FF3C-2449-9505-DA7BACD7840B}"/>
              </a:ext>
            </a:extLst>
          </p:cNvPr>
          <p:cNvSpPr>
            <a:spLocks noGrp="1"/>
          </p:cNvSpPr>
          <p:nvPr>
            <p:ph type="title"/>
          </p:nvPr>
        </p:nvSpPr>
        <p:spPr/>
        <p:txBody>
          <a:bodyPr/>
          <a:lstStyle/>
          <a:p>
            <a:r>
              <a:rPr lang="ko-KR" altLang="en-US" dirty="0">
                <a:hlinkClick r:id="rId2"/>
              </a:rPr>
              <a:t>이멜</a:t>
            </a:r>
            <a:r>
              <a:rPr lang="en-US" altLang="ko-KR" dirty="0">
                <a:hlinkClick r:id="rId2"/>
              </a:rPr>
              <a:t>, </a:t>
            </a:r>
            <a:r>
              <a:rPr lang="ko-KR" altLang="en-US" dirty="0">
                <a:hlinkClick r:id="rId2"/>
              </a:rPr>
              <a:t>이름 세팅</a:t>
            </a:r>
            <a:endParaRPr lang="en-US" dirty="0"/>
          </a:p>
        </p:txBody>
      </p:sp>
      <p:sp>
        <p:nvSpPr>
          <p:cNvPr id="3" name="내용 개체 틀 2">
            <a:extLst>
              <a:ext uri="{FF2B5EF4-FFF2-40B4-BE49-F238E27FC236}">
                <a16:creationId xmlns:a16="http://schemas.microsoft.com/office/drawing/2014/main" id="{E52E601D-CCDE-0F4F-83C2-27B3A25AE96A}"/>
              </a:ext>
            </a:extLst>
          </p:cNvPr>
          <p:cNvSpPr>
            <a:spLocks noGrp="1"/>
          </p:cNvSpPr>
          <p:nvPr>
            <p:ph idx="1"/>
          </p:nvPr>
        </p:nvSpPr>
        <p:spPr/>
        <p:txBody>
          <a:bodyPr/>
          <a:lstStyle/>
          <a:p>
            <a:r>
              <a:rPr lang="fi-FI" altLang="ko-Kore-FI" dirty="0"/>
              <a:t>$ </a:t>
            </a:r>
            <a:r>
              <a:rPr lang="fi-FI" altLang="ko-Kore-FI" dirty="0" err="1"/>
              <a:t>git</a:t>
            </a:r>
            <a:r>
              <a:rPr lang="fi-FI" altLang="ko-Kore-FI" dirty="0"/>
              <a:t> </a:t>
            </a:r>
            <a:r>
              <a:rPr lang="fi-FI" altLang="ko-Kore-FI" dirty="0" err="1"/>
              <a:t>config</a:t>
            </a:r>
            <a:r>
              <a:rPr lang="fi-FI" altLang="ko-Kore-FI" dirty="0"/>
              <a:t> --</a:t>
            </a:r>
            <a:r>
              <a:rPr lang="fi-FI" altLang="ko-Kore-FI" dirty="0" err="1"/>
              <a:t>list</a:t>
            </a:r>
            <a:r>
              <a:rPr lang="fi-FI" altLang="ko-Kore-FI" dirty="0"/>
              <a:t> --show-</a:t>
            </a:r>
            <a:r>
              <a:rPr lang="fi-FI" altLang="ko-Kore-FI" dirty="0" err="1"/>
              <a:t>origin</a:t>
            </a:r>
            <a:endParaRPr lang="fi-FI" altLang="ko-Kore-FI" dirty="0"/>
          </a:p>
          <a:p>
            <a:r>
              <a:rPr lang="en-US" dirty="0"/>
              <a:t>$ git config --global </a:t>
            </a:r>
            <a:r>
              <a:rPr lang="en-US" dirty="0" err="1"/>
              <a:t>user.name</a:t>
            </a:r>
            <a:r>
              <a:rPr lang="en-US" dirty="0"/>
              <a:t> "John Doe"</a:t>
            </a:r>
          </a:p>
          <a:p>
            <a:r>
              <a:rPr lang="en-US" dirty="0"/>
              <a:t>$ git config --global </a:t>
            </a:r>
            <a:r>
              <a:rPr lang="en-US" dirty="0" err="1"/>
              <a:t>user.email</a:t>
            </a:r>
            <a:r>
              <a:rPr lang="en-US" dirty="0"/>
              <a:t> </a:t>
            </a:r>
            <a:r>
              <a:rPr lang="en-US" dirty="0" err="1"/>
              <a:t>johndoe@example.com</a:t>
            </a:r>
            <a:br>
              <a:rPr lang="en-US" dirty="0"/>
            </a:br>
            <a:endParaRPr lang="en-US" dirty="0"/>
          </a:p>
          <a:p>
            <a:endParaRPr lang="en-US" dirty="0"/>
          </a:p>
        </p:txBody>
      </p:sp>
    </p:spTree>
    <p:extLst>
      <p:ext uri="{BB962C8B-B14F-4D97-AF65-F5344CB8AC3E}">
        <p14:creationId xmlns:p14="http://schemas.microsoft.com/office/powerpoint/2010/main" val="255865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C512E0-69D0-F54F-99BC-73EF6870128C}"/>
              </a:ext>
            </a:extLst>
          </p:cNvPr>
          <p:cNvSpPr>
            <a:spLocks noGrp="1"/>
          </p:cNvSpPr>
          <p:nvPr>
            <p:ph type="title"/>
          </p:nvPr>
        </p:nvSpPr>
        <p:spPr/>
        <p:txBody>
          <a:bodyPr/>
          <a:lstStyle/>
          <a:p>
            <a:r>
              <a:rPr lang="en-US" dirty="0">
                <a:hlinkClick r:id="rId2"/>
              </a:rPr>
              <a:t>What is a GIT Repository?</a:t>
            </a:r>
            <a:endParaRPr lang="en-US" dirty="0"/>
          </a:p>
        </p:txBody>
      </p:sp>
      <p:sp>
        <p:nvSpPr>
          <p:cNvPr id="3" name="내용 개체 틀 2">
            <a:extLst>
              <a:ext uri="{FF2B5EF4-FFF2-40B4-BE49-F238E27FC236}">
                <a16:creationId xmlns:a16="http://schemas.microsoft.com/office/drawing/2014/main" id="{7696A6FF-B3E6-7C4A-B885-F033067A84C3}"/>
              </a:ext>
            </a:extLst>
          </p:cNvPr>
          <p:cNvSpPr>
            <a:spLocks noGrp="1"/>
          </p:cNvSpPr>
          <p:nvPr>
            <p:ph idx="1"/>
          </p:nvPr>
        </p:nvSpPr>
        <p:spPr/>
        <p:txBody>
          <a:bodyPr/>
          <a:lstStyle/>
          <a:p>
            <a:r>
              <a:rPr lang="en-US" dirty="0"/>
              <a:t>Repositories in GIT contain a collection of files of various different versions of a Project.</a:t>
            </a:r>
          </a:p>
          <a:p>
            <a:r>
              <a:rPr lang="en-US" dirty="0"/>
              <a:t>The process of copying the content from an existing Git Repository with the help of various Git Tools is termed as cloning.</a:t>
            </a:r>
          </a:p>
          <a:p>
            <a:endParaRPr lang="en-US" dirty="0"/>
          </a:p>
        </p:txBody>
      </p:sp>
    </p:spTree>
    <p:extLst>
      <p:ext uri="{BB962C8B-B14F-4D97-AF65-F5344CB8AC3E}">
        <p14:creationId xmlns:p14="http://schemas.microsoft.com/office/powerpoint/2010/main" val="177000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E2803D-FA2C-1C49-B9FB-EF5C2BE8CC55}"/>
              </a:ext>
            </a:extLst>
          </p:cNvPr>
          <p:cNvSpPr>
            <a:spLocks noGrp="1"/>
          </p:cNvSpPr>
          <p:nvPr>
            <p:ph type="title"/>
          </p:nvPr>
        </p:nvSpPr>
        <p:spPr/>
        <p:txBody>
          <a:bodyPr/>
          <a:lstStyle/>
          <a:p>
            <a:r>
              <a:rPr lang="en-US" dirty="0"/>
              <a:t>What Is GitHub</a:t>
            </a:r>
          </a:p>
        </p:txBody>
      </p:sp>
      <p:sp>
        <p:nvSpPr>
          <p:cNvPr id="3" name="내용 개체 틀 2">
            <a:extLst>
              <a:ext uri="{FF2B5EF4-FFF2-40B4-BE49-F238E27FC236}">
                <a16:creationId xmlns:a16="http://schemas.microsoft.com/office/drawing/2014/main" id="{EE16CF04-7F11-D84F-B316-97773C8D85CE}"/>
              </a:ext>
            </a:extLst>
          </p:cNvPr>
          <p:cNvSpPr>
            <a:spLocks noGrp="1"/>
          </p:cNvSpPr>
          <p:nvPr>
            <p:ph idx="1"/>
          </p:nvPr>
        </p:nvSpPr>
        <p:spPr/>
        <p:txBody>
          <a:bodyPr/>
          <a:lstStyle/>
          <a:p>
            <a:r>
              <a:rPr lang="en-US" dirty="0"/>
              <a:t>GitHub is a for-profit company that offers a cloud-based Git repository hosting service.</a:t>
            </a:r>
          </a:p>
          <a:p>
            <a:r>
              <a:rPr lang="en-US" dirty="0"/>
              <a:t>GitHub is a website and cloud-based service that helps developers store and manage their code, as well as track and control changes to their code.</a:t>
            </a:r>
          </a:p>
        </p:txBody>
      </p:sp>
    </p:spTree>
    <p:extLst>
      <p:ext uri="{BB962C8B-B14F-4D97-AF65-F5344CB8AC3E}">
        <p14:creationId xmlns:p14="http://schemas.microsoft.com/office/powerpoint/2010/main" val="75621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A62C0F-1780-EC47-8D15-36D339F574B2}"/>
              </a:ext>
            </a:extLst>
          </p:cNvPr>
          <p:cNvSpPr>
            <a:spLocks noGrp="1"/>
          </p:cNvSpPr>
          <p:nvPr>
            <p:ph type="title"/>
          </p:nvPr>
        </p:nvSpPr>
        <p:spPr/>
        <p:txBody>
          <a:bodyPr/>
          <a:lstStyle/>
          <a:p>
            <a:r>
              <a:rPr lang="ko-KR" altLang="en-US" dirty="0"/>
              <a:t>깃 </a:t>
            </a:r>
            <a:r>
              <a:rPr lang="ko-KR" altLang="en-US" dirty="0" err="1"/>
              <a:t>리포</a:t>
            </a:r>
            <a:r>
              <a:rPr lang="ko-KR" altLang="en-US" dirty="0"/>
              <a:t> 시작하기</a:t>
            </a:r>
            <a:r>
              <a:rPr lang="en-US" altLang="ko-KR" dirty="0"/>
              <a:t> (</a:t>
            </a:r>
            <a:r>
              <a:rPr lang="ko-KR" altLang="en-US" dirty="0"/>
              <a:t>로컬에서</a:t>
            </a:r>
            <a:r>
              <a:rPr lang="en-US" altLang="ko-KR" dirty="0"/>
              <a:t>)</a:t>
            </a:r>
            <a:endParaRPr lang="en-US" dirty="0"/>
          </a:p>
        </p:txBody>
      </p:sp>
      <p:sp>
        <p:nvSpPr>
          <p:cNvPr id="3" name="내용 개체 틀 2">
            <a:extLst>
              <a:ext uri="{FF2B5EF4-FFF2-40B4-BE49-F238E27FC236}">
                <a16:creationId xmlns:a16="http://schemas.microsoft.com/office/drawing/2014/main" id="{CBD7C383-DC5D-8045-A807-F785AA87545D}"/>
              </a:ext>
            </a:extLst>
          </p:cNvPr>
          <p:cNvSpPr>
            <a:spLocks noGrp="1"/>
          </p:cNvSpPr>
          <p:nvPr>
            <p:ph idx="1"/>
          </p:nvPr>
        </p:nvSpPr>
        <p:spPr/>
        <p:txBody>
          <a:bodyPr/>
          <a:lstStyle/>
          <a:p>
            <a:r>
              <a:rPr lang="en-US" dirty="0"/>
              <a:t>$ git </a:t>
            </a:r>
            <a:r>
              <a:rPr lang="en-US" dirty="0" err="1"/>
              <a:t>init</a:t>
            </a:r>
            <a:endParaRPr lang="en-US" dirty="0"/>
          </a:p>
          <a:p>
            <a:r>
              <a:rPr lang="en-US" dirty="0"/>
              <a:t>Initial commit</a:t>
            </a:r>
          </a:p>
          <a:p>
            <a:r>
              <a:rPr lang="ko-KR" altLang="en-US" dirty="0" err="1"/>
              <a:t>깃헙에서</a:t>
            </a:r>
            <a:r>
              <a:rPr lang="ko-KR" altLang="en-US" dirty="0"/>
              <a:t> </a:t>
            </a:r>
            <a:r>
              <a:rPr lang="ko-KR" altLang="en-US" dirty="0" err="1"/>
              <a:t>리포</a:t>
            </a:r>
            <a:r>
              <a:rPr lang="ko-KR" altLang="en-US" dirty="0"/>
              <a:t> 만들기</a:t>
            </a:r>
            <a:endParaRPr lang="en-US" altLang="ko-KR" dirty="0"/>
          </a:p>
          <a:p>
            <a:r>
              <a:rPr lang="ko-KR" altLang="en-US" dirty="0"/>
              <a:t>설명을 따라 </a:t>
            </a:r>
            <a:r>
              <a:rPr lang="ko-KR" altLang="en-US" dirty="0" err="1"/>
              <a:t>리모트에</a:t>
            </a:r>
            <a:r>
              <a:rPr lang="ko-KR" altLang="en-US" dirty="0"/>
              <a:t> </a:t>
            </a:r>
            <a:r>
              <a:rPr lang="ko-KR" altLang="en-US" dirty="0" err="1"/>
              <a:t>푸쉬하기</a:t>
            </a:r>
            <a:endParaRPr lang="en-US" dirty="0"/>
          </a:p>
        </p:txBody>
      </p:sp>
    </p:spTree>
    <p:extLst>
      <p:ext uri="{BB962C8B-B14F-4D97-AF65-F5344CB8AC3E}">
        <p14:creationId xmlns:p14="http://schemas.microsoft.com/office/powerpoint/2010/main" val="167461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59D95-BB4B-4F48-9BCA-D4570A72FE9D}"/>
              </a:ext>
            </a:extLst>
          </p:cNvPr>
          <p:cNvSpPr>
            <a:spLocks noGrp="1"/>
          </p:cNvSpPr>
          <p:nvPr>
            <p:ph type="title"/>
          </p:nvPr>
        </p:nvSpPr>
        <p:spPr/>
        <p:txBody>
          <a:bodyPr/>
          <a:lstStyle/>
          <a:p>
            <a:r>
              <a:rPr lang="en-US" dirty="0"/>
              <a:t>Branch</a:t>
            </a:r>
          </a:p>
        </p:txBody>
      </p:sp>
      <p:sp>
        <p:nvSpPr>
          <p:cNvPr id="3" name="내용 개체 틀 2">
            <a:extLst>
              <a:ext uri="{FF2B5EF4-FFF2-40B4-BE49-F238E27FC236}">
                <a16:creationId xmlns:a16="http://schemas.microsoft.com/office/drawing/2014/main" id="{CC71390A-67C5-DC45-8298-CD90443FAE5E}"/>
              </a:ext>
            </a:extLst>
          </p:cNvPr>
          <p:cNvSpPr>
            <a:spLocks noGrp="1"/>
          </p:cNvSpPr>
          <p:nvPr>
            <p:ph idx="1"/>
          </p:nvPr>
        </p:nvSpPr>
        <p:spPr/>
        <p:txBody>
          <a:bodyPr/>
          <a:lstStyle/>
          <a:p>
            <a:r>
              <a:rPr lang="en-US" dirty="0"/>
              <a:t>A branch in Git is simply a lightweight movable pointer to a commit.</a:t>
            </a:r>
          </a:p>
          <a:p>
            <a:r>
              <a:rPr lang="en-US" dirty="0"/>
              <a:t>Git keeps a special pointer called HEAD. This is a pointer to the local branch you’re currently on.</a:t>
            </a:r>
          </a:p>
        </p:txBody>
      </p:sp>
      <p:pic>
        <p:nvPicPr>
          <p:cNvPr id="13314" name="Picture 2" descr="HEAD pointing to a branch">
            <a:extLst>
              <a:ext uri="{FF2B5EF4-FFF2-40B4-BE49-F238E27FC236}">
                <a16:creationId xmlns:a16="http://schemas.microsoft.com/office/drawing/2014/main" id="{86C087AA-C4B1-6848-B84B-DFCC8D0F2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5080000" cy="29654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ivergent history">
            <a:extLst>
              <a:ext uri="{FF2B5EF4-FFF2-40B4-BE49-F238E27FC236}">
                <a16:creationId xmlns:a16="http://schemas.microsoft.com/office/drawing/2014/main" id="{C58FA65D-610D-4144-B30E-008321415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137" y="2847848"/>
            <a:ext cx="6265863" cy="401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5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102F1E-FABB-E64C-92B8-634D1B9D7C53}"/>
              </a:ext>
            </a:extLst>
          </p:cNvPr>
          <p:cNvSpPr>
            <a:spLocks noGrp="1"/>
          </p:cNvSpPr>
          <p:nvPr>
            <p:ph type="title"/>
          </p:nvPr>
        </p:nvSpPr>
        <p:spPr/>
        <p:txBody>
          <a:bodyPr/>
          <a:lstStyle/>
          <a:p>
            <a:r>
              <a:rPr lang="en-US" altLang="ko-KR" dirty="0">
                <a:hlinkClick r:id="rId2"/>
              </a:rPr>
              <a:t>Branching</a:t>
            </a:r>
            <a:endParaRPr lang="en-US" dirty="0"/>
          </a:p>
        </p:txBody>
      </p:sp>
      <p:sp>
        <p:nvSpPr>
          <p:cNvPr id="3" name="내용 개체 틀 2">
            <a:extLst>
              <a:ext uri="{FF2B5EF4-FFF2-40B4-BE49-F238E27FC236}">
                <a16:creationId xmlns:a16="http://schemas.microsoft.com/office/drawing/2014/main" id="{A0753FB7-0B73-AE4D-8093-0D974AE8E368}"/>
              </a:ext>
            </a:extLst>
          </p:cNvPr>
          <p:cNvSpPr>
            <a:spLocks noGrp="1"/>
          </p:cNvSpPr>
          <p:nvPr>
            <p:ph idx="1"/>
          </p:nvPr>
        </p:nvSpPr>
        <p:spPr/>
        <p:txBody>
          <a:bodyPr>
            <a:normAutofit/>
          </a:bodyPr>
          <a:lstStyle/>
          <a:p>
            <a:r>
              <a:rPr lang="en-US" dirty="0"/>
              <a:t>Branching means you diverge from the main line of development and continue to do work without messing with that main line.</a:t>
            </a:r>
          </a:p>
          <a:p>
            <a:r>
              <a:rPr lang="en-US" dirty="0"/>
              <a:t>Git encourages workflows that branch and merge often. (branching is super fast in git)</a:t>
            </a:r>
            <a:endParaRPr lang="en-US" altLang="ko-Kore-FI" dirty="0"/>
          </a:p>
        </p:txBody>
      </p:sp>
    </p:spTree>
    <p:extLst>
      <p:ext uri="{BB962C8B-B14F-4D97-AF65-F5344CB8AC3E}">
        <p14:creationId xmlns:p14="http://schemas.microsoft.com/office/powerpoint/2010/main" val="178138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102F1E-FABB-E64C-92B8-634D1B9D7C53}"/>
              </a:ext>
            </a:extLst>
          </p:cNvPr>
          <p:cNvSpPr>
            <a:spLocks noGrp="1"/>
          </p:cNvSpPr>
          <p:nvPr>
            <p:ph type="title"/>
          </p:nvPr>
        </p:nvSpPr>
        <p:spPr/>
        <p:txBody>
          <a:bodyPr/>
          <a:lstStyle/>
          <a:p>
            <a:r>
              <a:rPr lang="en-US" altLang="ko-KR" dirty="0"/>
              <a:t>Branching</a:t>
            </a:r>
            <a:endParaRPr lang="en-US" dirty="0"/>
          </a:p>
        </p:txBody>
      </p:sp>
      <p:sp>
        <p:nvSpPr>
          <p:cNvPr id="3" name="내용 개체 틀 2">
            <a:extLst>
              <a:ext uri="{FF2B5EF4-FFF2-40B4-BE49-F238E27FC236}">
                <a16:creationId xmlns:a16="http://schemas.microsoft.com/office/drawing/2014/main" id="{A0753FB7-0B73-AE4D-8093-0D974AE8E368}"/>
              </a:ext>
            </a:extLst>
          </p:cNvPr>
          <p:cNvSpPr>
            <a:spLocks noGrp="1"/>
          </p:cNvSpPr>
          <p:nvPr>
            <p:ph idx="1"/>
          </p:nvPr>
        </p:nvSpPr>
        <p:spPr/>
        <p:txBody>
          <a:bodyPr/>
          <a:lstStyle/>
          <a:p>
            <a:r>
              <a:rPr lang="en-US" dirty="0"/>
              <a:t>$ git branch &lt;branch-name&gt;</a:t>
            </a:r>
          </a:p>
          <a:p>
            <a:r>
              <a:rPr lang="en-US" dirty="0"/>
              <a:t>$ git checkout </a:t>
            </a:r>
            <a:r>
              <a:rPr lang="en-US" altLang="ko-Kore-FI" dirty="0"/>
              <a:t>&lt;branch-name&gt;</a:t>
            </a:r>
            <a:r>
              <a:rPr lang="ko-KR" altLang="en-US" dirty="0"/>
              <a:t> </a:t>
            </a:r>
            <a:r>
              <a:rPr lang="en-US" altLang="ko-KR" dirty="0"/>
              <a:t>(or commit hash)</a:t>
            </a:r>
            <a:endParaRPr lang="en-US" dirty="0"/>
          </a:p>
          <a:p>
            <a:r>
              <a:rPr lang="en-US" dirty="0"/>
              <a:t>Better $ git checkout –b </a:t>
            </a:r>
            <a:r>
              <a:rPr lang="en-US" altLang="ko-Kore-FI" dirty="0"/>
              <a:t>&lt;branch-name&gt;</a:t>
            </a:r>
          </a:p>
          <a:p>
            <a:r>
              <a:rPr lang="en-US" altLang="ko-Kore-FI" dirty="0"/>
              <a:t>Switching branches changes files in your working directory</a:t>
            </a:r>
            <a:r>
              <a:rPr lang="en-US" altLang="ko-KR" dirty="0"/>
              <a:t>.</a:t>
            </a:r>
            <a:r>
              <a:rPr lang="ko-KR" altLang="en-US" dirty="0"/>
              <a:t> </a:t>
            </a:r>
            <a:r>
              <a:rPr lang="fi-FI" altLang="ko-KR" dirty="0"/>
              <a:t> If </a:t>
            </a:r>
            <a:r>
              <a:rPr lang="fi-FI" altLang="ko-KR" dirty="0" err="1"/>
              <a:t>Git</a:t>
            </a:r>
            <a:r>
              <a:rPr lang="fi-FI" altLang="ko-KR" dirty="0"/>
              <a:t> </a:t>
            </a:r>
            <a:r>
              <a:rPr lang="fi-FI" altLang="ko-KR" dirty="0" err="1"/>
              <a:t>cannot</a:t>
            </a:r>
            <a:r>
              <a:rPr lang="fi-FI" altLang="ko-KR" dirty="0"/>
              <a:t> </a:t>
            </a:r>
            <a:r>
              <a:rPr lang="fi-FI" altLang="ko-KR" dirty="0" err="1"/>
              <a:t>do</a:t>
            </a:r>
            <a:r>
              <a:rPr lang="fi-FI" altLang="ko-KR" dirty="0"/>
              <a:t> it </a:t>
            </a:r>
            <a:r>
              <a:rPr lang="fi-FI" altLang="ko-KR" dirty="0" err="1"/>
              <a:t>cleanly</a:t>
            </a:r>
            <a:r>
              <a:rPr lang="fi-FI" altLang="ko-KR" dirty="0"/>
              <a:t>, it </a:t>
            </a:r>
            <a:r>
              <a:rPr lang="fi-FI" altLang="ko-KR" dirty="0" err="1"/>
              <a:t>will</a:t>
            </a:r>
            <a:r>
              <a:rPr lang="fi-FI" altLang="ko-KR" dirty="0"/>
              <a:t> </a:t>
            </a:r>
            <a:r>
              <a:rPr lang="fi-FI" altLang="ko-KR" dirty="0" err="1"/>
              <a:t>not</a:t>
            </a:r>
            <a:r>
              <a:rPr lang="fi-FI" altLang="ko-KR" dirty="0"/>
              <a:t> </a:t>
            </a:r>
            <a:r>
              <a:rPr lang="fi-FI" altLang="ko-KR" dirty="0" err="1"/>
              <a:t>let</a:t>
            </a:r>
            <a:r>
              <a:rPr lang="fi-FI" altLang="ko-KR" dirty="0"/>
              <a:t> </a:t>
            </a:r>
            <a:r>
              <a:rPr lang="fi-FI" altLang="ko-KR" dirty="0" err="1"/>
              <a:t>you</a:t>
            </a:r>
            <a:r>
              <a:rPr lang="fi-FI" altLang="ko-KR" dirty="0"/>
              <a:t> </a:t>
            </a:r>
            <a:r>
              <a:rPr lang="fi-FI" altLang="ko-KR" dirty="0" err="1"/>
              <a:t>switch</a:t>
            </a:r>
            <a:r>
              <a:rPr lang="fi-FI" altLang="ko-KR" dirty="0"/>
              <a:t> at all.</a:t>
            </a:r>
            <a:endParaRPr lang="en-US" altLang="ko-Kore-FI" dirty="0"/>
          </a:p>
        </p:txBody>
      </p:sp>
    </p:spTree>
    <p:extLst>
      <p:ext uri="{BB962C8B-B14F-4D97-AF65-F5344CB8AC3E}">
        <p14:creationId xmlns:p14="http://schemas.microsoft.com/office/powerpoint/2010/main" val="2987535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2B932B-0106-2340-9701-87BA69A6AB2C}"/>
              </a:ext>
            </a:extLst>
          </p:cNvPr>
          <p:cNvSpPr>
            <a:spLocks noGrp="1"/>
          </p:cNvSpPr>
          <p:nvPr>
            <p:ph type="title"/>
          </p:nvPr>
        </p:nvSpPr>
        <p:spPr/>
        <p:txBody>
          <a:bodyPr/>
          <a:lstStyle/>
          <a:p>
            <a:r>
              <a:rPr lang="en-US" dirty="0"/>
              <a:t>Exercise</a:t>
            </a:r>
          </a:p>
        </p:txBody>
      </p:sp>
      <p:sp>
        <p:nvSpPr>
          <p:cNvPr id="3" name="내용 개체 틀 2">
            <a:extLst>
              <a:ext uri="{FF2B5EF4-FFF2-40B4-BE49-F238E27FC236}">
                <a16:creationId xmlns:a16="http://schemas.microsoft.com/office/drawing/2014/main" id="{0831699D-A451-7744-96AA-BA8A8F78E5B2}"/>
              </a:ext>
            </a:extLst>
          </p:cNvPr>
          <p:cNvSpPr>
            <a:spLocks noGrp="1"/>
          </p:cNvSpPr>
          <p:nvPr>
            <p:ph idx="1"/>
          </p:nvPr>
        </p:nvSpPr>
        <p:spPr/>
        <p:txBody>
          <a:bodyPr>
            <a:normAutofit fontScale="92500"/>
          </a:bodyPr>
          <a:lstStyle/>
          <a:p>
            <a:pPr algn="l">
              <a:buFont typeface="+mj-lt"/>
              <a:buAutoNum type="arabicPeriod"/>
            </a:pPr>
            <a:r>
              <a:rPr lang="fi-FI" altLang="ko-Kore-FI" b="0" i="0" dirty="0" err="1">
                <a:solidFill>
                  <a:srgbClr val="4E443C"/>
                </a:solidFill>
                <a:effectLst/>
                <a:latin typeface="Arial" panose="020B0604020202020204" pitchFamily="34" charset="0"/>
              </a:rPr>
              <a:t>Do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some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on a </a:t>
            </a:r>
            <a:r>
              <a:rPr lang="fi-FI" altLang="ko-Kore-FI" b="0" i="0" dirty="0" err="1">
                <a:solidFill>
                  <a:srgbClr val="4E443C"/>
                </a:solidFill>
                <a:effectLst/>
                <a:latin typeface="Arial" panose="020B0604020202020204" pitchFamily="34" charset="0"/>
              </a:rPr>
              <a:t>website</a:t>
            </a:r>
            <a:r>
              <a:rPr lang="fi-FI" altLang="ko-Kore-FI" b="0" i="0" dirty="0">
                <a:solidFill>
                  <a:srgbClr val="4E443C"/>
                </a:solidFill>
                <a:effectLst/>
                <a:latin typeface="Arial" panose="020B0604020202020204" pitchFamily="34" charset="0"/>
              </a:rPr>
              <a:t>.</a:t>
            </a:r>
          </a:p>
          <a:p>
            <a:pPr algn="l">
              <a:buFont typeface="+mj-lt"/>
              <a:buAutoNum type="arabicPeriod"/>
            </a:pPr>
            <a:r>
              <a:rPr lang="fi-FI" altLang="ko-Kore-FI" b="0" i="0" dirty="0" err="1">
                <a:solidFill>
                  <a:srgbClr val="4E443C"/>
                </a:solidFill>
                <a:effectLst/>
                <a:latin typeface="Arial" panose="020B0604020202020204" pitchFamily="34" charset="0"/>
              </a:rPr>
              <a:t>Create</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for a </a:t>
            </a:r>
            <a:r>
              <a:rPr lang="fi-FI" altLang="ko-Kore-FI" b="0" i="0" dirty="0" err="1">
                <a:solidFill>
                  <a:srgbClr val="4E443C"/>
                </a:solidFill>
                <a:effectLst/>
                <a:latin typeface="Arial" panose="020B0604020202020204" pitchFamily="34" charset="0"/>
              </a:rPr>
              <a:t>new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user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 on.</a:t>
            </a:r>
          </a:p>
          <a:p>
            <a:pPr algn="l">
              <a:buFont typeface="+mj-lt"/>
              <a:buAutoNum type="arabicPeriod"/>
            </a:pPr>
            <a:r>
              <a:rPr lang="fi-FI" altLang="ko-Kore-FI" b="0" i="0" dirty="0" err="1">
                <a:solidFill>
                  <a:srgbClr val="4E443C"/>
                </a:solidFill>
                <a:effectLst/>
                <a:latin typeface="Arial" panose="020B0604020202020204" pitchFamily="34" charset="0"/>
              </a:rPr>
              <a:t>Do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some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a:t>
            </a:r>
          </a:p>
          <a:p>
            <a:pPr algn="l"/>
            <a:r>
              <a:rPr lang="fi-FI" altLang="ko-Kore-FI" b="0" i="0" dirty="0">
                <a:solidFill>
                  <a:srgbClr val="4E443C"/>
                </a:solidFill>
                <a:effectLst/>
                <a:latin typeface="Arial" panose="020B0604020202020204" pitchFamily="34" charset="0"/>
              </a:rPr>
              <a:t>At </a:t>
            </a:r>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receive</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call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another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issue</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critical</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need</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hotfix</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following</a:t>
            </a:r>
            <a:r>
              <a:rPr lang="fi-FI" altLang="ko-Kore-FI" b="0" i="0" dirty="0">
                <a:solidFill>
                  <a:srgbClr val="4E443C"/>
                </a:solidFill>
                <a:effectLst/>
                <a:latin typeface="Arial" panose="020B0604020202020204" pitchFamily="34" charset="0"/>
              </a:rPr>
              <a:t>:</a:t>
            </a:r>
          </a:p>
          <a:p>
            <a:pPr algn="l">
              <a:buFont typeface="+mj-lt"/>
              <a:buAutoNum type="arabicPeriod"/>
            </a:pPr>
            <a:r>
              <a:rPr lang="fi-FI" altLang="ko-Kore-FI" b="0" i="0" dirty="0" err="1">
                <a:solidFill>
                  <a:srgbClr val="4E443C"/>
                </a:solidFill>
                <a:effectLst/>
                <a:latin typeface="Arial" panose="020B0604020202020204" pitchFamily="34" charset="0"/>
              </a:rPr>
              <a:t>Switch</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production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a:t>
            </a:r>
          </a:p>
          <a:p>
            <a:pPr algn="l">
              <a:buFont typeface="+mj-lt"/>
              <a:buAutoNum type="arabicPeriod"/>
            </a:pPr>
            <a:r>
              <a:rPr lang="fi-FI" altLang="ko-Kore-FI" b="0" i="0" dirty="0" err="1">
                <a:solidFill>
                  <a:srgbClr val="4E443C"/>
                </a:solidFill>
                <a:effectLst/>
                <a:latin typeface="Arial" panose="020B0604020202020204" pitchFamily="34" charset="0"/>
              </a:rPr>
              <a:t>Create</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add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hotfix</a:t>
            </a:r>
            <a:r>
              <a:rPr lang="fi-FI" altLang="ko-Kore-FI" b="0" i="0" dirty="0">
                <a:solidFill>
                  <a:srgbClr val="4E443C"/>
                </a:solidFill>
                <a:effectLst/>
                <a:latin typeface="Arial" panose="020B0604020202020204" pitchFamily="34" charset="0"/>
              </a:rPr>
              <a:t>.</a:t>
            </a:r>
          </a:p>
          <a:p>
            <a:pPr algn="l">
              <a:buFont typeface="+mj-lt"/>
              <a:buAutoNum type="arabicPeriod"/>
            </a:pPr>
            <a:r>
              <a:rPr lang="fi-FI" altLang="ko-Kore-FI" b="0" i="0" dirty="0" err="1">
                <a:solidFill>
                  <a:srgbClr val="4E443C"/>
                </a:solidFill>
                <a:effectLst/>
                <a:latin typeface="Arial" panose="020B0604020202020204" pitchFamily="34" charset="0"/>
              </a:rPr>
              <a:t>After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tested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merge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hotfix</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push</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production</a:t>
            </a:r>
            <a:r>
              <a:rPr lang="fi-FI" altLang="ko-Kore-FI" b="0" i="0" dirty="0">
                <a:solidFill>
                  <a:srgbClr val="4E443C"/>
                </a:solidFill>
                <a:effectLst/>
                <a:latin typeface="Arial" panose="020B0604020202020204" pitchFamily="34" charset="0"/>
              </a:rPr>
              <a:t>.</a:t>
            </a:r>
          </a:p>
          <a:p>
            <a:pPr algn="l">
              <a:buFont typeface="+mj-lt"/>
              <a:buAutoNum type="arabicPeriod"/>
            </a:pPr>
            <a:r>
              <a:rPr lang="fi-FI" altLang="ko-Kore-FI" b="0" i="0" dirty="0" err="1">
                <a:solidFill>
                  <a:srgbClr val="4E443C"/>
                </a:solidFill>
                <a:effectLst/>
                <a:latin typeface="Arial" panose="020B0604020202020204" pitchFamily="34" charset="0"/>
              </a:rPr>
              <a:t>Switch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back</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original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user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story</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continue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val="87068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705E02-FF3C-2449-9505-DA7BACD7840B}"/>
              </a:ext>
            </a:extLst>
          </p:cNvPr>
          <p:cNvSpPr>
            <a:spLocks noGrp="1"/>
          </p:cNvSpPr>
          <p:nvPr>
            <p:ph type="title"/>
          </p:nvPr>
        </p:nvSpPr>
        <p:spPr/>
        <p:txBody>
          <a:bodyPr/>
          <a:lstStyle/>
          <a:p>
            <a:r>
              <a:rPr lang="en-US" dirty="0">
                <a:hlinkClick r:id="rId3"/>
              </a:rPr>
              <a:t>What is Git?</a:t>
            </a:r>
            <a:r>
              <a:rPr lang="en-US" dirty="0"/>
              <a:t> (1)</a:t>
            </a:r>
          </a:p>
        </p:txBody>
      </p:sp>
      <p:sp>
        <p:nvSpPr>
          <p:cNvPr id="3" name="내용 개체 틀 2">
            <a:extLst>
              <a:ext uri="{FF2B5EF4-FFF2-40B4-BE49-F238E27FC236}">
                <a16:creationId xmlns:a16="http://schemas.microsoft.com/office/drawing/2014/main" id="{E52E601D-CCDE-0F4F-83C2-27B3A25AE96A}"/>
              </a:ext>
            </a:extLst>
          </p:cNvPr>
          <p:cNvSpPr>
            <a:spLocks noGrp="1"/>
          </p:cNvSpPr>
          <p:nvPr>
            <p:ph idx="1"/>
          </p:nvPr>
        </p:nvSpPr>
        <p:spPr/>
        <p:txBody>
          <a:bodyPr>
            <a:normAutofit/>
          </a:bodyPr>
          <a:lstStyle/>
          <a:p>
            <a:pPr algn="l"/>
            <a:r>
              <a:rPr lang="fi-FI" altLang="ko-Kore-FI" b="0" i="0" dirty="0" err="1">
                <a:solidFill>
                  <a:srgbClr val="4E443C"/>
                </a:solidFill>
                <a:effectLst/>
                <a:latin typeface="Adelle"/>
              </a:rPr>
              <a:t>Git</a:t>
            </a:r>
            <a:r>
              <a:rPr lang="fi-FI" altLang="ko-Kore-FI" b="0" i="0" dirty="0">
                <a:solidFill>
                  <a:srgbClr val="4E443C"/>
                </a:solidFill>
                <a:effectLst/>
                <a:latin typeface="Adelle"/>
              </a:rPr>
              <a:t> is a </a:t>
            </a:r>
            <a:r>
              <a:rPr lang="fi-FI" altLang="ko-Kore-FI" b="0" i="0" u="none" strike="noStrike" dirty="0">
                <a:solidFill>
                  <a:srgbClr val="0388A6"/>
                </a:solidFill>
                <a:effectLst/>
                <a:latin typeface="Adelle"/>
                <a:hlinkClick r:id="rId4"/>
              </a:rPr>
              <a:t>free and open source</a:t>
            </a:r>
            <a:r>
              <a:rPr lang="fi-FI" altLang="ko-Kore-FI" b="0" i="0" dirty="0">
                <a:solidFill>
                  <a:srgbClr val="4E443C"/>
                </a:solidFill>
                <a:effectLst/>
                <a:latin typeface="Adelle"/>
              </a:rPr>
              <a:t> </a:t>
            </a:r>
            <a:r>
              <a:rPr lang="fi-FI" altLang="ko-Kore-FI" b="0" i="0" dirty="0" err="1">
                <a:solidFill>
                  <a:srgbClr val="4E443C"/>
                </a:solidFill>
                <a:effectLst/>
                <a:latin typeface="Adelle"/>
              </a:rPr>
              <a:t>distributed</a:t>
            </a:r>
            <a:r>
              <a:rPr lang="fi-FI" altLang="ko-Kore-FI" b="0" i="0" dirty="0">
                <a:solidFill>
                  <a:srgbClr val="4E443C"/>
                </a:solidFill>
                <a:effectLst/>
                <a:latin typeface="Adelle"/>
              </a:rPr>
              <a:t> version </a:t>
            </a:r>
            <a:r>
              <a:rPr lang="fi-FI" altLang="ko-Kore-FI" b="0" i="0" dirty="0" err="1">
                <a:solidFill>
                  <a:srgbClr val="4E443C"/>
                </a:solidFill>
                <a:effectLst/>
                <a:latin typeface="Adelle"/>
              </a:rPr>
              <a:t>control</a:t>
            </a:r>
            <a:r>
              <a:rPr lang="fi-FI" altLang="ko-Kore-FI" b="0" i="0" dirty="0">
                <a:solidFill>
                  <a:srgbClr val="4E443C"/>
                </a:solidFill>
                <a:effectLst/>
                <a:latin typeface="Adelle"/>
              </a:rPr>
              <a:t> </a:t>
            </a:r>
            <a:r>
              <a:rPr lang="fi-FI" altLang="ko-Kore-FI" b="0" i="0" dirty="0" err="1">
                <a:solidFill>
                  <a:srgbClr val="4E443C"/>
                </a:solidFill>
                <a:effectLst/>
                <a:latin typeface="Adelle"/>
              </a:rPr>
              <a:t>system</a:t>
            </a:r>
            <a:r>
              <a:rPr lang="fi-FI" altLang="ko-Kore-FI" dirty="0">
                <a:solidFill>
                  <a:srgbClr val="4E443C"/>
                </a:solidFill>
                <a:latin typeface="Adelle"/>
              </a:rPr>
              <a:t> (VCS)</a:t>
            </a:r>
            <a:r>
              <a:rPr lang="fi-FI" altLang="ko-Kore-FI" b="0" i="0" dirty="0">
                <a:solidFill>
                  <a:srgbClr val="4E443C"/>
                </a:solidFill>
                <a:effectLst/>
                <a:latin typeface="Adelle"/>
              </a:rPr>
              <a:t> </a:t>
            </a:r>
            <a:r>
              <a:rPr lang="fi-FI" altLang="ko-Kore-FI" b="0" i="0" dirty="0" err="1">
                <a:solidFill>
                  <a:srgbClr val="4E443C"/>
                </a:solidFill>
                <a:effectLst/>
                <a:latin typeface="Adelle"/>
              </a:rPr>
              <a:t>designed</a:t>
            </a:r>
            <a:r>
              <a:rPr lang="fi-FI" altLang="ko-Kore-FI" b="0" i="0" dirty="0">
                <a:solidFill>
                  <a:srgbClr val="4E443C"/>
                </a:solidFill>
                <a:effectLst/>
                <a:latin typeface="Adelle"/>
              </a:rPr>
              <a:t> to </a:t>
            </a:r>
            <a:r>
              <a:rPr lang="fi-FI" altLang="ko-Kore-FI" b="0" i="0" dirty="0" err="1">
                <a:solidFill>
                  <a:srgbClr val="4E443C"/>
                </a:solidFill>
                <a:effectLst/>
                <a:latin typeface="Adelle"/>
              </a:rPr>
              <a:t>handle</a:t>
            </a:r>
            <a:r>
              <a:rPr lang="fi-FI" altLang="ko-Kore-FI" b="0" i="0" dirty="0">
                <a:solidFill>
                  <a:srgbClr val="4E443C"/>
                </a:solidFill>
                <a:effectLst/>
                <a:latin typeface="Adelle"/>
              </a:rPr>
              <a:t> </a:t>
            </a:r>
            <a:r>
              <a:rPr lang="fi-FI" altLang="ko-Kore-FI" b="0" i="0" dirty="0" err="1">
                <a:solidFill>
                  <a:srgbClr val="4E443C"/>
                </a:solidFill>
                <a:effectLst/>
                <a:latin typeface="Adelle"/>
              </a:rPr>
              <a:t>everything</a:t>
            </a:r>
            <a:r>
              <a:rPr lang="fi-FI" altLang="ko-Kore-FI" b="0" i="0" dirty="0">
                <a:solidFill>
                  <a:srgbClr val="4E443C"/>
                </a:solidFill>
                <a:effectLst/>
                <a:latin typeface="Adelle"/>
              </a:rPr>
              <a:t> </a:t>
            </a:r>
            <a:r>
              <a:rPr lang="fi-FI" altLang="ko-Kore-FI" b="0" i="0" dirty="0" err="1">
                <a:solidFill>
                  <a:srgbClr val="4E443C"/>
                </a:solidFill>
                <a:effectLst/>
                <a:latin typeface="Adelle"/>
              </a:rPr>
              <a:t>from</a:t>
            </a:r>
            <a:r>
              <a:rPr lang="fi-FI" altLang="ko-Kore-FI" b="0" i="0" dirty="0">
                <a:solidFill>
                  <a:srgbClr val="4E443C"/>
                </a:solidFill>
                <a:effectLst/>
                <a:latin typeface="Adelle"/>
              </a:rPr>
              <a:t> </a:t>
            </a:r>
            <a:r>
              <a:rPr lang="fi-FI" altLang="ko-Kore-FI" b="0" i="0" dirty="0" err="1">
                <a:solidFill>
                  <a:srgbClr val="4E443C"/>
                </a:solidFill>
                <a:effectLst/>
                <a:latin typeface="Adelle"/>
              </a:rPr>
              <a:t>small</a:t>
            </a:r>
            <a:r>
              <a:rPr lang="fi-FI" altLang="ko-Kore-FI" b="0" i="0" dirty="0">
                <a:solidFill>
                  <a:srgbClr val="4E443C"/>
                </a:solidFill>
                <a:effectLst/>
                <a:latin typeface="Adelle"/>
              </a:rPr>
              <a:t> to </a:t>
            </a:r>
            <a:r>
              <a:rPr lang="fi-FI" altLang="ko-Kore-FI" b="0" i="0" dirty="0" err="1">
                <a:solidFill>
                  <a:srgbClr val="4E443C"/>
                </a:solidFill>
                <a:effectLst/>
                <a:latin typeface="Adelle"/>
              </a:rPr>
              <a:t>very</a:t>
            </a:r>
            <a:r>
              <a:rPr lang="fi-FI" altLang="ko-Kore-FI" b="0" i="0" dirty="0">
                <a:solidFill>
                  <a:srgbClr val="4E443C"/>
                </a:solidFill>
                <a:effectLst/>
                <a:latin typeface="Adelle"/>
              </a:rPr>
              <a:t> </a:t>
            </a:r>
            <a:r>
              <a:rPr lang="fi-FI" altLang="ko-Kore-FI" b="0" i="0" dirty="0" err="1">
                <a:solidFill>
                  <a:srgbClr val="4E443C"/>
                </a:solidFill>
                <a:effectLst/>
                <a:latin typeface="Adelle"/>
              </a:rPr>
              <a:t>large</a:t>
            </a:r>
            <a:r>
              <a:rPr lang="fi-FI" altLang="ko-Kore-FI" b="0" i="0" dirty="0">
                <a:solidFill>
                  <a:srgbClr val="4E443C"/>
                </a:solidFill>
                <a:effectLst/>
                <a:latin typeface="Adelle"/>
              </a:rPr>
              <a:t> </a:t>
            </a:r>
            <a:r>
              <a:rPr lang="fi-FI" altLang="ko-Kore-FI" b="0" i="0" dirty="0" err="1">
                <a:solidFill>
                  <a:srgbClr val="4E443C"/>
                </a:solidFill>
                <a:effectLst/>
                <a:latin typeface="Adelle"/>
              </a:rPr>
              <a:t>projects</a:t>
            </a:r>
            <a:r>
              <a:rPr lang="fi-FI" altLang="ko-Kore-FI" b="0" i="0" dirty="0">
                <a:solidFill>
                  <a:srgbClr val="4E443C"/>
                </a:solidFill>
                <a:effectLst/>
                <a:latin typeface="Adelle"/>
              </a:rPr>
              <a:t> </a:t>
            </a:r>
            <a:r>
              <a:rPr lang="fi-FI" altLang="ko-Kore-FI" b="0" i="0" dirty="0" err="1">
                <a:solidFill>
                  <a:srgbClr val="4E443C"/>
                </a:solidFill>
                <a:effectLst/>
                <a:latin typeface="Adelle"/>
              </a:rPr>
              <a:t>with</a:t>
            </a:r>
            <a:r>
              <a:rPr lang="fi-FI" altLang="ko-Kore-FI" b="0" i="0" dirty="0">
                <a:solidFill>
                  <a:srgbClr val="4E443C"/>
                </a:solidFill>
                <a:effectLst/>
                <a:latin typeface="Adelle"/>
              </a:rPr>
              <a:t> </a:t>
            </a:r>
            <a:r>
              <a:rPr lang="fi-FI" altLang="ko-Kore-FI" b="0" i="0" dirty="0" err="1">
                <a:solidFill>
                  <a:srgbClr val="4E443C"/>
                </a:solidFill>
                <a:effectLst/>
                <a:latin typeface="Adelle"/>
              </a:rPr>
              <a:t>speed</a:t>
            </a:r>
            <a:r>
              <a:rPr lang="fi-FI" altLang="ko-Kore-FI" b="0" i="0" dirty="0">
                <a:solidFill>
                  <a:srgbClr val="4E443C"/>
                </a:solidFill>
                <a:effectLst/>
                <a:latin typeface="Adelle"/>
              </a:rPr>
              <a:t> and </a:t>
            </a:r>
            <a:r>
              <a:rPr lang="fi-FI" altLang="ko-Kore-FI" b="0" i="0" dirty="0" err="1">
                <a:solidFill>
                  <a:srgbClr val="4E443C"/>
                </a:solidFill>
                <a:effectLst/>
                <a:latin typeface="Adelle"/>
              </a:rPr>
              <a:t>efficiency</a:t>
            </a:r>
            <a:r>
              <a:rPr lang="fi-FI" altLang="ko-Kore-FI" b="0" i="0" dirty="0">
                <a:solidFill>
                  <a:srgbClr val="4E443C"/>
                </a:solidFill>
                <a:effectLst/>
                <a:latin typeface="Adelle"/>
              </a:rPr>
              <a:t>.</a:t>
            </a:r>
          </a:p>
          <a:p>
            <a:r>
              <a:rPr lang="en-US" dirty="0"/>
              <a:t>A Source Code Management (SCM) tool</a:t>
            </a:r>
          </a:p>
        </p:txBody>
      </p:sp>
    </p:spTree>
    <p:extLst>
      <p:ext uri="{BB962C8B-B14F-4D97-AF65-F5344CB8AC3E}">
        <p14:creationId xmlns:p14="http://schemas.microsoft.com/office/powerpoint/2010/main" val="3689688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B9A97E-AA67-944B-A351-1B054A4B9728}"/>
              </a:ext>
            </a:extLst>
          </p:cNvPr>
          <p:cNvSpPr>
            <a:spLocks noGrp="1"/>
          </p:cNvSpPr>
          <p:nvPr>
            <p:ph type="title"/>
          </p:nvPr>
        </p:nvSpPr>
        <p:spPr/>
        <p:txBody>
          <a:bodyPr/>
          <a:lstStyle/>
          <a:p>
            <a:r>
              <a:rPr lang="en-US" dirty="0"/>
              <a:t>Basic merge conflicts (1/</a:t>
            </a:r>
          </a:p>
        </p:txBody>
      </p:sp>
      <p:sp>
        <p:nvSpPr>
          <p:cNvPr id="3" name="내용 개체 틀 2">
            <a:extLst>
              <a:ext uri="{FF2B5EF4-FFF2-40B4-BE49-F238E27FC236}">
                <a16:creationId xmlns:a16="http://schemas.microsoft.com/office/drawing/2014/main" id="{34DEBE93-2669-E741-91BC-E35E9C4C0AB9}"/>
              </a:ext>
            </a:extLst>
          </p:cNvPr>
          <p:cNvSpPr>
            <a:spLocks noGrp="1"/>
          </p:cNvSpPr>
          <p:nvPr>
            <p:ph idx="1"/>
          </p:nvPr>
        </p:nvSpPr>
        <p:spPr/>
        <p:txBody>
          <a:bodyPr/>
          <a:lstStyle/>
          <a:p>
            <a:r>
              <a:rPr lang="fi-FI" altLang="ko-Kore-FI" b="0" i="0" dirty="0">
                <a:solidFill>
                  <a:srgbClr val="4E443C"/>
                </a:solidFill>
                <a:effectLst/>
                <a:latin typeface="Arial" panose="020B0604020202020204" pitchFamily="34" charset="0"/>
              </a:rPr>
              <a:t>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same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same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differently</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two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merging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able</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merge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cleanly</a:t>
            </a:r>
            <a:r>
              <a:rPr lang="fi-FI" altLang="ko-Kore-FI" b="0" i="0" dirty="0">
                <a:solidFill>
                  <a:srgbClr val="4E443C"/>
                </a:solidFill>
                <a:effectLst/>
                <a:latin typeface="Arial" panose="020B0604020202020204" pitchFamily="34" charset="0"/>
              </a:rPr>
              <a:t>.</a:t>
            </a:r>
          </a:p>
          <a:p>
            <a:r>
              <a:rPr lang="fi-FI" altLang="ko-Kore-FI" b="0" i="0" dirty="0" err="1">
                <a:solidFill>
                  <a:srgbClr val="4E443C"/>
                </a:solidFill>
                <a:effectLst/>
                <a:latin typeface="Arial" panose="020B0604020202020204" pitchFamily="34" charset="0"/>
              </a:rPr>
              <a:t>see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which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unmerged</a:t>
            </a:r>
            <a:r>
              <a:rPr lang="fi-FI" altLang="ko-Kore-FI" b="0" i="0" dirty="0">
                <a:solidFill>
                  <a:srgbClr val="4E443C"/>
                </a:solidFill>
                <a:effectLst/>
                <a:latin typeface="Arial" panose="020B0604020202020204" pitchFamily="34" charset="0"/>
              </a:rPr>
              <a:t> </a:t>
            </a:r>
          </a:p>
          <a:p>
            <a:pPr lvl="1"/>
            <a:r>
              <a:rPr lang="fi-FI" altLang="ko-Kore-FI" dirty="0">
                <a:solidFill>
                  <a:srgbClr val="4E443C"/>
                </a:solidFill>
                <a:latin typeface="Arial" panose="020B0604020202020204" pitchFamily="34" charset="0"/>
              </a:rPr>
              <a:t>$ </a:t>
            </a:r>
            <a:r>
              <a:rPr lang="fi-FI" altLang="ko-Kore-FI" dirty="0" err="1"/>
              <a:t>git</a:t>
            </a:r>
            <a:r>
              <a:rPr lang="fi-FI" altLang="ko-Kore-FI" dirty="0"/>
              <a:t> status</a:t>
            </a:r>
            <a:endParaRPr lang="fi-FI" altLang="ko-Kore-FI" dirty="0">
              <a:solidFill>
                <a:srgbClr val="4E443C"/>
              </a:solidFill>
              <a:latin typeface="Arial" panose="020B0604020202020204" pitchFamily="34" charset="0"/>
            </a:endParaRPr>
          </a:p>
          <a:p>
            <a:endParaRPr lang="en-US" dirty="0"/>
          </a:p>
        </p:txBody>
      </p:sp>
    </p:spTree>
    <p:extLst>
      <p:ext uri="{BB962C8B-B14F-4D97-AF65-F5344CB8AC3E}">
        <p14:creationId xmlns:p14="http://schemas.microsoft.com/office/powerpoint/2010/main" val="556433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B9A97E-AA67-944B-A351-1B054A4B9728}"/>
              </a:ext>
            </a:extLst>
          </p:cNvPr>
          <p:cNvSpPr>
            <a:spLocks noGrp="1"/>
          </p:cNvSpPr>
          <p:nvPr>
            <p:ph type="title"/>
          </p:nvPr>
        </p:nvSpPr>
        <p:spPr/>
        <p:txBody>
          <a:bodyPr/>
          <a:lstStyle/>
          <a:p>
            <a:r>
              <a:rPr lang="en-US" dirty="0"/>
              <a:t>Basic merge conflicts (2/</a:t>
            </a:r>
          </a:p>
        </p:txBody>
      </p:sp>
      <p:sp>
        <p:nvSpPr>
          <p:cNvPr id="3" name="내용 개체 틀 2">
            <a:extLst>
              <a:ext uri="{FF2B5EF4-FFF2-40B4-BE49-F238E27FC236}">
                <a16:creationId xmlns:a16="http://schemas.microsoft.com/office/drawing/2014/main" id="{34DEBE93-2669-E741-91BC-E35E9C4C0AB9}"/>
              </a:ext>
            </a:extLst>
          </p:cNvPr>
          <p:cNvSpPr>
            <a:spLocks noGrp="1"/>
          </p:cNvSpPr>
          <p:nvPr>
            <p:ph idx="1"/>
          </p:nvPr>
        </p:nvSpPr>
        <p:spPr/>
        <p:txBody>
          <a:bodyPr>
            <a:normAutofit lnSpcReduction="10000"/>
          </a:bodyPr>
          <a:lstStyle/>
          <a:p>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adds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standard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conflict-resolution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markers</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conflicts</a:t>
            </a:r>
            <a:endParaRPr lang="fi-FI" altLang="ko-Kore-FI" b="0" i="0" dirty="0">
              <a:solidFill>
                <a:srgbClr val="4E443C"/>
              </a:solidFill>
              <a:effectLst/>
              <a:latin typeface="Arial" panose="020B0604020202020204" pitchFamily="34" charset="0"/>
            </a:endParaRPr>
          </a:p>
          <a:p>
            <a:pPr lvl="1"/>
            <a:endParaRPr lang="fi-FI" altLang="ko-Kore-FI" dirty="0">
              <a:solidFill>
                <a:srgbClr val="4E443C"/>
              </a:solidFill>
              <a:latin typeface="Arial" panose="020B0604020202020204" pitchFamily="34" charset="0"/>
            </a:endParaRPr>
          </a:p>
          <a:p>
            <a:pPr marL="0" indent="0">
              <a:buNone/>
            </a:pPr>
            <a:r>
              <a:rPr lang="fi-FI" altLang="ko-Kore-FI" dirty="0"/>
              <a:t>&lt;&lt;&lt;&lt;&lt;&lt;&lt; </a:t>
            </a:r>
            <a:r>
              <a:rPr lang="fi-FI" altLang="ko-Kore-FI" dirty="0" err="1"/>
              <a:t>HEAD:index.html</a:t>
            </a:r>
            <a:endParaRPr lang="fi-FI" altLang="ko-Kore-FI" dirty="0"/>
          </a:p>
          <a:p>
            <a:pPr marL="0" indent="0">
              <a:buNone/>
            </a:pPr>
            <a:r>
              <a:rPr lang="fi-FI" altLang="ko-Kore-FI" dirty="0"/>
              <a:t> &lt;div id="</a:t>
            </a:r>
            <a:r>
              <a:rPr lang="fi-FI" altLang="ko-Kore-FI" dirty="0" err="1"/>
              <a:t>footer</a:t>
            </a:r>
            <a:r>
              <a:rPr lang="fi-FI" altLang="ko-Kore-FI" dirty="0"/>
              <a:t>"&gt;</a:t>
            </a:r>
            <a:r>
              <a:rPr lang="fi-FI" altLang="ko-Kore-FI" dirty="0" err="1"/>
              <a:t>contact</a:t>
            </a:r>
            <a:r>
              <a:rPr lang="fi-FI" altLang="ko-Kore-FI" dirty="0"/>
              <a:t> : </a:t>
            </a:r>
            <a:r>
              <a:rPr lang="fi-FI" altLang="ko-Kore-FI" dirty="0" err="1"/>
              <a:t>email.support@github.com</a:t>
            </a:r>
            <a:r>
              <a:rPr lang="fi-FI" altLang="ko-Kore-FI" dirty="0"/>
              <a:t>&lt;/div&gt; </a:t>
            </a:r>
          </a:p>
          <a:p>
            <a:pPr marL="0" indent="0">
              <a:buNone/>
            </a:pPr>
            <a:r>
              <a:rPr lang="fi-FI" altLang="ko-Kore-FI" dirty="0"/>
              <a:t>======= </a:t>
            </a:r>
          </a:p>
          <a:p>
            <a:pPr marL="0" indent="0">
              <a:buNone/>
            </a:pPr>
            <a:r>
              <a:rPr lang="fi-FI" altLang="ko-Kore-FI" dirty="0"/>
              <a:t>&lt;div id="</a:t>
            </a:r>
            <a:r>
              <a:rPr lang="fi-FI" altLang="ko-Kore-FI" dirty="0" err="1"/>
              <a:t>footer</a:t>
            </a:r>
            <a:r>
              <a:rPr lang="fi-FI" altLang="ko-Kore-FI" dirty="0"/>
              <a:t>"&gt; </a:t>
            </a:r>
            <a:r>
              <a:rPr lang="fi-FI" altLang="ko-Kore-FI" dirty="0" err="1"/>
              <a:t>please</a:t>
            </a:r>
            <a:r>
              <a:rPr lang="fi-FI" altLang="ko-Kore-FI" dirty="0"/>
              <a:t> </a:t>
            </a:r>
            <a:r>
              <a:rPr lang="fi-FI" altLang="ko-Kore-FI" dirty="0" err="1"/>
              <a:t>contact</a:t>
            </a:r>
            <a:r>
              <a:rPr lang="fi-FI" altLang="ko-Kore-FI" dirty="0"/>
              <a:t> us at </a:t>
            </a:r>
            <a:r>
              <a:rPr lang="fi-FI" altLang="ko-Kore-FI" dirty="0" err="1"/>
              <a:t>support@github.com</a:t>
            </a:r>
            <a:r>
              <a:rPr lang="fi-FI" altLang="ko-Kore-FI" dirty="0"/>
              <a:t> &lt;/div&gt;</a:t>
            </a:r>
          </a:p>
          <a:p>
            <a:pPr marL="0" indent="0">
              <a:buNone/>
            </a:pPr>
            <a:r>
              <a:rPr lang="fi-FI" altLang="ko-Kore-FI" dirty="0"/>
              <a:t>&gt;&gt;&gt;&gt;&gt;&gt;&gt; iss53:index.html</a:t>
            </a:r>
          </a:p>
          <a:p>
            <a:r>
              <a:rPr lang="fi-FI" altLang="ko-Kore-FI" b="0" i="0" dirty="0">
                <a:solidFill>
                  <a:srgbClr val="4E443C"/>
                </a:solidFill>
                <a:effectLst/>
                <a:latin typeface="Arial" panose="020B0604020202020204" pitchFamily="34" charset="0"/>
              </a:rPr>
              <a:t>In </a:t>
            </a:r>
            <a:r>
              <a:rPr lang="fi-FI" altLang="ko-Kore-FI" b="0" i="0" dirty="0" err="1">
                <a:solidFill>
                  <a:srgbClr val="4E443C"/>
                </a:solidFill>
                <a:effectLst/>
                <a:latin typeface="Arial" panose="020B0604020202020204" pitchFamily="34" charset="0"/>
              </a:rPr>
              <a:t>order</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resolve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conflict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either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choose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one</a:t>
            </a:r>
            <a:r>
              <a:rPr lang="fi-FI" altLang="ko-Kore-FI" b="0" i="0" dirty="0">
                <a:solidFill>
                  <a:srgbClr val="4E443C"/>
                </a:solidFill>
                <a:effectLst/>
                <a:latin typeface="Arial" panose="020B0604020202020204" pitchFamily="34" charset="0"/>
              </a:rPr>
              <a:t> side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other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merge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contents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yourself</a:t>
            </a:r>
            <a:r>
              <a:rPr lang="fi-FI" altLang="ko-Kore-FI" b="0" i="0" dirty="0">
                <a:solidFill>
                  <a:srgbClr val="4E443C"/>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09237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B9A97E-AA67-944B-A351-1B054A4B9728}"/>
              </a:ext>
            </a:extLst>
          </p:cNvPr>
          <p:cNvSpPr>
            <a:spLocks noGrp="1"/>
          </p:cNvSpPr>
          <p:nvPr>
            <p:ph type="title"/>
          </p:nvPr>
        </p:nvSpPr>
        <p:spPr/>
        <p:txBody>
          <a:bodyPr/>
          <a:lstStyle/>
          <a:p>
            <a:r>
              <a:rPr lang="en-US" dirty="0"/>
              <a:t>Basic merge conflicts (3/</a:t>
            </a:r>
          </a:p>
        </p:txBody>
      </p:sp>
      <p:sp>
        <p:nvSpPr>
          <p:cNvPr id="3" name="내용 개체 틀 2">
            <a:extLst>
              <a:ext uri="{FF2B5EF4-FFF2-40B4-BE49-F238E27FC236}">
                <a16:creationId xmlns:a16="http://schemas.microsoft.com/office/drawing/2014/main" id="{34DEBE93-2669-E741-91BC-E35E9C4C0AB9}"/>
              </a:ext>
            </a:extLst>
          </p:cNvPr>
          <p:cNvSpPr>
            <a:spLocks noGrp="1"/>
          </p:cNvSpPr>
          <p:nvPr>
            <p:ph idx="1"/>
          </p:nvPr>
        </p:nvSpPr>
        <p:spPr/>
        <p:txBody>
          <a:bodyPr>
            <a:normAutofit/>
          </a:bodyPr>
          <a:lstStyle/>
          <a:p>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add</a:t>
            </a:r>
            <a:r>
              <a:rPr lang="fi-FI" altLang="ko-Kore-FI" dirty="0"/>
              <a:t>”</a:t>
            </a:r>
            <a:r>
              <a:rPr lang="fi-FI" altLang="ko-Kore-FI" b="0" i="0" dirty="0">
                <a:solidFill>
                  <a:srgbClr val="4E443C"/>
                </a:solidFill>
                <a:effectLst/>
                <a:latin typeface="Arial" panose="020B0604020202020204" pitchFamily="34" charset="0"/>
              </a:rPr>
              <a:t> on </a:t>
            </a:r>
            <a:r>
              <a:rPr lang="fi-FI" altLang="ko-Kore-FI" b="0" i="0" dirty="0" err="1">
                <a:solidFill>
                  <a:srgbClr val="4E443C"/>
                </a:solidFill>
                <a:effectLst/>
                <a:latin typeface="Arial" panose="020B0604020202020204" pitchFamily="34" charset="0"/>
              </a:rPr>
              <a:t>each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mark</a:t>
            </a:r>
            <a:r>
              <a:rPr lang="fi-FI" altLang="ko-Kore-FI" b="0" i="0" dirty="0">
                <a:solidFill>
                  <a:srgbClr val="4E443C"/>
                </a:solidFill>
                <a:effectLst/>
                <a:latin typeface="Arial" panose="020B0604020202020204" pitchFamily="34" charset="0"/>
              </a:rPr>
              <a:t> it as </a:t>
            </a:r>
            <a:r>
              <a:rPr lang="fi-FI" altLang="ko-Kore-FI" b="0" i="0" dirty="0" err="1">
                <a:solidFill>
                  <a:srgbClr val="4E443C"/>
                </a:solidFill>
                <a:effectLst/>
                <a:latin typeface="Arial" panose="020B0604020202020204" pitchFamily="34" charset="0"/>
              </a:rPr>
              <a:t>resolved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Staging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marks</a:t>
            </a:r>
            <a:r>
              <a:rPr lang="fi-FI" altLang="ko-Kore-FI" b="0" i="0" dirty="0">
                <a:solidFill>
                  <a:srgbClr val="4E443C"/>
                </a:solidFill>
                <a:effectLst/>
                <a:latin typeface="Arial" panose="020B0604020202020204" pitchFamily="34" charset="0"/>
              </a:rPr>
              <a:t> it as </a:t>
            </a:r>
            <a:r>
              <a:rPr lang="fi-FI" altLang="ko-Kore-FI" b="0" i="0" dirty="0" err="1">
                <a:solidFill>
                  <a:srgbClr val="4E443C"/>
                </a:solidFill>
                <a:effectLst/>
                <a:latin typeface="Arial" panose="020B0604020202020204" pitchFamily="34" charset="0"/>
              </a:rPr>
              <a:t>resolved</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a:t>
            </a:r>
          </a:p>
          <a:p>
            <a:r>
              <a:rPr lang="fi-FI" altLang="ko-Kore-FI" dirty="0"/>
              <a:t>”</a:t>
            </a:r>
            <a:r>
              <a:rPr lang="fi-FI" altLang="ko-Kore-FI" dirty="0" err="1"/>
              <a:t>git</a:t>
            </a:r>
            <a:r>
              <a:rPr lang="fi-FI" altLang="ko-Kore-FI" dirty="0"/>
              <a:t> </a:t>
            </a:r>
            <a:r>
              <a:rPr lang="fi-FI" altLang="ko-Kore-FI" dirty="0" err="1"/>
              <a:t>commit</a:t>
            </a:r>
            <a:r>
              <a:rPr lang="fi-FI" altLang="ko-Kore-FI" dirty="0"/>
              <a: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finalize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merge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endParaRPr lang="en-US" dirty="0"/>
          </a:p>
        </p:txBody>
      </p:sp>
    </p:spTree>
    <p:extLst>
      <p:ext uri="{BB962C8B-B14F-4D97-AF65-F5344CB8AC3E}">
        <p14:creationId xmlns:p14="http://schemas.microsoft.com/office/powerpoint/2010/main" val="426752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B9A97E-AA67-944B-A351-1B054A4B9728}"/>
              </a:ext>
            </a:extLst>
          </p:cNvPr>
          <p:cNvSpPr>
            <a:spLocks noGrp="1"/>
          </p:cNvSpPr>
          <p:nvPr>
            <p:ph type="title"/>
          </p:nvPr>
        </p:nvSpPr>
        <p:spPr/>
        <p:txBody>
          <a:bodyPr/>
          <a:lstStyle/>
          <a:p>
            <a:r>
              <a:rPr lang="en-US" dirty="0"/>
              <a:t>Branch renaming</a:t>
            </a:r>
          </a:p>
        </p:txBody>
      </p:sp>
      <p:sp>
        <p:nvSpPr>
          <p:cNvPr id="3" name="내용 개체 틀 2">
            <a:extLst>
              <a:ext uri="{FF2B5EF4-FFF2-40B4-BE49-F238E27FC236}">
                <a16:creationId xmlns:a16="http://schemas.microsoft.com/office/drawing/2014/main" id="{34DEBE93-2669-E741-91BC-E35E9C4C0AB9}"/>
              </a:ext>
            </a:extLst>
          </p:cNvPr>
          <p:cNvSpPr>
            <a:spLocks noGrp="1"/>
          </p:cNvSpPr>
          <p:nvPr>
            <p:ph idx="1"/>
          </p:nvPr>
        </p:nvSpPr>
        <p:spPr/>
        <p:txBody>
          <a:bodyPr>
            <a:normAutofit/>
          </a:bodyPr>
          <a:lstStyle/>
          <a:p>
            <a:r>
              <a:rPr lang="fi-FI" altLang="ko-Kore-FI" dirty="0" err="1"/>
              <a:t>git</a:t>
            </a:r>
            <a:r>
              <a:rPr lang="fi-FI" altLang="ko-Kore-FI" dirty="0"/>
              <a:t> </a:t>
            </a:r>
            <a:r>
              <a:rPr lang="fi-FI" altLang="ko-Kore-FI" dirty="0" err="1"/>
              <a:t>branch</a:t>
            </a:r>
            <a:r>
              <a:rPr lang="fi-FI" altLang="ko-Kore-FI" dirty="0"/>
              <a:t> --</a:t>
            </a:r>
            <a:r>
              <a:rPr lang="fi-FI" altLang="ko-Kore-FI" dirty="0" err="1"/>
              <a:t>move</a:t>
            </a:r>
            <a:r>
              <a:rPr lang="fi-FI" altLang="ko-Kore-FI" dirty="0"/>
              <a:t> </a:t>
            </a:r>
            <a:r>
              <a:rPr lang="fi-FI" altLang="ko-Kore-FI" dirty="0" err="1"/>
              <a:t>bad-branch-name</a:t>
            </a:r>
            <a:r>
              <a:rPr lang="fi-FI" altLang="ko-Kore-FI" dirty="0"/>
              <a:t> </a:t>
            </a:r>
            <a:r>
              <a:rPr lang="fi-FI" altLang="ko-Kore-FI" dirty="0" err="1"/>
              <a:t>corrected-branch-name</a:t>
            </a:r>
            <a:endParaRPr lang="fi-FI" altLang="ko-Kore-FI" dirty="0"/>
          </a:p>
          <a:p>
            <a:pPr algn="l"/>
            <a:r>
              <a:rPr lang="fi-FI" altLang="ko-Kore-FI" b="0" i="0" dirty="0" err="1">
                <a:solidFill>
                  <a:srgbClr val="4E443C"/>
                </a:solidFill>
                <a:effectLst/>
                <a:latin typeface="Adelle"/>
              </a:rPr>
              <a:t>git</a:t>
            </a:r>
            <a:r>
              <a:rPr lang="fi-FI" altLang="ko-Kore-FI" b="0" i="0" dirty="0">
                <a:solidFill>
                  <a:srgbClr val="4E443C"/>
                </a:solidFill>
                <a:effectLst/>
                <a:latin typeface="Adelle"/>
              </a:rPr>
              <a:t> </a:t>
            </a:r>
            <a:r>
              <a:rPr lang="fi-FI" altLang="ko-Kore-FI" b="0" i="0" dirty="0" err="1">
                <a:solidFill>
                  <a:srgbClr val="4E443C"/>
                </a:solidFill>
                <a:effectLst/>
                <a:latin typeface="Adelle"/>
              </a:rPr>
              <a:t>push</a:t>
            </a:r>
            <a:r>
              <a:rPr lang="fi-FI" altLang="ko-Kore-FI" b="0" i="0" dirty="0">
                <a:solidFill>
                  <a:srgbClr val="4E443C"/>
                </a:solidFill>
                <a:effectLst/>
                <a:latin typeface="Adelle"/>
              </a:rPr>
              <a:t> --set-</a:t>
            </a:r>
            <a:r>
              <a:rPr lang="fi-FI" altLang="ko-Kore-FI" b="0" i="0" dirty="0" err="1">
                <a:solidFill>
                  <a:srgbClr val="4E443C"/>
                </a:solidFill>
                <a:effectLst/>
                <a:latin typeface="Adelle"/>
              </a:rPr>
              <a:t>upstream</a:t>
            </a:r>
            <a:r>
              <a:rPr lang="fi-FI" altLang="ko-Kore-FI" b="0" i="0" dirty="0">
                <a:solidFill>
                  <a:srgbClr val="4E443C"/>
                </a:solidFill>
                <a:effectLst/>
                <a:latin typeface="Adelle"/>
              </a:rPr>
              <a:t> </a:t>
            </a:r>
            <a:r>
              <a:rPr lang="fi-FI" altLang="ko-Kore-FI" b="0" i="0" dirty="0" err="1">
                <a:solidFill>
                  <a:srgbClr val="4E443C"/>
                </a:solidFill>
                <a:effectLst/>
                <a:latin typeface="Adelle"/>
              </a:rPr>
              <a:t>origin</a:t>
            </a:r>
            <a:r>
              <a:rPr lang="fi-FI" altLang="ko-Kore-FI" b="0" i="0" dirty="0">
                <a:solidFill>
                  <a:srgbClr val="4E443C"/>
                </a:solidFill>
                <a:effectLst/>
                <a:latin typeface="Adelle"/>
              </a:rPr>
              <a:t> </a:t>
            </a:r>
            <a:r>
              <a:rPr lang="fi-FI" altLang="ko-Kore-FI" b="0" i="0" dirty="0" err="1">
                <a:solidFill>
                  <a:srgbClr val="4E443C"/>
                </a:solidFill>
                <a:effectLst/>
                <a:latin typeface="Adelle"/>
              </a:rPr>
              <a:t>corrected-branch-name</a:t>
            </a:r>
            <a:endParaRPr lang="fi-FI" altLang="ko-Kore-FI" b="0" i="0" dirty="0">
              <a:solidFill>
                <a:srgbClr val="4E443C"/>
              </a:solidFill>
              <a:effectLst/>
              <a:latin typeface="Adelle"/>
            </a:endParaRPr>
          </a:p>
          <a:p>
            <a:pPr algn="l"/>
            <a:r>
              <a:rPr lang="fi-FI" altLang="ko-Kore-FI" dirty="0" err="1">
                <a:solidFill>
                  <a:srgbClr val="4E443C"/>
                </a:solidFill>
                <a:latin typeface="Adelle"/>
              </a:rPr>
              <a:t>git</a:t>
            </a:r>
            <a:r>
              <a:rPr lang="fi-FI" altLang="ko-Kore-FI" dirty="0">
                <a:solidFill>
                  <a:srgbClr val="4E443C"/>
                </a:solidFill>
                <a:latin typeface="Adelle"/>
              </a:rPr>
              <a:t> </a:t>
            </a:r>
            <a:r>
              <a:rPr lang="fi-FI" altLang="ko-Kore-FI" dirty="0" err="1">
                <a:solidFill>
                  <a:srgbClr val="4E443C"/>
                </a:solidFill>
                <a:latin typeface="Adelle"/>
              </a:rPr>
              <a:t>branch</a:t>
            </a:r>
            <a:r>
              <a:rPr lang="fi-FI" altLang="ko-Kore-FI" dirty="0">
                <a:solidFill>
                  <a:srgbClr val="4E443C"/>
                </a:solidFill>
                <a:latin typeface="Adelle"/>
              </a:rPr>
              <a:t> –</a:t>
            </a:r>
            <a:r>
              <a:rPr lang="fi-FI" altLang="ko-Kore-FI" dirty="0" err="1">
                <a:solidFill>
                  <a:srgbClr val="4E443C"/>
                </a:solidFill>
                <a:latin typeface="Adelle"/>
              </a:rPr>
              <a:t>all</a:t>
            </a:r>
            <a:endParaRPr lang="fi-FI" altLang="ko-Kore-FI" dirty="0">
              <a:solidFill>
                <a:srgbClr val="4E443C"/>
              </a:solidFill>
              <a:latin typeface="Adelle"/>
            </a:endParaRPr>
          </a:p>
          <a:p>
            <a:pPr algn="l"/>
            <a:r>
              <a:rPr lang="fi-FI" altLang="ko-Kore-FI" dirty="0" err="1"/>
              <a:t>git</a:t>
            </a:r>
            <a:r>
              <a:rPr lang="fi-FI" altLang="ko-Kore-FI" dirty="0"/>
              <a:t> </a:t>
            </a:r>
            <a:r>
              <a:rPr lang="fi-FI" altLang="ko-Kore-FI" dirty="0" err="1"/>
              <a:t>push</a:t>
            </a:r>
            <a:r>
              <a:rPr lang="fi-FI" altLang="ko-Kore-FI" dirty="0"/>
              <a:t> </a:t>
            </a:r>
            <a:r>
              <a:rPr lang="fi-FI" altLang="ko-Kore-FI" dirty="0" err="1"/>
              <a:t>origin</a:t>
            </a:r>
            <a:r>
              <a:rPr lang="fi-FI" altLang="ko-Kore-FI" dirty="0"/>
              <a:t> --</a:t>
            </a:r>
            <a:r>
              <a:rPr lang="fi-FI" altLang="ko-Kore-FI" dirty="0" err="1"/>
              <a:t>delete</a:t>
            </a:r>
            <a:r>
              <a:rPr lang="fi-FI" altLang="ko-Kore-FI" dirty="0"/>
              <a:t> </a:t>
            </a:r>
            <a:r>
              <a:rPr lang="fi-FI" altLang="ko-Kore-FI" dirty="0" err="1"/>
              <a:t>bad-branch-name</a:t>
            </a:r>
            <a:endParaRPr lang="fi-FI" altLang="ko-Kore-FI" b="0" i="0" dirty="0">
              <a:solidFill>
                <a:srgbClr val="4E443C"/>
              </a:solidFill>
              <a:effectLst/>
              <a:latin typeface="Adelle"/>
            </a:endParaRPr>
          </a:p>
        </p:txBody>
      </p:sp>
    </p:spTree>
    <p:extLst>
      <p:ext uri="{BB962C8B-B14F-4D97-AF65-F5344CB8AC3E}">
        <p14:creationId xmlns:p14="http://schemas.microsoft.com/office/powerpoint/2010/main" val="69104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B9A97E-AA67-944B-A351-1B054A4B9728}"/>
              </a:ext>
            </a:extLst>
          </p:cNvPr>
          <p:cNvSpPr>
            <a:spLocks noGrp="1"/>
          </p:cNvSpPr>
          <p:nvPr>
            <p:ph type="title"/>
          </p:nvPr>
        </p:nvSpPr>
        <p:spPr/>
        <p:txBody>
          <a:bodyPr/>
          <a:lstStyle/>
          <a:p>
            <a:r>
              <a:rPr lang="en-US" altLang="ko-Kore-FI" dirty="0"/>
              <a:t>Remote branches</a:t>
            </a:r>
            <a:endParaRPr lang="en-US" dirty="0"/>
          </a:p>
        </p:txBody>
      </p:sp>
      <p:sp>
        <p:nvSpPr>
          <p:cNvPr id="3" name="내용 개체 틀 2">
            <a:extLst>
              <a:ext uri="{FF2B5EF4-FFF2-40B4-BE49-F238E27FC236}">
                <a16:creationId xmlns:a16="http://schemas.microsoft.com/office/drawing/2014/main" id="{34DEBE93-2669-E741-91BC-E35E9C4C0AB9}"/>
              </a:ext>
            </a:extLst>
          </p:cNvPr>
          <p:cNvSpPr>
            <a:spLocks noGrp="1"/>
          </p:cNvSpPr>
          <p:nvPr>
            <p:ph idx="1"/>
          </p:nvPr>
        </p:nvSpPr>
        <p:spPr/>
        <p:txBody>
          <a:bodyPr>
            <a:normAutofit/>
          </a:bodyPr>
          <a:lstStyle/>
          <a:p>
            <a:r>
              <a:rPr lang="fi-FI" altLang="ko-Kore-FI" dirty="0" err="1"/>
              <a:t>git</a:t>
            </a:r>
            <a:r>
              <a:rPr lang="fi-FI" altLang="ko-Kore-FI" dirty="0"/>
              <a:t> </a:t>
            </a:r>
            <a:r>
              <a:rPr lang="fi-FI" altLang="ko-Kore-FI" dirty="0" err="1"/>
              <a:t>fetch</a:t>
            </a:r>
            <a:r>
              <a:rPr lang="fi-FI" altLang="ko-Kore-FI" b="0" i="0" dirty="0">
                <a:solidFill>
                  <a:srgbClr val="4E443C"/>
                </a:solidFill>
                <a:effectLst/>
                <a:latin typeface="Adelle"/>
              </a:rPr>
              <a:t> </a:t>
            </a:r>
            <a:r>
              <a:rPr lang="fi-FI" altLang="ko-Kore-FI" b="0" i="0" dirty="0" err="1">
                <a:solidFill>
                  <a:srgbClr val="4E443C"/>
                </a:solidFill>
                <a:effectLst/>
                <a:latin typeface="Adelle"/>
              </a:rPr>
              <a:t>updates</a:t>
            </a:r>
            <a:r>
              <a:rPr lang="fi-FI" altLang="ko-Kore-FI" b="0" i="0" dirty="0">
                <a:solidFill>
                  <a:srgbClr val="4E443C"/>
                </a:solidFill>
                <a:effectLst/>
                <a:latin typeface="Adelle"/>
              </a:rPr>
              <a:t> </a:t>
            </a:r>
            <a:r>
              <a:rPr lang="fi-FI" altLang="ko-Kore-FI" b="0" i="0" dirty="0" err="1">
                <a:solidFill>
                  <a:srgbClr val="4E443C"/>
                </a:solidFill>
                <a:effectLst/>
                <a:latin typeface="Adelle"/>
              </a:rPr>
              <a:t>your</a:t>
            </a:r>
            <a:r>
              <a:rPr lang="fi-FI" altLang="ko-Kore-FI" b="0" i="0" dirty="0">
                <a:solidFill>
                  <a:srgbClr val="4E443C"/>
                </a:solidFill>
                <a:effectLst/>
                <a:latin typeface="Adelle"/>
              </a:rPr>
              <a:t> </a:t>
            </a:r>
            <a:r>
              <a:rPr lang="fi-FI" altLang="ko-Kore-FI" b="0" i="0" dirty="0" err="1">
                <a:solidFill>
                  <a:srgbClr val="4E443C"/>
                </a:solidFill>
                <a:effectLst/>
                <a:latin typeface="Adelle"/>
              </a:rPr>
              <a:t>remote-tracking</a:t>
            </a:r>
            <a:r>
              <a:rPr lang="fi-FI" altLang="ko-Kore-FI" b="0" i="0" dirty="0">
                <a:solidFill>
                  <a:srgbClr val="4E443C"/>
                </a:solidFill>
                <a:effectLst/>
                <a:latin typeface="Adelle"/>
              </a:rPr>
              <a:t> </a:t>
            </a:r>
            <a:r>
              <a:rPr lang="fi-FI" altLang="ko-Kore-FI" b="0" i="0" dirty="0" err="1">
                <a:solidFill>
                  <a:srgbClr val="4E443C"/>
                </a:solidFill>
                <a:effectLst/>
                <a:latin typeface="Adelle"/>
              </a:rPr>
              <a:t>branches</a:t>
            </a:r>
            <a:endParaRPr lang="en-US" altLang="ko-Kore-FI" dirty="0"/>
          </a:p>
        </p:txBody>
      </p:sp>
      <p:pic>
        <p:nvPicPr>
          <p:cNvPr id="5" name="Picture 4" descr="`git fetch` updates your remote references">
            <a:extLst>
              <a:ext uri="{FF2B5EF4-FFF2-40B4-BE49-F238E27FC236}">
                <a16:creationId xmlns:a16="http://schemas.microsoft.com/office/drawing/2014/main" id="{6AC681E8-E672-BE49-ADF3-DE69A5EB0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846" y="2333089"/>
            <a:ext cx="6034307" cy="443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906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B9A97E-AA67-944B-A351-1B054A4B9728}"/>
              </a:ext>
            </a:extLst>
          </p:cNvPr>
          <p:cNvSpPr>
            <a:spLocks noGrp="1"/>
          </p:cNvSpPr>
          <p:nvPr>
            <p:ph type="title"/>
          </p:nvPr>
        </p:nvSpPr>
        <p:spPr/>
        <p:txBody>
          <a:bodyPr/>
          <a:lstStyle/>
          <a:p>
            <a:r>
              <a:rPr lang="en-US" altLang="ko-Kore-FI" dirty="0"/>
              <a:t>Adding another remote</a:t>
            </a:r>
            <a:endParaRPr lang="en-US" dirty="0"/>
          </a:p>
        </p:txBody>
      </p:sp>
      <p:sp>
        <p:nvSpPr>
          <p:cNvPr id="3" name="내용 개체 틀 2">
            <a:extLst>
              <a:ext uri="{FF2B5EF4-FFF2-40B4-BE49-F238E27FC236}">
                <a16:creationId xmlns:a16="http://schemas.microsoft.com/office/drawing/2014/main" id="{34DEBE93-2669-E741-91BC-E35E9C4C0AB9}"/>
              </a:ext>
            </a:extLst>
          </p:cNvPr>
          <p:cNvSpPr>
            <a:spLocks noGrp="1"/>
          </p:cNvSpPr>
          <p:nvPr>
            <p:ph idx="1"/>
          </p:nvPr>
        </p:nvSpPr>
        <p:spPr/>
        <p:txBody>
          <a:bodyPr>
            <a:normAutofit/>
          </a:bodyPr>
          <a:lstStyle/>
          <a:p>
            <a:r>
              <a:rPr lang="fi-FI" altLang="ko-Kore-FI" dirty="0" err="1"/>
              <a:t>git</a:t>
            </a:r>
            <a:r>
              <a:rPr lang="fi-FI" altLang="ko-Kore-FI" dirty="0"/>
              <a:t> </a:t>
            </a:r>
            <a:r>
              <a:rPr lang="fi-FI" altLang="ko-Kore-FI" dirty="0" err="1"/>
              <a:t>fetch</a:t>
            </a:r>
            <a:r>
              <a:rPr lang="fi-FI" altLang="ko-Kore-FI" b="0" i="0" dirty="0">
                <a:solidFill>
                  <a:srgbClr val="4E443C"/>
                </a:solidFill>
                <a:effectLst/>
                <a:latin typeface="Adelle"/>
              </a:rPr>
              <a:t> </a:t>
            </a:r>
            <a:r>
              <a:rPr lang="fi-FI" altLang="ko-Kore-FI" b="0" i="0" dirty="0" err="1">
                <a:solidFill>
                  <a:srgbClr val="4E443C"/>
                </a:solidFill>
                <a:effectLst/>
                <a:latin typeface="Adelle"/>
              </a:rPr>
              <a:t>updates</a:t>
            </a:r>
            <a:r>
              <a:rPr lang="fi-FI" altLang="ko-Kore-FI" b="0" i="0" dirty="0">
                <a:solidFill>
                  <a:srgbClr val="4E443C"/>
                </a:solidFill>
                <a:effectLst/>
                <a:latin typeface="Adelle"/>
              </a:rPr>
              <a:t> </a:t>
            </a:r>
            <a:r>
              <a:rPr lang="fi-FI" altLang="ko-Kore-FI" b="0" i="0" dirty="0" err="1">
                <a:solidFill>
                  <a:srgbClr val="4E443C"/>
                </a:solidFill>
                <a:effectLst/>
                <a:latin typeface="Adelle"/>
              </a:rPr>
              <a:t>your</a:t>
            </a:r>
            <a:r>
              <a:rPr lang="fi-FI" altLang="ko-Kore-FI" b="0" i="0" dirty="0">
                <a:solidFill>
                  <a:srgbClr val="4E443C"/>
                </a:solidFill>
                <a:effectLst/>
                <a:latin typeface="Adelle"/>
              </a:rPr>
              <a:t> </a:t>
            </a:r>
            <a:r>
              <a:rPr lang="fi-FI" altLang="ko-Kore-FI" b="0" i="0" dirty="0" err="1">
                <a:solidFill>
                  <a:srgbClr val="4E443C"/>
                </a:solidFill>
                <a:effectLst/>
                <a:latin typeface="Adelle"/>
              </a:rPr>
              <a:t>remote-tracking</a:t>
            </a:r>
            <a:r>
              <a:rPr lang="fi-FI" altLang="ko-Kore-FI" b="0" i="0" dirty="0">
                <a:solidFill>
                  <a:srgbClr val="4E443C"/>
                </a:solidFill>
                <a:effectLst/>
                <a:latin typeface="Adelle"/>
              </a:rPr>
              <a:t> </a:t>
            </a:r>
            <a:r>
              <a:rPr lang="fi-FI" altLang="ko-Kore-FI" b="0" i="0" dirty="0" err="1">
                <a:solidFill>
                  <a:srgbClr val="4E443C"/>
                </a:solidFill>
                <a:effectLst/>
                <a:latin typeface="Adelle"/>
              </a:rPr>
              <a:t>branches</a:t>
            </a:r>
            <a:endParaRPr lang="en-US" altLang="ko-Kore-FI" dirty="0"/>
          </a:p>
        </p:txBody>
      </p:sp>
      <p:pic>
        <p:nvPicPr>
          <p:cNvPr id="2050" name="Picture 2" descr="Adding another server as a remote">
            <a:extLst>
              <a:ext uri="{FF2B5EF4-FFF2-40B4-BE49-F238E27FC236}">
                <a16:creationId xmlns:a16="http://schemas.microsoft.com/office/drawing/2014/main" id="{CFFBF19D-2026-364C-946E-C9EF8D8A7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9" y="2506662"/>
            <a:ext cx="603345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mote tracking branch for `teamone/master`">
            <a:extLst>
              <a:ext uri="{FF2B5EF4-FFF2-40B4-BE49-F238E27FC236}">
                <a16:creationId xmlns:a16="http://schemas.microsoft.com/office/drawing/2014/main" id="{617AA021-B63B-D44F-B2A8-D960D46A7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264" y="2396834"/>
            <a:ext cx="6185736" cy="446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902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5B188C-804D-9846-8B88-5C53425BA068}"/>
              </a:ext>
            </a:extLst>
          </p:cNvPr>
          <p:cNvSpPr>
            <a:spLocks noGrp="1"/>
          </p:cNvSpPr>
          <p:nvPr>
            <p:ph type="title"/>
          </p:nvPr>
        </p:nvSpPr>
        <p:spPr/>
        <p:txBody>
          <a:bodyPr/>
          <a:lstStyle/>
          <a:p>
            <a:r>
              <a:rPr lang="en-US" dirty="0"/>
              <a:t>Pushing</a:t>
            </a:r>
          </a:p>
        </p:txBody>
      </p:sp>
      <p:sp>
        <p:nvSpPr>
          <p:cNvPr id="3" name="내용 개체 틀 2">
            <a:extLst>
              <a:ext uri="{FF2B5EF4-FFF2-40B4-BE49-F238E27FC236}">
                <a16:creationId xmlns:a16="http://schemas.microsoft.com/office/drawing/2014/main" id="{F7F3635E-0DDB-2647-BE35-CE9703AE5772}"/>
              </a:ext>
            </a:extLst>
          </p:cNvPr>
          <p:cNvSpPr>
            <a:spLocks noGrp="1"/>
          </p:cNvSpPr>
          <p:nvPr>
            <p:ph idx="1"/>
          </p:nvPr>
        </p:nvSpPr>
        <p:spPr/>
        <p:txBody>
          <a:bodyPr/>
          <a:lstStyle/>
          <a:p>
            <a:r>
              <a:rPr lang="en-US" dirty="0"/>
              <a:t>Your local branches aren’t automatically synchronized to the remotes you write to — you have to explicitly push the branches you want to share with others.</a:t>
            </a:r>
          </a:p>
          <a:p>
            <a:r>
              <a:rPr lang="en-US" altLang="ko-Kore-FI" dirty="0"/>
              <a:t>$ </a:t>
            </a:r>
            <a:r>
              <a:rPr lang="fi-FI" altLang="ko-Kore-FI" dirty="0" err="1"/>
              <a:t>git</a:t>
            </a:r>
            <a:r>
              <a:rPr lang="fi-FI" altLang="ko-Kore-FI" dirty="0"/>
              <a:t> </a:t>
            </a:r>
            <a:r>
              <a:rPr lang="fi-FI" altLang="ko-Kore-FI" dirty="0" err="1"/>
              <a:t>push</a:t>
            </a:r>
            <a:endParaRPr lang="en-US" dirty="0"/>
          </a:p>
          <a:p>
            <a:r>
              <a:rPr lang="en-US" dirty="0"/>
              <a:t>$ </a:t>
            </a:r>
            <a:r>
              <a:rPr lang="fi-FI" altLang="ko-Kore-FI" dirty="0" err="1"/>
              <a:t>git</a:t>
            </a:r>
            <a:r>
              <a:rPr lang="fi-FI" altLang="ko-Kore-FI" dirty="0"/>
              <a:t> </a:t>
            </a:r>
            <a:r>
              <a:rPr lang="fi-FI" altLang="ko-Kore-FI" dirty="0" err="1"/>
              <a:t>push</a:t>
            </a:r>
            <a:r>
              <a:rPr lang="fi-FI" altLang="ko-Kore-FI" dirty="0"/>
              <a:t> &lt;</a:t>
            </a:r>
            <a:r>
              <a:rPr lang="fi-FI" altLang="ko-Kore-FI" dirty="0" err="1"/>
              <a:t>remote</a:t>
            </a:r>
            <a:r>
              <a:rPr lang="fi-FI" altLang="ko-Kore-FI" dirty="0"/>
              <a:t>&gt; &lt;</a:t>
            </a:r>
            <a:r>
              <a:rPr lang="fi-FI" altLang="ko-Kore-FI" dirty="0" err="1"/>
              <a:t>branch</a:t>
            </a:r>
            <a:r>
              <a:rPr lang="fi-FI" altLang="ko-Kore-FI" dirty="0"/>
              <a:t>&gt;</a:t>
            </a:r>
          </a:p>
          <a:p>
            <a:r>
              <a:rPr lang="en-US" altLang="ko-Kore-FI" dirty="0"/>
              <a:t>$ </a:t>
            </a:r>
            <a:r>
              <a:rPr lang="fi-FI" altLang="ko-Kore-FI" dirty="0" err="1"/>
              <a:t>git</a:t>
            </a:r>
            <a:r>
              <a:rPr lang="fi-FI" altLang="ko-Kore-FI" dirty="0"/>
              <a:t> </a:t>
            </a:r>
            <a:r>
              <a:rPr lang="fi-FI" altLang="ko-Kore-FI" dirty="0" err="1"/>
              <a:t>push</a:t>
            </a:r>
            <a:r>
              <a:rPr lang="fi-FI" altLang="ko-Kore-FI" dirty="0"/>
              <a:t> &lt;</a:t>
            </a:r>
            <a:r>
              <a:rPr lang="fi-FI" altLang="ko-Kore-FI" dirty="0" err="1"/>
              <a:t>remote</a:t>
            </a:r>
            <a:r>
              <a:rPr lang="fi-FI" altLang="ko-Kore-FI" dirty="0"/>
              <a:t>&gt; &lt;</a:t>
            </a:r>
            <a:r>
              <a:rPr lang="fi-FI" altLang="ko-Kore-FI" dirty="0" err="1"/>
              <a:t>local-branch</a:t>
            </a:r>
            <a:r>
              <a:rPr lang="fi-FI" altLang="ko-Kore-FI" dirty="0"/>
              <a:t>&gt;:&lt;</a:t>
            </a:r>
            <a:r>
              <a:rPr lang="fi-FI" altLang="ko-Kore-FI" dirty="0" err="1"/>
              <a:t>remote-branch</a:t>
            </a:r>
            <a:r>
              <a:rPr lang="fi-FI" altLang="ko-Kore-FI" dirty="0"/>
              <a:t>&gt;</a:t>
            </a:r>
            <a:endParaRPr lang="en-US" altLang="ko-Kore-FI" dirty="0"/>
          </a:p>
          <a:p>
            <a:endParaRPr lang="en-US" dirty="0"/>
          </a:p>
        </p:txBody>
      </p:sp>
    </p:spTree>
    <p:extLst>
      <p:ext uri="{BB962C8B-B14F-4D97-AF65-F5344CB8AC3E}">
        <p14:creationId xmlns:p14="http://schemas.microsoft.com/office/powerpoint/2010/main" val="4180137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F305A0-2E2F-5A43-8292-05B5E59AB81F}"/>
              </a:ext>
            </a:extLst>
          </p:cNvPr>
          <p:cNvSpPr>
            <a:spLocks noGrp="1"/>
          </p:cNvSpPr>
          <p:nvPr>
            <p:ph type="title"/>
          </p:nvPr>
        </p:nvSpPr>
        <p:spPr/>
        <p:txBody>
          <a:bodyPr/>
          <a:lstStyle/>
          <a:p>
            <a:r>
              <a:rPr lang="fi-FI" altLang="ko-Kore-FI" b="1" i="0" dirty="0" err="1">
                <a:solidFill>
                  <a:srgbClr val="4E443C"/>
                </a:solidFill>
                <a:effectLst/>
                <a:latin typeface="Adelle"/>
              </a:rPr>
              <a:t>Tracking</a:t>
            </a:r>
            <a:r>
              <a:rPr lang="fi-FI" altLang="ko-Kore-FI" b="1" i="0" dirty="0">
                <a:solidFill>
                  <a:srgbClr val="4E443C"/>
                </a:solidFill>
                <a:effectLst/>
                <a:latin typeface="Adelle"/>
              </a:rPr>
              <a:t> </a:t>
            </a:r>
            <a:r>
              <a:rPr lang="fi-FI" altLang="ko-Kore-FI" b="1" i="0" dirty="0" err="1">
                <a:solidFill>
                  <a:srgbClr val="4E443C"/>
                </a:solidFill>
                <a:effectLst/>
                <a:latin typeface="Adelle"/>
              </a:rPr>
              <a:t>Branches</a:t>
            </a:r>
            <a:endParaRPr lang="en-US" dirty="0"/>
          </a:p>
        </p:txBody>
      </p:sp>
      <p:sp>
        <p:nvSpPr>
          <p:cNvPr id="3" name="내용 개체 틀 2">
            <a:extLst>
              <a:ext uri="{FF2B5EF4-FFF2-40B4-BE49-F238E27FC236}">
                <a16:creationId xmlns:a16="http://schemas.microsoft.com/office/drawing/2014/main" id="{F79A0DD7-4FD6-E743-8380-AFFD03F61DA8}"/>
              </a:ext>
            </a:extLst>
          </p:cNvPr>
          <p:cNvSpPr>
            <a:spLocks noGrp="1"/>
          </p:cNvSpPr>
          <p:nvPr>
            <p:ph idx="1"/>
          </p:nvPr>
        </p:nvSpPr>
        <p:spPr/>
        <p:txBody>
          <a:bodyPr>
            <a:normAutofit fontScale="85000" lnSpcReduction="20000"/>
          </a:bodyPr>
          <a:lstStyle/>
          <a:p>
            <a:pPr algn="l"/>
            <a:r>
              <a:rPr lang="fi-FI" altLang="ko-Kore-FI" b="0" i="0" dirty="0" err="1">
                <a:solidFill>
                  <a:srgbClr val="4E443C"/>
                </a:solidFill>
                <a:effectLst/>
                <a:latin typeface="Arial" panose="020B0604020202020204" pitchFamily="34" charset="0"/>
              </a:rPr>
              <a:t>Checking</a:t>
            </a:r>
            <a:r>
              <a:rPr lang="fi-FI" altLang="ko-Kore-FI" b="0" i="0" dirty="0">
                <a:solidFill>
                  <a:srgbClr val="4E443C"/>
                </a:solidFill>
                <a:effectLst/>
                <a:latin typeface="Arial" panose="020B0604020202020204" pitchFamily="34" charset="0"/>
              </a:rPr>
              <a:t> out a </a:t>
            </a:r>
            <a:r>
              <a:rPr lang="fi-FI" altLang="ko-Kore-FI" b="0" i="0" dirty="0" err="1">
                <a:solidFill>
                  <a:srgbClr val="4E443C"/>
                </a:solidFill>
                <a:effectLst/>
                <a:latin typeface="Arial" panose="020B0604020202020204" pitchFamily="34" charset="0"/>
              </a:rPr>
              <a:t>local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remote-tracking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automatically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creates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what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called</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tracking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it </a:t>
            </a:r>
            <a:r>
              <a:rPr lang="fi-FI" altLang="ko-Kore-FI" b="0" i="0" dirty="0" err="1">
                <a:solidFill>
                  <a:srgbClr val="4E443C"/>
                </a:solidFill>
                <a:effectLst/>
                <a:latin typeface="Arial" panose="020B0604020202020204" pitchFamily="34" charset="0"/>
              </a:rPr>
              <a:t>tracks</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called</a:t>
            </a:r>
            <a:r>
              <a:rPr lang="fi-FI" altLang="ko-Kore-FI" b="0" i="0" dirty="0">
                <a:solidFill>
                  <a:srgbClr val="4E443C"/>
                </a:solidFill>
                <a:effectLst/>
                <a:latin typeface="Arial" panose="020B0604020202020204" pitchFamily="34" charset="0"/>
              </a:rPr>
              <a:t> an “</a:t>
            </a:r>
            <a:r>
              <a:rPr lang="fi-FI" altLang="ko-Kore-FI" b="0" i="0" dirty="0" err="1">
                <a:solidFill>
                  <a:srgbClr val="4E443C"/>
                </a:solidFill>
                <a:effectLst/>
                <a:latin typeface="Arial" panose="020B0604020202020204" pitchFamily="34" charset="0"/>
              </a:rPr>
              <a:t>upstream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Tracking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local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direct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relationship</a:t>
            </a:r>
            <a:r>
              <a:rPr lang="fi-FI" altLang="ko-Kore-FI" b="0" i="0" dirty="0">
                <a:solidFill>
                  <a:srgbClr val="4E443C"/>
                </a:solidFill>
                <a:effectLst/>
                <a:latin typeface="Arial" panose="020B0604020202020204" pitchFamily="34" charset="0"/>
              </a:rPr>
              <a:t> to a </a:t>
            </a:r>
            <a:r>
              <a:rPr lang="fi-FI" altLang="ko-Kore-FI" b="0" i="0" dirty="0" err="1">
                <a:solidFill>
                  <a:srgbClr val="4E443C"/>
                </a:solidFill>
                <a:effectLst/>
                <a:latin typeface="Arial" panose="020B0604020202020204" pitchFamily="34" charset="0"/>
              </a:rPr>
              <a:t>remote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If </a:t>
            </a:r>
            <a:r>
              <a:rPr lang="fi-FI" altLang="ko-Kore-FI" b="0" i="0" dirty="0" err="1">
                <a:solidFill>
                  <a:srgbClr val="4E443C"/>
                </a:solidFill>
                <a:effectLst/>
                <a:latin typeface="Arial" panose="020B0604020202020204" pitchFamily="34" charset="0"/>
              </a:rPr>
              <a:t>you’re</a:t>
            </a:r>
            <a:r>
              <a:rPr lang="fi-FI" altLang="ko-Kore-FI" b="0" i="0" dirty="0">
                <a:solidFill>
                  <a:srgbClr val="4E443C"/>
                </a:solidFill>
                <a:effectLst/>
                <a:latin typeface="Arial" panose="020B0604020202020204" pitchFamily="34" charset="0"/>
              </a:rPr>
              <a:t> on a </a:t>
            </a:r>
            <a:r>
              <a:rPr lang="fi-FI" altLang="ko-Kore-FI" b="0" i="0" dirty="0" err="1">
                <a:solidFill>
                  <a:srgbClr val="4E443C"/>
                </a:solidFill>
                <a:effectLst/>
                <a:latin typeface="Arial" panose="020B0604020202020204" pitchFamily="34" charset="0"/>
              </a:rPr>
              <a:t>tracking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type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pull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automatically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knows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which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server</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fetch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which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merge</a:t>
            </a:r>
            <a:r>
              <a:rPr lang="fi-FI" altLang="ko-Kore-FI" b="0" i="0" dirty="0">
                <a:solidFill>
                  <a:srgbClr val="4E443C"/>
                </a:solidFill>
                <a:effectLst/>
                <a:latin typeface="Arial" panose="020B0604020202020204" pitchFamily="34" charset="0"/>
              </a:rPr>
              <a:t> in.</a:t>
            </a:r>
          </a:p>
          <a:p>
            <a:pPr algn="l"/>
            <a:r>
              <a:rPr lang="fi-FI" altLang="ko-Kore-FI" dirty="0">
                <a:solidFill>
                  <a:srgbClr val="4E443C"/>
                </a:solidFill>
                <a:latin typeface="Adelle"/>
              </a:rPr>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checkout</a:t>
            </a:r>
            <a:r>
              <a:rPr lang="fi-FI" altLang="ko-Kore-FI" b="0" i="0" dirty="0">
                <a:solidFill>
                  <a:srgbClr val="333333"/>
                </a:solidFill>
                <a:effectLst/>
                <a:latin typeface="Courier New" panose="02070309020205020404" pitchFamily="49" charset="0"/>
              </a:rPr>
              <a:t> -b &lt;</a:t>
            </a:r>
            <a:r>
              <a:rPr lang="fi-FI" altLang="ko-Kore-FI" b="0" i="0" dirty="0" err="1">
                <a:solidFill>
                  <a:srgbClr val="333333"/>
                </a:solidFill>
                <a:effectLst/>
                <a:latin typeface="Courier New" panose="02070309020205020404" pitchFamily="49" charset="0"/>
              </a:rPr>
              <a:t>branch</a:t>
            </a:r>
            <a:r>
              <a:rPr lang="fi-FI" altLang="ko-Kore-FI" b="0" i="0" dirty="0">
                <a:solidFill>
                  <a:srgbClr val="333333"/>
                </a:solidFill>
                <a:effectLst/>
                <a:latin typeface="Courier New" panose="02070309020205020404" pitchFamily="49" charset="0"/>
              </a:rPr>
              <a:t>&gt; &lt;</a:t>
            </a:r>
            <a:r>
              <a:rPr lang="fi-FI" altLang="ko-Kore-FI" b="0" i="0" dirty="0" err="1">
                <a:solidFill>
                  <a:srgbClr val="333333"/>
                </a:solidFill>
                <a:effectLst/>
                <a:latin typeface="Courier New" panose="02070309020205020404" pitchFamily="49" charset="0"/>
              </a:rPr>
              <a:t>remote</a:t>
            </a:r>
            <a:r>
              <a:rPr lang="fi-FI" altLang="ko-Kore-FI" b="0" i="0" dirty="0">
                <a:solidFill>
                  <a:srgbClr val="333333"/>
                </a:solidFill>
                <a:effectLst/>
                <a:latin typeface="Courier New" panose="02070309020205020404" pitchFamily="49" charset="0"/>
              </a:rPr>
              <a:t>&gt;/&lt;</a:t>
            </a:r>
            <a:r>
              <a:rPr lang="fi-FI" altLang="ko-Kore-FI" b="0" i="0" dirty="0" err="1">
                <a:solidFill>
                  <a:srgbClr val="333333"/>
                </a:solidFill>
                <a:effectLst/>
                <a:latin typeface="Courier New" panose="02070309020205020404" pitchFamily="49" charset="0"/>
              </a:rPr>
              <a:t>branch</a:t>
            </a:r>
            <a:r>
              <a:rPr lang="fi-FI" altLang="ko-Kore-FI" b="0" i="0" dirty="0">
                <a:solidFill>
                  <a:srgbClr val="333333"/>
                </a:solidFill>
                <a:effectLst/>
                <a:latin typeface="Courier New" panose="02070309020205020404" pitchFamily="49" charset="0"/>
              </a:rPr>
              <a:t>&gt;</a:t>
            </a:r>
          </a:p>
          <a:p>
            <a:pPr algn="l"/>
            <a:r>
              <a:rPr lang="fi-FI" altLang="ko-Kore-FI" b="0" i="0" dirty="0">
                <a:solidFill>
                  <a:srgbClr val="4E443C"/>
                </a:solidFill>
                <a:effectLst/>
                <a:latin typeface="Arial" panose="020B0604020202020204" pitchFamily="34" charset="0"/>
              </a:rPr>
              <a:t>If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name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trying</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checkout</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doesn’t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exist</a:t>
            </a:r>
            <a:r>
              <a:rPr lang="fi-FI" altLang="ko-Kore-FI" b="0" i="0" dirty="0">
                <a:solidFill>
                  <a:srgbClr val="4E443C"/>
                </a:solidFill>
                <a:effectLst/>
                <a:latin typeface="Arial" panose="020B0604020202020204" pitchFamily="34" charset="0"/>
              </a:rPr>
              <a:t> and (b) </a:t>
            </a:r>
            <a:r>
              <a:rPr lang="fi-FI" altLang="ko-Kore-FI" b="0" i="0" dirty="0" err="1">
                <a:solidFill>
                  <a:srgbClr val="4E443C"/>
                </a:solidFill>
                <a:effectLst/>
                <a:latin typeface="Arial" panose="020B0604020202020204" pitchFamily="34" charset="0"/>
              </a:rPr>
              <a:t>exactly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matches</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name</a:t>
            </a:r>
            <a:r>
              <a:rPr lang="fi-FI" altLang="ko-Kore-FI" b="0" i="0" dirty="0">
                <a:solidFill>
                  <a:srgbClr val="4E443C"/>
                </a:solidFill>
                <a:effectLst/>
                <a:latin typeface="Arial" panose="020B0604020202020204" pitchFamily="34" charset="0"/>
              </a:rPr>
              <a:t> on </a:t>
            </a:r>
            <a:r>
              <a:rPr lang="fi-FI" altLang="ko-Kore-FI" b="0" i="0" dirty="0" err="1">
                <a:solidFill>
                  <a:srgbClr val="4E443C"/>
                </a:solidFill>
                <a:effectLst/>
                <a:latin typeface="Arial" panose="020B0604020202020204" pitchFamily="34" charset="0"/>
              </a:rPr>
              <a:t>only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remote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create</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tracking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for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a:t>
            </a:r>
            <a:endParaRPr lang="fi-FI" altLang="ko-Kore-FI" dirty="0">
              <a:solidFill>
                <a:srgbClr val="4E443C"/>
              </a:solidFill>
              <a:latin typeface="Adelle"/>
            </a:endParaRPr>
          </a:p>
          <a:p>
            <a:pPr algn="l"/>
            <a:r>
              <a:rPr lang="fi-FI" altLang="ko-Kore-FI" b="0" i="0" dirty="0">
                <a:solidFill>
                  <a:srgbClr val="4E443C"/>
                </a:solidFill>
                <a:effectLst/>
                <a:latin typeface="Adelle"/>
              </a:rPr>
              <a:t>$ </a:t>
            </a:r>
            <a:r>
              <a:rPr lang="fi-FI" altLang="ko-Kore-FI" dirty="0" err="1"/>
              <a:t>git</a:t>
            </a:r>
            <a:r>
              <a:rPr lang="fi-FI" altLang="ko-Kore-FI" dirty="0"/>
              <a:t> </a:t>
            </a:r>
            <a:r>
              <a:rPr lang="fi-FI" altLang="ko-Kore-FI" dirty="0" err="1"/>
              <a:t>checkout</a:t>
            </a:r>
            <a:r>
              <a:rPr lang="fi-FI" altLang="ko-Kore-FI" dirty="0"/>
              <a:t> &lt;</a:t>
            </a:r>
            <a:r>
              <a:rPr lang="fi-FI" altLang="ko-Kore-FI" dirty="0" err="1"/>
              <a:t>branch</a:t>
            </a:r>
            <a:r>
              <a:rPr lang="fi-FI" altLang="ko-Kore-FI" dirty="0"/>
              <a:t>&gt;</a:t>
            </a:r>
          </a:p>
          <a:p>
            <a:pPr algn="l"/>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dirty="0"/>
              <a:t>-u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dirty="0"/>
              <a:t>--set-</a:t>
            </a:r>
            <a:r>
              <a:rPr lang="fi-FI" altLang="ko-Kore-FI" dirty="0" err="1"/>
              <a:t>upstream</a:t>
            </a:r>
            <a:r>
              <a:rPr lang="fi-FI" altLang="ko-Kore-FI" dirty="0"/>
              <a:t>-to</a:t>
            </a:r>
            <a:r>
              <a:rPr lang="fi-FI" altLang="ko-Kore-FI" b="0" i="0" dirty="0">
                <a:solidFill>
                  <a:srgbClr val="4E443C"/>
                </a:solidFill>
                <a:effectLst/>
                <a:latin typeface="Arial" panose="020B0604020202020204" pitchFamily="34" charset="0"/>
              </a:rPr>
              <a:t> option to </a:t>
            </a:r>
            <a:r>
              <a:rPr lang="fi-FI" altLang="ko-Kore-FI" dirty="0" err="1"/>
              <a:t>git</a:t>
            </a:r>
            <a:r>
              <a:rPr lang="fi-FI" altLang="ko-Kore-FI" dirty="0"/>
              <a:t> </a:t>
            </a:r>
            <a:r>
              <a:rPr lang="fi-FI" altLang="ko-Kore-FI" dirty="0" err="1"/>
              <a:t>branch</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explicitly</a:t>
            </a:r>
            <a:r>
              <a:rPr lang="fi-FI" altLang="ko-Kore-FI" b="0" i="0" dirty="0">
                <a:solidFill>
                  <a:srgbClr val="4E443C"/>
                </a:solidFill>
                <a:effectLst/>
                <a:latin typeface="Arial" panose="020B0604020202020204" pitchFamily="34" charset="0"/>
              </a:rPr>
              <a:t> set </a:t>
            </a:r>
            <a:r>
              <a:rPr lang="fi-FI" altLang="ko-Kore-FI" b="0" i="0" dirty="0" err="1">
                <a:solidFill>
                  <a:srgbClr val="4E443C"/>
                </a:solidFill>
                <a:effectLst/>
                <a:latin typeface="Arial" panose="020B0604020202020204" pitchFamily="34" charset="0"/>
              </a:rPr>
              <a:t>upstream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t>
            </a:r>
            <a:r>
              <a:rPr lang="fi-FI" altLang="ko-Kore-FI" b="0" i="0" dirty="0" err="1">
                <a:solidFill>
                  <a:srgbClr val="4E443C"/>
                </a:solidFill>
                <a:effectLst/>
                <a:latin typeface="Arial" panose="020B0604020202020204" pitchFamily="34" charset="0"/>
              </a:rPr>
              <a:t>any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time</a:t>
            </a:r>
            <a:r>
              <a:rPr lang="fi-FI" altLang="ko-Kore-FI" b="0" i="0" dirty="0">
                <a:solidFill>
                  <a:srgbClr val="4E443C"/>
                </a:solidFill>
                <a:effectLst/>
                <a:latin typeface="Arial" panose="020B0604020202020204" pitchFamily="34" charset="0"/>
              </a:rPr>
              <a:t>.</a:t>
            </a:r>
          </a:p>
          <a:p>
            <a:pPr algn="l"/>
            <a:r>
              <a:rPr lang="fi-FI" altLang="ko-Kore-FI" dirty="0"/>
              <a:t>$ </a:t>
            </a:r>
            <a:r>
              <a:rPr lang="fi-FI" altLang="ko-Kore-FI" dirty="0" err="1"/>
              <a:t>git</a:t>
            </a:r>
            <a:r>
              <a:rPr lang="fi-FI" altLang="ko-Kore-FI" dirty="0"/>
              <a:t> </a:t>
            </a:r>
            <a:r>
              <a:rPr lang="fi-FI" altLang="ko-Kore-FI" dirty="0" err="1"/>
              <a:t>branch</a:t>
            </a:r>
            <a:r>
              <a:rPr lang="fi-FI" altLang="ko-Kore-FI" dirty="0"/>
              <a:t> -u </a:t>
            </a:r>
            <a:r>
              <a:rPr lang="fi-FI" altLang="ko-Kore-FI" dirty="0" err="1"/>
              <a:t>origin</a:t>
            </a:r>
            <a:r>
              <a:rPr lang="fi-FI" altLang="ko-Kore-FI" dirty="0"/>
              <a:t>/</a:t>
            </a:r>
            <a:r>
              <a:rPr lang="fi-FI" altLang="ko-Kore-FI" dirty="0" err="1"/>
              <a:t>serverfix</a:t>
            </a:r>
            <a:endParaRPr lang="fi-FI" altLang="ko-Kore-FI" b="0" i="0" dirty="0">
              <a:solidFill>
                <a:srgbClr val="4E443C"/>
              </a:solidFill>
              <a:effectLst/>
              <a:latin typeface="Adelle"/>
            </a:endParaRPr>
          </a:p>
        </p:txBody>
      </p:sp>
    </p:spTree>
    <p:extLst>
      <p:ext uri="{BB962C8B-B14F-4D97-AF65-F5344CB8AC3E}">
        <p14:creationId xmlns:p14="http://schemas.microsoft.com/office/powerpoint/2010/main" val="4013923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CF6E04-854C-3C47-B1C2-142F3B5403D7}"/>
              </a:ext>
            </a:extLst>
          </p:cNvPr>
          <p:cNvSpPr>
            <a:spLocks noGrp="1"/>
          </p:cNvSpPr>
          <p:nvPr>
            <p:ph type="title"/>
          </p:nvPr>
        </p:nvSpPr>
        <p:spPr/>
        <p:txBody>
          <a:bodyPr/>
          <a:lstStyle/>
          <a:p>
            <a:r>
              <a:rPr lang="en-US" dirty="0"/>
              <a:t>Pulling</a:t>
            </a:r>
          </a:p>
        </p:txBody>
      </p:sp>
      <p:sp>
        <p:nvSpPr>
          <p:cNvPr id="3" name="내용 개체 틀 2">
            <a:extLst>
              <a:ext uri="{FF2B5EF4-FFF2-40B4-BE49-F238E27FC236}">
                <a16:creationId xmlns:a16="http://schemas.microsoft.com/office/drawing/2014/main" id="{16C46AF1-70D7-0C43-99F1-F07CD7E00074}"/>
              </a:ext>
            </a:extLst>
          </p:cNvPr>
          <p:cNvSpPr>
            <a:spLocks noGrp="1"/>
          </p:cNvSpPr>
          <p:nvPr>
            <p:ph idx="1"/>
          </p:nvPr>
        </p:nvSpPr>
        <p:spPr/>
        <p:txBody>
          <a:bodyPr/>
          <a:lstStyle/>
          <a:p>
            <a:r>
              <a:rPr lang="fi-FI" altLang="ko-Kore-FI" b="0" i="0" dirty="0" err="1">
                <a:solidFill>
                  <a:srgbClr val="4E443C"/>
                </a:solidFill>
                <a:effectLst/>
                <a:latin typeface="Arial" panose="020B0604020202020204" pitchFamily="34" charset="0"/>
              </a:rPr>
              <a:t>essentially</a:t>
            </a:r>
            <a:r>
              <a:rPr lang="fi-FI" altLang="ko-Kore-FI" b="0" i="0" dirty="0">
                <a:solidFill>
                  <a:srgbClr val="4E443C"/>
                </a:solidFill>
                <a:effectLst/>
                <a:latin typeface="Arial" panose="020B0604020202020204" pitchFamily="34" charset="0"/>
              </a:rPr>
              <a:t> a `</a:t>
            </a:r>
            <a:r>
              <a:rPr lang="fi-FI" altLang="ko-Kore-FI" dirty="0" err="1"/>
              <a:t>git</a:t>
            </a:r>
            <a:r>
              <a:rPr lang="fi-FI" altLang="ko-Kore-FI" dirty="0"/>
              <a:t> </a:t>
            </a:r>
            <a:r>
              <a:rPr lang="fi-FI" altLang="ko-Kore-FI" dirty="0" err="1"/>
              <a:t>fetch</a:t>
            </a:r>
            <a:r>
              <a:rPr lang="fi-FI" altLang="ko-Kore-FI" dirty="0"/>
              <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immediately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followed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by</a:t>
            </a:r>
            <a:r>
              <a:rPr lang="fi-FI" altLang="ko-Kore-FI" b="0" i="0" dirty="0">
                <a:solidFill>
                  <a:srgbClr val="4E443C"/>
                </a:solidFill>
                <a:effectLst/>
                <a:latin typeface="Arial" panose="020B0604020202020204" pitchFamily="34" charset="0"/>
              </a:rPr>
              <a:t> a `</a:t>
            </a:r>
            <a:r>
              <a:rPr lang="fi-FI" altLang="ko-Kore-FI" dirty="0" err="1"/>
              <a:t>git</a:t>
            </a:r>
            <a:r>
              <a:rPr lang="fi-FI" altLang="ko-Kore-FI" dirty="0"/>
              <a:t> </a:t>
            </a:r>
            <a:r>
              <a:rPr lang="fi-FI" altLang="ko-Kore-FI" dirty="0" err="1"/>
              <a:t>merge</a:t>
            </a:r>
            <a:r>
              <a:rPr lang="fi-FI" altLang="ko-Kore-FI" dirty="0"/>
              <a:t>`</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most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cases</a:t>
            </a:r>
            <a:r>
              <a:rPr lang="fi-FI" altLang="ko-Kore-FI" b="0" i="0" dirty="0">
                <a:solidFill>
                  <a:srgbClr val="4E443C"/>
                </a:solidFill>
                <a:effectLst/>
                <a:latin typeface="Arial" panose="020B0604020202020204" pitchFamily="34" charset="0"/>
              </a:rPr>
              <a:t>.</a:t>
            </a:r>
          </a:p>
          <a:p>
            <a:r>
              <a:rPr lang="fi-FI" altLang="ko-Kore-FI" dirty="0"/>
              <a:t>`</a:t>
            </a:r>
            <a:r>
              <a:rPr lang="fi-FI" altLang="ko-Kore-FI" dirty="0" err="1"/>
              <a:t>git</a:t>
            </a:r>
            <a:r>
              <a:rPr lang="fi-FI" altLang="ko-Kore-FI" dirty="0"/>
              <a:t> </a:t>
            </a:r>
            <a:r>
              <a:rPr lang="fi-FI" altLang="ko-Kore-FI" dirty="0" err="1"/>
              <a:t>pull</a:t>
            </a:r>
            <a:r>
              <a:rPr lang="fi-FI" altLang="ko-Kore-FI" dirty="0"/>
              <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look </a:t>
            </a:r>
            <a:r>
              <a:rPr lang="fi-FI" altLang="ko-Kore-FI" b="0" i="0" dirty="0" err="1">
                <a:solidFill>
                  <a:srgbClr val="4E443C"/>
                </a:solidFill>
                <a:effectLst/>
                <a:latin typeface="Arial" panose="020B0604020202020204" pitchFamily="34" charset="0"/>
              </a:rPr>
              <a:t>up</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server</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current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tracking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fetch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server</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try</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merge</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remote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537591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628DC8-7E96-D943-90F8-CC7B9E1D46AF}"/>
              </a:ext>
            </a:extLst>
          </p:cNvPr>
          <p:cNvSpPr>
            <a:spLocks noGrp="1"/>
          </p:cNvSpPr>
          <p:nvPr>
            <p:ph type="title"/>
          </p:nvPr>
        </p:nvSpPr>
        <p:spPr/>
        <p:txBody>
          <a:bodyPr/>
          <a:lstStyle/>
          <a:p>
            <a:r>
              <a:rPr lang="fi-FI" altLang="ko-Kore-FI" b="1" i="0" dirty="0" err="1">
                <a:solidFill>
                  <a:srgbClr val="4E443C"/>
                </a:solidFill>
                <a:effectLst/>
                <a:latin typeface="Adelle"/>
              </a:rPr>
              <a:t>Deleting</a:t>
            </a:r>
            <a:r>
              <a:rPr lang="fi-FI" altLang="ko-Kore-FI" b="1" i="0" dirty="0">
                <a:solidFill>
                  <a:srgbClr val="4E443C"/>
                </a:solidFill>
                <a:effectLst/>
                <a:latin typeface="Adelle"/>
              </a:rPr>
              <a:t> Remote </a:t>
            </a:r>
            <a:r>
              <a:rPr lang="fi-FI" altLang="ko-Kore-FI" b="1" i="0" dirty="0" err="1">
                <a:solidFill>
                  <a:srgbClr val="4E443C"/>
                </a:solidFill>
                <a:effectLst/>
                <a:latin typeface="Adelle"/>
              </a:rPr>
              <a:t>Branches</a:t>
            </a:r>
            <a:endParaRPr lang="en-US" dirty="0"/>
          </a:p>
        </p:txBody>
      </p:sp>
      <p:sp>
        <p:nvSpPr>
          <p:cNvPr id="3" name="내용 개체 틀 2">
            <a:extLst>
              <a:ext uri="{FF2B5EF4-FFF2-40B4-BE49-F238E27FC236}">
                <a16:creationId xmlns:a16="http://schemas.microsoft.com/office/drawing/2014/main" id="{1EB10AB0-5AFC-AF4D-8F78-450AC33693F2}"/>
              </a:ext>
            </a:extLst>
          </p:cNvPr>
          <p:cNvSpPr>
            <a:spLocks noGrp="1"/>
          </p:cNvSpPr>
          <p:nvPr>
            <p:ph idx="1"/>
          </p:nvPr>
        </p:nvSpPr>
        <p:spPr/>
        <p:txBody>
          <a:bodyPr/>
          <a:lstStyle/>
          <a:p>
            <a:r>
              <a:rPr lang="fi-FI" altLang="ko-Kore-FI" dirty="0"/>
              <a:t>$ </a:t>
            </a:r>
            <a:r>
              <a:rPr lang="fi-FI" altLang="ko-Kore-FI" dirty="0" err="1"/>
              <a:t>git</a:t>
            </a:r>
            <a:r>
              <a:rPr lang="fi-FI" altLang="ko-Kore-FI" dirty="0"/>
              <a:t> </a:t>
            </a:r>
            <a:r>
              <a:rPr lang="fi-FI" altLang="ko-Kore-FI" dirty="0" err="1"/>
              <a:t>push</a:t>
            </a:r>
            <a:r>
              <a:rPr lang="fi-FI" altLang="ko-Kore-FI" dirty="0"/>
              <a:t> </a:t>
            </a:r>
            <a:r>
              <a:rPr lang="fi-FI" altLang="ko-Kore-FI" dirty="0" err="1"/>
              <a:t>origin</a:t>
            </a:r>
            <a:r>
              <a:rPr lang="fi-FI" altLang="ko-Kore-FI" dirty="0"/>
              <a:t> –</a:t>
            </a:r>
            <a:r>
              <a:rPr lang="fi-FI" altLang="ko-Kore-FI" dirty="0" err="1"/>
              <a:t>delete</a:t>
            </a:r>
            <a:r>
              <a:rPr lang="fi-FI" altLang="ko-Kore-FI" dirty="0"/>
              <a:t> &lt;</a:t>
            </a:r>
            <a:r>
              <a:rPr lang="fi-FI" altLang="ko-Kore-FI" dirty="0" err="1"/>
              <a:t>branch-name</a:t>
            </a:r>
            <a:r>
              <a:rPr lang="fi-FI" altLang="ko-Kore-FI" dirty="0"/>
              <a:t>&gt;</a:t>
            </a:r>
            <a:endParaRPr lang="en-US" dirty="0"/>
          </a:p>
        </p:txBody>
      </p:sp>
    </p:spTree>
    <p:extLst>
      <p:ext uri="{BB962C8B-B14F-4D97-AF65-F5344CB8AC3E}">
        <p14:creationId xmlns:p14="http://schemas.microsoft.com/office/powerpoint/2010/main" val="270713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5C6EC9-DF83-5844-BCA9-D5FD131584D0}"/>
              </a:ext>
            </a:extLst>
          </p:cNvPr>
          <p:cNvSpPr>
            <a:spLocks noGrp="1"/>
          </p:cNvSpPr>
          <p:nvPr>
            <p:ph type="title"/>
          </p:nvPr>
        </p:nvSpPr>
        <p:spPr/>
        <p:txBody>
          <a:bodyPr/>
          <a:lstStyle/>
          <a:p>
            <a:r>
              <a:rPr lang="en-US" dirty="0"/>
              <a:t>Version control </a:t>
            </a:r>
            <a:r>
              <a:rPr lang="en-US" altLang="ko-Kore-FI" dirty="0"/>
              <a:t>system</a:t>
            </a:r>
            <a:endParaRPr lang="en-US" dirty="0"/>
          </a:p>
        </p:txBody>
      </p:sp>
      <p:sp>
        <p:nvSpPr>
          <p:cNvPr id="3" name="내용 개체 틀 2">
            <a:extLst>
              <a:ext uri="{FF2B5EF4-FFF2-40B4-BE49-F238E27FC236}">
                <a16:creationId xmlns:a16="http://schemas.microsoft.com/office/drawing/2014/main" id="{5F491982-7598-7845-9F42-A178DFE7CDAB}"/>
              </a:ext>
            </a:extLst>
          </p:cNvPr>
          <p:cNvSpPr>
            <a:spLocks noGrp="1"/>
          </p:cNvSpPr>
          <p:nvPr>
            <p:ph idx="1"/>
          </p:nvPr>
        </p:nvSpPr>
        <p:spPr/>
        <p:txBody>
          <a:bodyPr/>
          <a:lstStyle/>
          <a:p>
            <a:r>
              <a:rPr lang="en-US" dirty="0"/>
              <a:t>a system that records changes to a file or set of files over time so that you can recall specific versions later.</a:t>
            </a:r>
          </a:p>
        </p:txBody>
      </p:sp>
    </p:spTree>
    <p:extLst>
      <p:ext uri="{BB962C8B-B14F-4D97-AF65-F5344CB8AC3E}">
        <p14:creationId xmlns:p14="http://schemas.microsoft.com/office/powerpoint/2010/main" val="580278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982FAD-DD66-474E-B0C6-6F293D3029C2}"/>
              </a:ext>
            </a:extLst>
          </p:cNvPr>
          <p:cNvSpPr>
            <a:spLocks noGrp="1"/>
          </p:cNvSpPr>
          <p:nvPr>
            <p:ph type="title"/>
          </p:nvPr>
        </p:nvSpPr>
        <p:spPr/>
        <p:txBody>
          <a:bodyPr/>
          <a:lstStyle/>
          <a:p>
            <a:r>
              <a:rPr lang="en-US" dirty="0"/>
              <a:t>Rebasing</a:t>
            </a:r>
          </a:p>
        </p:txBody>
      </p:sp>
      <p:sp>
        <p:nvSpPr>
          <p:cNvPr id="3" name="내용 개체 틀 2">
            <a:extLst>
              <a:ext uri="{FF2B5EF4-FFF2-40B4-BE49-F238E27FC236}">
                <a16:creationId xmlns:a16="http://schemas.microsoft.com/office/drawing/2014/main" id="{42C48F42-863C-8440-8334-6661FC969886}"/>
              </a:ext>
            </a:extLst>
          </p:cNvPr>
          <p:cNvSpPr>
            <a:spLocks noGrp="1"/>
          </p:cNvSpPr>
          <p:nvPr>
            <p:ph idx="1"/>
          </p:nvPr>
        </p:nvSpPr>
        <p:spPr/>
        <p:txBody>
          <a:bodyPr/>
          <a:lstStyle/>
          <a:p>
            <a:r>
              <a:rPr lang="fi-FI" altLang="ko-Kore-FI" b="0" i="0" dirty="0" err="1">
                <a:solidFill>
                  <a:srgbClr val="4E443C"/>
                </a:solidFill>
                <a:effectLst/>
                <a:latin typeface="Arial" panose="020B0604020202020204" pitchFamily="34" charset="0"/>
              </a:rPr>
              <a:t>there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two</a:t>
            </a:r>
            <a:r>
              <a:rPr lang="fi-FI" altLang="ko-Kore-FI" b="0" i="0" dirty="0">
                <a:solidFill>
                  <a:srgbClr val="4E443C"/>
                </a:solidFill>
                <a:effectLst/>
                <a:latin typeface="Arial" panose="020B0604020202020204" pitchFamily="34" charset="0"/>
              </a:rPr>
              <a:t> main </a:t>
            </a:r>
            <a:r>
              <a:rPr lang="fi-FI" altLang="ko-Kore-FI" b="0" i="0" dirty="0" err="1">
                <a:solidFill>
                  <a:srgbClr val="4E443C"/>
                </a:solidFill>
                <a:effectLst/>
                <a:latin typeface="Arial" panose="020B0604020202020204" pitchFamily="34" charset="0"/>
              </a:rPr>
              <a:t>ways</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integrate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into </a:t>
            </a:r>
            <a:r>
              <a:rPr lang="fi-FI" altLang="ko-Kore-FI" b="0" i="0" dirty="0" err="1">
                <a:solidFill>
                  <a:srgbClr val="4E443C"/>
                </a:solidFill>
                <a:effectLst/>
                <a:latin typeface="Arial" panose="020B0604020202020204" pitchFamily="34" charset="0"/>
              </a:rPr>
              <a:t>another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dirty="0" err="1"/>
              <a:t>merge</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dirty="0" err="1"/>
              <a:t>rebase</a:t>
            </a:r>
            <a:r>
              <a:rPr lang="fi-FI" altLang="ko-Kore-FI" b="0" i="0" dirty="0">
                <a:solidFill>
                  <a:srgbClr val="4E443C"/>
                </a:solidFill>
                <a:effectLst/>
                <a:latin typeface="Arial" panose="020B0604020202020204" pitchFamily="34" charset="0"/>
              </a:rPr>
              <a:t>.</a:t>
            </a:r>
          </a:p>
          <a:p>
            <a:endParaRPr lang="en-US" dirty="0"/>
          </a:p>
        </p:txBody>
      </p:sp>
      <p:pic>
        <p:nvPicPr>
          <p:cNvPr id="3074" name="Picture 2" descr="Simple divergent history">
            <a:extLst>
              <a:ext uri="{FF2B5EF4-FFF2-40B4-BE49-F238E27FC236}">
                <a16:creationId xmlns:a16="http://schemas.microsoft.com/office/drawing/2014/main" id="{D834BB5B-61AA-6540-B624-5627F73EA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18" y="3104841"/>
            <a:ext cx="6416964" cy="307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193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982FAD-DD66-474E-B0C6-6F293D3029C2}"/>
              </a:ext>
            </a:extLst>
          </p:cNvPr>
          <p:cNvSpPr>
            <a:spLocks noGrp="1"/>
          </p:cNvSpPr>
          <p:nvPr>
            <p:ph type="title"/>
          </p:nvPr>
        </p:nvSpPr>
        <p:spPr/>
        <p:txBody>
          <a:bodyPr/>
          <a:lstStyle/>
          <a:p>
            <a:r>
              <a:rPr lang="fi-FI" altLang="ko-Kore-FI" b="0" i="0" dirty="0" err="1">
                <a:solidFill>
                  <a:srgbClr val="4E443C"/>
                </a:solidFill>
                <a:effectLst/>
                <a:latin typeface="Adelle"/>
              </a:rPr>
              <a:t>Merging</a:t>
            </a:r>
            <a:r>
              <a:rPr lang="fi-FI" altLang="ko-Kore-FI" b="0" i="0" dirty="0">
                <a:solidFill>
                  <a:srgbClr val="4E443C"/>
                </a:solidFill>
                <a:effectLst/>
                <a:latin typeface="Adelle"/>
              </a:rPr>
              <a:t> to </a:t>
            </a:r>
            <a:r>
              <a:rPr lang="fi-FI" altLang="ko-Kore-FI" b="0" i="0" dirty="0" err="1">
                <a:solidFill>
                  <a:srgbClr val="4E443C"/>
                </a:solidFill>
                <a:effectLst/>
                <a:latin typeface="Adelle"/>
              </a:rPr>
              <a:t>integrate</a:t>
            </a:r>
            <a:r>
              <a:rPr lang="fi-FI" altLang="ko-Kore-FI" b="0" i="0" dirty="0">
                <a:solidFill>
                  <a:srgbClr val="4E443C"/>
                </a:solidFill>
                <a:effectLst/>
                <a:latin typeface="Adelle"/>
              </a:rPr>
              <a:t> </a:t>
            </a:r>
            <a:r>
              <a:rPr lang="fi-FI" altLang="ko-Kore-FI" b="0" i="0" dirty="0" err="1">
                <a:solidFill>
                  <a:srgbClr val="4E443C"/>
                </a:solidFill>
                <a:effectLst/>
                <a:latin typeface="Adelle"/>
              </a:rPr>
              <a:t>diverged</a:t>
            </a:r>
            <a:r>
              <a:rPr lang="fi-FI" altLang="ko-Kore-FI" b="0" i="0" dirty="0">
                <a:solidFill>
                  <a:srgbClr val="4E443C"/>
                </a:solidFill>
                <a:effectLst/>
                <a:latin typeface="Adelle"/>
              </a:rPr>
              <a:t> </a:t>
            </a:r>
            <a:r>
              <a:rPr lang="fi-FI" altLang="ko-Kore-FI" b="0" i="0" dirty="0" err="1">
                <a:solidFill>
                  <a:srgbClr val="4E443C"/>
                </a:solidFill>
                <a:effectLst/>
                <a:latin typeface="Adelle"/>
              </a:rPr>
              <a:t>work</a:t>
            </a:r>
            <a:r>
              <a:rPr lang="fi-FI" altLang="ko-Kore-FI" b="0" i="0" dirty="0">
                <a:solidFill>
                  <a:srgbClr val="4E443C"/>
                </a:solidFill>
                <a:effectLst/>
                <a:latin typeface="Adelle"/>
              </a:rPr>
              <a:t> </a:t>
            </a:r>
            <a:r>
              <a:rPr lang="fi-FI" altLang="ko-Kore-FI" b="0" i="0" dirty="0" err="1">
                <a:solidFill>
                  <a:srgbClr val="4E443C"/>
                </a:solidFill>
                <a:effectLst/>
                <a:latin typeface="Adelle"/>
              </a:rPr>
              <a:t>history</a:t>
            </a:r>
            <a:endParaRPr lang="en-US" dirty="0"/>
          </a:p>
        </p:txBody>
      </p:sp>
      <p:sp>
        <p:nvSpPr>
          <p:cNvPr id="3" name="내용 개체 틀 2">
            <a:extLst>
              <a:ext uri="{FF2B5EF4-FFF2-40B4-BE49-F238E27FC236}">
                <a16:creationId xmlns:a16="http://schemas.microsoft.com/office/drawing/2014/main" id="{42C48F42-863C-8440-8334-6661FC969886}"/>
              </a:ext>
            </a:extLst>
          </p:cNvPr>
          <p:cNvSpPr>
            <a:spLocks noGrp="1"/>
          </p:cNvSpPr>
          <p:nvPr>
            <p:ph idx="1"/>
          </p:nvPr>
        </p:nvSpPr>
        <p:spPr/>
        <p:txBody>
          <a:bodyPr/>
          <a:lstStyle/>
          <a:p>
            <a:endParaRPr lang="en-US" dirty="0"/>
          </a:p>
        </p:txBody>
      </p:sp>
      <p:pic>
        <p:nvPicPr>
          <p:cNvPr id="4098" name="Picture 2" descr="Merging to integrate diverged work history">
            <a:extLst>
              <a:ext uri="{FF2B5EF4-FFF2-40B4-BE49-F238E27FC236}">
                <a16:creationId xmlns:a16="http://schemas.microsoft.com/office/drawing/2014/main" id="{7D2B2EE7-321B-744A-9C0B-0B7AD5302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6163"/>
            <a:ext cx="10160000"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577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982FAD-DD66-474E-B0C6-6F293D3029C2}"/>
              </a:ext>
            </a:extLst>
          </p:cNvPr>
          <p:cNvSpPr>
            <a:spLocks noGrp="1"/>
          </p:cNvSpPr>
          <p:nvPr>
            <p:ph type="title"/>
          </p:nvPr>
        </p:nvSpPr>
        <p:spPr/>
        <p:txBody>
          <a:bodyPr/>
          <a:lstStyle/>
          <a:p>
            <a:r>
              <a:rPr lang="fi-FI" altLang="ko-Kore-FI" b="0" i="0" dirty="0" err="1">
                <a:solidFill>
                  <a:srgbClr val="4E443C"/>
                </a:solidFill>
                <a:effectLst/>
                <a:latin typeface="Adelle"/>
              </a:rPr>
              <a:t>Merging</a:t>
            </a:r>
            <a:r>
              <a:rPr lang="fi-FI" altLang="ko-Kore-FI" b="0" i="0" dirty="0">
                <a:solidFill>
                  <a:srgbClr val="4E443C"/>
                </a:solidFill>
                <a:effectLst/>
                <a:latin typeface="Adelle"/>
              </a:rPr>
              <a:t> to </a:t>
            </a:r>
            <a:r>
              <a:rPr lang="fi-FI" altLang="ko-Kore-FI" b="0" i="0" dirty="0" err="1">
                <a:solidFill>
                  <a:srgbClr val="4E443C"/>
                </a:solidFill>
                <a:effectLst/>
                <a:latin typeface="Adelle"/>
              </a:rPr>
              <a:t>integrate</a:t>
            </a:r>
            <a:r>
              <a:rPr lang="fi-FI" altLang="ko-Kore-FI" b="0" i="0" dirty="0">
                <a:solidFill>
                  <a:srgbClr val="4E443C"/>
                </a:solidFill>
                <a:effectLst/>
                <a:latin typeface="Adelle"/>
              </a:rPr>
              <a:t> </a:t>
            </a:r>
            <a:r>
              <a:rPr lang="fi-FI" altLang="ko-Kore-FI" b="0" i="0" dirty="0" err="1">
                <a:solidFill>
                  <a:srgbClr val="4E443C"/>
                </a:solidFill>
                <a:effectLst/>
                <a:latin typeface="Adelle"/>
              </a:rPr>
              <a:t>diverged</a:t>
            </a:r>
            <a:r>
              <a:rPr lang="fi-FI" altLang="ko-Kore-FI" b="0" i="0" dirty="0">
                <a:solidFill>
                  <a:srgbClr val="4E443C"/>
                </a:solidFill>
                <a:effectLst/>
                <a:latin typeface="Adelle"/>
              </a:rPr>
              <a:t> </a:t>
            </a:r>
            <a:r>
              <a:rPr lang="fi-FI" altLang="ko-Kore-FI" b="0" i="0" dirty="0" err="1">
                <a:solidFill>
                  <a:srgbClr val="4E443C"/>
                </a:solidFill>
                <a:effectLst/>
                <a:latin typeface="Adelle"/>
              </a:rPr>
              <a:t>work</a:t>
            </a:r>
            <a:r>
              <a:rPr lang="fi-FI" altLang="ko-Kore-FI" b="0" i="0" dirty="0">
                <a:solidFill>
                  <a:srgbClr val="4E443C"/>
                </a:solidFill>
                <a:effectLst/>
                <a:latin typeface="Adelle"/>
              </a:rPr>
              <a:t> </a:t>
            </a:r>
            <a:r>
              <a:rPr lang="fi-FI" altLang="ko-Kore-FI" b="0" i="0" dirty="0" err="1">
                <a:solidFill>
                  <a:srgbClr val="4E443C"/>
                </a:solidFill>
                <a:effectLst/>
                <a:latin typeface="Adelle"/>
              </a:rPr>
              <a:t>history</a:t>
            </a:r>
            <a:endParaRPr lang="en-US" dirty="0"/>
          </a:p>
        </p:txBody>
      </p:sp>
      <p:sp>
        <p:nvSpPr>
          <p:cNvPr id="3" name="내용 개체 틀 2">
            <a:extLst>
              <a:ext uri="{FF2B5EF4-FFF2-40B4-BE49-F238E27FC236}">
                <a16:creationId xmlns:a16="http://schemas.microsoft.com/office/drawing/2014/main" id="{42C48F42-863C-8440-8334-6661FC969886}"/>
              </a:ext>
            </a:extLst>
          </p:cNvPr>
          <p:cNvSpPr>
            <a:spLocks noGrp="1"/>
          </p:cNvSpPr>
          <p:nvPr>
            <p:ph idx="1"/>
          </p:nvPr>
        </p:nvSpPr>
        <p:spPr/>
        <p:txBody>
          <a:bodyPr/>
          <a:lstStyle/>
          <a:p>
            <a:endParaRPr lang="en-US" dirty="0"/>
          </a:p>
        </p:txBody>
      </p:sp>
      <p:pic>
        <p:nvPicPr>
          <p:cNvPr id="4098" name="Picture 2" descr="Merging to integrate diverged work history">
            <a:extLst>
              <a:ext uri="{FF2B5EF4-FFF2-40B4-BE49-F238E27FC236}">
                <a16:creationId xmlns:a16="http://schemas.microsoft.com/office/drawing/2014/main" id="{7D2B2EE7-321B-744A-9C0B-0B7AD5302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6163"/>
            <a:ext cx="10160000"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086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982FAD-DD66-474E-B0C6-6F293D3029C2}"/>
              </a:ext>
            </a:extLst>
          </p:cNvPr>
          <p:cNvSpPr>
            <a:spLocks noGrp="1"/>
          </p:cNvSpPr>
          <p:nvPr>
            <p:ph type="title"/>
          </p:nvPr>
        </p:nvSpPr>
        <p:spPr/>
        <p:txBody>
          <a:bodyPr/>
          <a:lstStyle/>
          <a:p>
            <a:r>
              <a:rPr lang="fi-FI" altLang="ko-Kore-FI" b="0" i="0" dirty="0" err="1">
                <a:solidFill>
                  <a:srgbClr val="4E443C"/>
                </a:solidFill>
                <a:effectLst/>
                <a:latin typeface="Adelle"/>
              </a:rPr>
              <a:t>Rebasing</a:t>
            </a:r>
            <a:r>
              <a:rPr lang="fi-FI" altLang="ko-Kore-FI" b="0" i="0" dirty="0">
                <a:solidFill>
                  <a:srgbClr val="4E443C"/>
                </a:solidFill>
                <a:effectLst/>
                <a:latin typeface="Adelle"/>
              </a:rPr>
              <a:t> </a:t>
            </a:r>
            <a:r>
              <a:rPr lang="fi-FI" altLang="ko-Kore-FI" b="0" i="0" dirty="0" err="1">
                <a:solidFill>
                  <a:srgbClr val="4E443C"/>
                </a:solidFill>
                <a:effectLst/>
                <a:latin typeface="Adelle"/>
              </a:rPr>
              <a:t>the</a:t>
            </a:r>
            <a:r>
              <a:rPr lang="fi-FI" altLang="ko-Kore-FI" b="0" i="0" dirty="0">
                <a:solidFill>
                  <a:srgbClr val="4E443C"/>
                </a:solidFill>
                <a:effectLst/>
                <a:latin typeface="Adelle"/>
              </a:rPr>
              <a:t> </a:t>
            </a:r>
            <a:r>
              <a:rPr lang="fi-FI" altLang="ko-Kore-FI" b="0" i="0" dirty="0" err="1">
                <a:solidFill>
                  <a:srgbClr val="4E443C"/>
                </a:solidFill>
                <a:effectLst/>
                <a:latin typeface="Adelle"/>
              </a:rPr>
              <a:t>change</a:t>
            </a:r>
            <a:r>
              <a:rPr lang="fi-FI" altLang="ko-Kore-FI" b="0" i="0" dirty="0">
                <a:solidFill>
                  <a:srgbClr val="4E443C"/>
                </a:solidFill>
                <a:effectLst/>
                <a:latin typeface="Adelle"/>
              </a:rPr>
              <a:t> </a:t>
            </a:r>
            <a:r>
              <a:rPr lang="fi-FI" altLang="ko-Kore-FI" b="0" i="0" dirty="0" err="1">
                <a:solidFill>
                  <a:srgbClr val="4E443C"/>
                </a:solidFill>
                <a:effectLst/>
                <a:latin typeface="Adelle"/>
              </a:rPr>
              <a:t>introduced</a:t>
            </a:r>
            <a:r>
              <a:rPr lang="fi-FI" altLang="ko-Kore-FI" b="0" i="0" dirty="0">
                <a:solidFill>
                  <a:srgbClr val="4E443C"/>
                </a:solidFill>
                <a:effectLst/>
                <a:latin typeface="Adelle"/>
              </a:rPr>
              <a:t> in </a:t>
            </a:r>
            <a:r>
              <a:rPr lang="fi-FI" altLang="ko-Kore-FI" dirty="0"/>
              <a:t>C4</a:t>
            </a:r>
            <a:r>
              <a:rPr lang="fi-FI" altLang="ko-Kore-FI" b="0" i="0" dirty="0">
                <a:solidFill>
                  <a:srgbClr val="4E443C"/>
                </a:solidFill>
                <a:effectLst/>
                <a:latin typeface="Adelle"/>
              </a:rPr>
              <a:t> </a:t>
            </a:r>
            <a:r>
              <a:rPr lang="fi-FI" altLang="ko-Kore-FI" b="0" i="0" dirty="0" err="1">
                <a:solidFill>
                  <a:srgbClr val="4E443C"/>
                </a:solidFill>
                <a:effectLst/>
                <a:latin typeface="Adelle"/>
              </a:rPr>
              <a:t>onto</a:t>
            </a:r>
            <a:r>
              <a:rPr lang="fi-FI" altLang="ko-Kore-FI" b="0" i="0" dirty="0">
                <a:solidFill>
                  <a:srgbClr val="4E443C"/>
                </a:solidFill>
                <a:effectLst/>
                <a:latin typeface="Adelle"/>
              </a:rPr>
              <a:t> </a:t>
            </a:r>
            <a:r>
              <a:rPr lang="fi-FI" altLang="ko-Kore-FI" dirty="0"/>
              <a:t>C3</a:t>
            </a:r>
            <a:endParaRPr lang="en-US" dirty="0"/>
          </a:p>
        </p:txBody>
      </p:sp>
      <p:sp>
        <p:nvSpPr>
          <p:cNvPr id="3" name="내용 개체 틀 2">
            <a:extLst>
              <a:ext uri="{FF2B5EF4-FFF2-40B4-BE49-F238E27FC236}">
                <a16:creationId xmlns:a16="http://schemas.microsoft.com/office/drawing/2014/main" id="{42C48F42-863C-8440-8334-6661FC969886}"/>
              </a:ext>
            </a:extLst>
          </p:cNvPr>
          <p:cNvSpPr>
            <a:spLocks noGrp="1"/>
          </p:cNvSpPr>
          <p:nvPr>
            <p:ph idx="1"/>
          </p:nvPr>
        </p:nvSpPr>
        <p:spPr/>
        <p:txBody>
          <a:bodyPr/>
          <a:lstStyle/>
          <a:p>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dirty="0" err="1"/>
              <a:t>rebase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command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take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were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committed</a:t>
            </a:r>
            <a:r>
              <a:rPr lang="fi-FI" altLang="ko-Kore-FI" b="0" i="0" dirty="0">
                <a:solidFill>
                  <a:srgbClr val="4E443C"/>
                </a:solidFill>
                <a:effectLst/>
                <a:latin typeface="Arial" panose="020B0604020202020204" pitchFamily="34" charset="0"/>
              </a:rPr>
              <a:t> on </a:t>
            </a:r>
            <a:r>
              <a:rPr lang="fi-FI" altLang="ko-Kore-FI" b="0" i="0" dirty="0" err="1">
                <a:solidFill>
                  <a:srgbClr val="4E443C"/>
                </a:solidFill>
                <a:effectLst/>
                <a:latin typeface="Arial" panose="020B0604020202020204" pitchFamily="34" charset="0"/>
              </a:rPr>
              <a:t>one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replay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 on a </a:t>
            </a:r>
            <a:r>
              <a:rPr lang="fi-FI" altLang="ko-Kore-FI" b="0" i="0" dirty="0" err="1">
                <a:solidFill>
                  <a:srgbClr val="4E443C"/>
                </a:solidFill>
                <a:effectLst/>
                <a:latin typeface="Arial" panose="020B0604020202020204" pitchFamily="34" charset="0"/>
              </a:rPr>
              <a:t>different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a:t>
            </a:r>
            <a:endParaRPr lang="en-US" dirty="0"/>
          </a:p>
        </p:txBody>
      </p:sp>
      <p:pic>
        <p:nvPicPr>
          <p:cNvPr id="6146" name="Picture 2" descr="Rebasing the change introduced in `C4` onto `C3`">
            <a:extLst>
              <a:ext uri="{FF2B5EF4-FFF2-40B4-BE49-F238E27FC236}">
                <a16:creationId xmlns:a16="http://schemas.microsoft.com/office/drawing/2014/main" id="{B3580BB5-78F3-024E-861F-4D221AA8E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243263"/>
            <a:ext cx="101600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1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982FAD-DD66-474E-B0C6-6F293D3029C2}"/>
              </a:ext>
            </a:extLst>
          </p:cNvPr>
          <p:cNvSpPr>
            <a:spLocks noGrp="1"/>
          </p:cNvSpPr>
          <p:nvPr>
            <p:ph type="title"/>
          </p:nvPr>
        </p:nvSpPr>
        <p:spPr/>
        <p:txBody>
          <a:bodyPr/>
          <a:lstStyle/>
          <a:p>
            <a:r>
              <a:rPr lang="fi-FI" altLang="ko-Kore-FI" b="0" i="0" dirty="0" err="1">
                <a:solidFill>
                  <a:srgbClr val="4E443C"/>
                </a:solidFill>
                <a:effectLst/>
                <a:latin typeface="Adelle"/>
              </a:rPr>
              <a:t>Fast-forwarding</a:t>
            </a:r>
            <a:r>
              <a:rPr lang="fi-FI" altLang="ko-Kore-FI" b="0" i="0" dirty="0">
                <a:solidFill>
                  <a:srgbClr val="4E443C"/>
                </a:solidFill>
                <a:effectLst/>
                <a:latin typeface="Adelle"/>
              </a:rPr>
              <a:t> </a:t>
            </a:r>
            <a:r>
              <a:rPr lang="fi-FI" altLang="ko-Kore-FI" b="0" i="0" dirty="0" err="1">
                <a:solidFill>
                  <a:srgbClr val="4E443C"/>
                </a:solidFill>
                <a:effectLst/>
                <a:latin typeface="Adelle"/>
              </a:rPr>
              <a:t>the</a:t>
            </a:r>
            <a:r>
              <a:rPr lang="fi-FI" altLang="ko-Kore-FI" b="0" i="0" dirty="0">
                <a:solidFill>
                  <a:srgbClr val="4E443C"/>
                </a:solidFill>
                <a:effectLst/>
                <a:latin typeface="Adelle"/>
              </a:rPr>
              <a:t> </a:t>
            </a:r>
            <a:r>
              <a:rPr lang="fi-FI" altLang="ko-Kore-FI" dirty="0" err="1"/>
              <a:t>master</a:t>
            </a:r>
            <a:r>
              <a:rPr lang="fi-FI" altLang="ko-Kore-FI" b="0" i="0" dirty="0">
                <a:solidFill>
                  <a:srgbClr val="4E443C"/>
                </a:solidFill>
                <a:effectLst/>
                <a:latin typeface="Adelle"/>
              </a:rPr>
              <a:t> </a:t>
            </a:r>
            <a:r>
              <a:rPr lang="fi-FI" altLang="ko-Kore-FI" b="0" i="0" dirty="0" err="1">
                <a:solidFill>
                  <a:srgbClr val="4E443C"/>
                </a:solidFill>
                <a:effectLst/>
                <a:latin typeface="Adelle"/>
              </a:rPr>
              <a:t>branch</a:t>
            </a:r>
            <a:endParaRPr lang="en-US" dirty="0"/>
          </a:p>
        </p:txBody>
      </p:sp>
      <p:sp>
        <p:nvSpPr>
          <p:cNvPr id="3" name="내용 개체 틀 2">
            <a:extLst>
              <a:ext uri="{FF2B5EF4-FFF2-40B4-BE49-F238E27FC236}">
                <a16:creationId xmlns:a16="http://schemas.microsoft.com/office/drawing/2014/main" id="{42C48F42-863C-8440-8334-6661FC969886}"/>
              </a:ext>
            </a:extLst>
          </p:cNvPr>
          <p:cNvSpPr>
            <a:spLocks noGrp="1"/>
          </p:cNvSpPr>
          <p:nvPr>
            <p:ph idx="1"/>
          </p:nvPr>
        </p:nvSpPr>
        <p:spPr/>
        <p:txBody>
          <a:bodyPr/>
          <a:lstStyle/>
          <a:p>
            <a:r>
              <a:rPr lang="fi-FI" altLang="ko-Kore-FI" dirty="0"/>
              <a:t>$ </a:t>
            </a:r>
            <a:r>
              <a:rPr lang="fi-FI" altLang="ko-Kore-FI" dirty="0" err="1"/>
              <a:t>git</a:t>
            </a:r>
            <a:r>
              <a:rPr lang="fi-FI" altLang="ko-Kore-FI" dirty="0"/>
              <a:t> </a:t>
            </a:r>
            <a:r>
              <a:rPr lang="fi-FI" altLang="ko-Kore-FI" dirty="0" err="1"/>
              <a:t>checkout</a:t>
            </a:r>
            <a:r>
              <a:rPr lang="fi-FI" altLang="ko-Kore-FI" dirty="0"/>
              <a:t> </a:t>
            </a:r>
            <a:r>
              <a:rPr lang="fi-FI" altLang="ko-Kore-FI" dirty="0" err="1"/>
              <a:t>master</a:t>
            </a:r>
            <a:r>
              <a:rPr lang="fi-FI" altLang="ko-Kore-FI" dirty="0"/>
              <a:t> </a:t>
            </a:r>
          </a:p>
          <a:p>
            <a:r>
              <a:rPr lang="fi-FI" altLang="ko-Kore-FI" dirty="0"/>
              <a:t>$ </a:t>
            </a:r>
            <a:r>
              <a:rPr lang="fi-FI" altLang="ko-Kore-FI" dirty="0" err="1"/>
              <a:t>git</a:t>
            </a:r>
            <a:r>
              <a:rPr lang="fi-FI" altLang="ko-Kore-FI" dirty="0"/>
              <a:t> </a:t>
            </a:r>
            <a:r>
              <a:rPr lang="fi-FI" altLang="ko-Kore-FI" dirty="0" err="1"/>
              <a:t>merge</a:t>
            </a:r>
            <a:r>
              <a:rPr lang="fi-FI" altLang="ko-Kore-FI" dirty="0"/>
              <a:t> </a:t>
            </a:r>
            <a:r>
              <a:rPr lang="fi-FI" altLang="ko-Kore-FI" dirty="0" err="1"/>
              <a:t>experiment</a:t>
            </a:r>
            <a:endParaRPr lang="en-US" dirty="0"/>
          </a:p>
        </p:txBody>
      </p:sp>
      <p:pic>
        <p:nvPicPr>
          <p:cNvPr id="8194" name="Picture 2" descr="Fast-forwarding the `master` branch">
            <a:extLst>
              <a:ext uri="{FF2B5EF4-FFF2-40B4-BE49-F238E27FC236}">
                <a16:creationId xmlns:a16="http://schemas.microsoft.com/office/drawing/2014/main" id="{01E0C876-F215-6A48-8BE3-93CABB486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429000"/>
            <a:ext cx="101600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749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982FAD-DD66-474E-B0C6-6F293D3029C2}"/>
              </a:ext>
            </a:extLst>
          </p:cNvPr>
          <p:cNvSpPr>
            <a:spLocks noGrp="1"/>
          </p:cNvSpPr>
          <p:nvPr>
            <p:ph type="title"/>
          </p:nvPr>
        </p:nvSpPr>
        <p:spPr/>
        <p:txBody>
          <a:bodyPr/>
          <a:lstStyle/>
          <a:p>
            <a:r>
              <a:rPr lang="fi-FI" altLang="ko-Kore-FI" b="0" i="0" dirty="0" err="1">
                <a:solidFill>
                  <a:srgbClr val="4E443C"/>
                </a:solidFill>
                <a:effectLst/>
                <a:latin typeface="Adelle"/>
              </a:rPr>
              <a:t>Merge</a:t>
            </a:r>
            <a:r>
              <a:rPr lang="fi-FI" altLang="ko-Kore-FI" b="0" i="0" dirty="0">
                <a:solidFill>
                  <a:srgbClr val="4E443C"/>
                </a:solidFill>
                <a:effectLst/>
                <a:latin typeface="Adelle"/>
              </a:rPr>
              <a:t> &amp; </a:t>
            </a:r>
            <a:r>
              <a:rPr lang="fi-FI" altLang="ko-Kore-FI" b="0" i="0" dirty="0" err="1">
                <a:solidFill>
                  <a:srgbClr val="4E443C"/>
                </a:solidFill>
                <a:effectLst/>
                <a:latin typeface="Adelle"/>
              </a:rPr>
              <a:t>rebase</a:t>
            </a:r>
            <a:r>
              <a:rPr lang="fi-FI" altLang="ko-Kore-FI" dirty="0">
                <a:solidFill>
                  <a:srgbClr val="4E443C"/>
                </a:solidFill>
                <a:latin typeface="Adelle"/>
              </a:rPr>
              <a:t>, </a:t>
            </a:r>
            <a:r>
              <a:rPr lang="fi-FI" altLang="ko-Kore-FI" b="0" i="0" dirty="0" err="1">
                <a:solidFill>
                  <a:srgbClr val="4E443C"/>
                </a:solidFill>
                <a:effectLst/>
                <a:latin typeface="Adelle"/>
              </a:rPr>
              <a:t>summary</a:t>
            </a:r>
            <a:endParaRPr lang="en-US" dirty="0"/>
          </a:p>
        </p:txBody>
      </p:sp>
      <p:sp>
        <p:nvSpPr>
          <p:cNvPr id="3" name="내용 개체 틀 2">
            <a:extLst>
              <a:ext uri="{FF2B5EF4-FFF2-40B4-BE49-F238E27FC236}">
                <a16:creationId xmlns:a16="http://schemas.microsoft.com/office/drawing/2014/main" id="{42C48F42-863C-8440-8334-6661FC969886}"/>
              </a:ext>
            </a:extLst>
          </p:cNvPr>
          <p:cNvSpPr>
            <a:spLocks noGrp="1"/>
          </p:cNvSpPr>
          <p:nvPr>
            <p:ph idx="1"/>
          </p:nvPr>
        </p:nvSpPr>
        <p:spPr/>
        <p:txBody>
          <a:bodyPr/>
          <a:lstStyle/>
          <a:p>
            <a:r>
              <a:rPr lang="fi-FI" altLang="ko-Kore-FI" b="0" i="0" dirty="0" err="1">
                <a:solidFill>
                  <a:srgbClr val="4E443C"/>
                </a:solidFill>
                <a:effectLst/>
                <a:latin typeface="Arial" panose="020B0604020202020204" pitchFamily="34" charset="0"/>
              </a:rPr>
              <a:t>Rebasing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replays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line</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onto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another</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order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were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introduced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whereas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merging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takes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endpoints</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merges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together</a:t>
            </a:r>
            <a:r>
              <a:rPr lang="fi-FI" altLang="ko-Kore-FI" b="0" i="0" dirty="0">
                <a:solidFill>
                  <a:srgbClr val="4E443C"/>
                </a:solidFill>
                <a:effectLst/>
                <a:latin typeface="Arial" panose="020B0604020202020204" pitchFamily="34" charset="0"/>
              </a:rPr>
              <a:t>.</a:t>
            </a:r>
          </a:p>
          <a:p>
            <a:r>
              <a:rPr lang="fi-FI" altLang="ko-Kore-FI" b="0" i="0" dirty="0" err="1">
                <a:solidFill>
                  <a:srgbClr val="4E443C"/>
                </a:solidFill>
                <a:effectLst/>
                <a:latin typeface="Arial" panose="020B0604020202020204" pitchFamily="34" charset="0"/>
              </a:rPr>
              <a:t>There</a:t>
            </a:r>
            <a:r>
              <a:rPr lang="fi-FI" altLang="ko-Kore-FI" b="0" i="0" dirty="0">
                <a:solidFill>
                  <a:srgbClr val="4E443C"/>
                </a:solidFill>
                <a:effectLst/>
                <a:latin typeface="Arial" panose="020B0604020202020204" pitchFamily="34" charset="0"/>
              </a:rPr>
              <a:t> is no </a:t>
            </a:r>
            <a:r>
              <a:rPr lang="fi-FI" altLang="ko-Kore-FI" b="0" i="0" dirty="0" err="1">
                <a:solidFill>
                  <a:srgbClr val="4E443C"/>
                </a:solidFill>
                <a:effectLst/>
                <a:latin typeface="Arial" panose="020B0604020202020204" pitchFamily="34" charset="0"/>
              </a:rPr>
              <a:t>difference</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product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integration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rebasing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makes</a:t>
            </a:r>
            <a:r>
              <a:rPr lang="fi-FI" altLang="ko-Kore-FI" b="0" i="0" dirty="0">
                <a:solidFill>
                  <a:srgbClr val="4E443C"/>
                </a:solidFill>
                <a:effectLst/>
                <a:latin typeface="Arial" panose="020B0604020202020204" pitchFamily="34" charset="0"/>
              </a:rPr>
              <a:t> for a </a:t>
            </a:r>
            <a:r>
              <a:rPr lang="fi-FI" altLang="ko-Kore-FI" b="0" i="0" dirty="0" err="1">
                <a:solidFill>
                  <a:srgbClr val="4E443C"/>
                </a:solidFill>
                <a:effectLst/>
                <a:latin typeface="Arial" panose="020B0604020202020204" pitchFamily="34" charset="0"/>
              </a:rPr>
              <a:t>cleaner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history</a:t>
            </a:r>
            <a:r>
              <a:rPr lang="fi-FI" altLang="ko-Kore-FI" b="0" i="0" dirty="0">
                <a:solidFill>
                  <a:srgbClr val="4E443C"/>
                </a:solidFill>
                <a:effectLst/>
                <a:latin typeface="Arial" panose="020B0604020202020204" pitchFamily="34" charset="0"/>
              </a:rPr>
              <a:t>.</a:t>
            </a:r>
            <a:r>
              <a:rPr lang="fi-FI" altLang="ko-Kore-FI" dirty="0">
                <a:solidFill>
                  <a:srgbClr val="4E443C"/>
                </a:solidFill>
                <a:latin typeface="Arial" panose="020B0604020202020204" pitchFamily="34" charset="0"/>
              </a:rPr>
              <a:t> </a:t>
            </a:r>
            <a:r>
              <a:rPr lang="fi-FI" altLang="ko-Kore-FI" dirty="0" err="1">
                <a:solidFill>
                  <a:srgbClr val="4E443C"/>
                </a:solidFill>
                <a:latin typeface="Arial" panose="020B0604020202020204" pitchFamily="34" charset="0"/>
              </a:rPr>
              <a:t>That</a:t>
            </a:r>
            <a:r>
              <a:rPr lang="fi-FI" altLang="ko-Kore-FI" dirty="0">
                <a:solidFill>
                  <a:srgbClr val="4E443C"/>
                </a:solidFill>
                <a:latin typeface="Arial" panose="020B0604020202020204" pitchFamily="34" charset="0"/>
              </a:rPr>
              <a:t> is, </a:t>
            </a:r>
            <a:r>
              <a:rPr lang="fi-FI" altLang="ko-Kore-FI" b="0" i="0" dirty="0">
                <a:solidFill>
                  <a:srgbClr val="4E443C"/>
                </a:solidFill>
                <a:effectLst/>
                <a:latin typeface="Arial" panose="020B0604020202020204" pitchFamily="34" charset="0"/>
              </a:rPr>
              <a:t>a </a:t>
            </a:r>
            <a:r>
              <a:rPr lang="fi-FI" altLang="ko-Kore-FI" b="0" i="0" dirty="0" err="1">
                <a:solidFill>
                  <a:srgbClr val="4E443C"/>
                </a:solidFill>
                <a:effectLst/>
                <a:latin typeface="Arial" panose="020B0604020202020204" pitchFamily="34" charset="0"/>
              </a:rPr>
              <a:t>linear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history</a:t>
            </a:r>
            <a:r>
              <a:rPr lang="fi-FI" altLang="ko-Kore-FI" b="0" i="0" dirty="0">
                <a:solidFill>
                  <a:srgbClr val="4E443C"/>
                </a:solidFill>
                <a:effectLst/>
                <a:latin typeface="Arial" panose="020B0604020202020204" pitchFamily="34" charset="0"/>
              </a:rPr>
              <a:t>: it </a:t>
            </a:r>
            <a:r>
              <a:rPr lang="fi-FI" altLang="ko-Kore-FI" b="0" i="0" dirty="0" err="1">
                <a:solidFill>
                  <a:srgbClr val="4E443C"/>
                </a:solidFill>
                <a:effectLst/>
                <a:latin typeface="Arial" panose="020B0604020202020204" pitchFamily="34" charset="0"/>
              </a:rPr>
              <a:t>appears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happened</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series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even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it </a:t>
            </a:r>
            <a:r>
              <a:rPr lang="fi-FI" altLang="ko-Kore-FI" b="0" i="0" dirty="0" err="1">
                <a:solidFill>
                  <a:srgbClr val="4E443C"/>
                </a:solidFill>
                <a:effectLst/>
                <a:latin typeface="Arial" panose="020B0604020202020204" pitchFamily="34" charset="0"/>
              </a:rPr>
              <a:t>originally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happened</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parallel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history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different</a:t>
            </a:r>
            <a:r>
              <a:rPr lang="fi-FI" altLang="ko-Kore-FI" b="0" i="0" dirty="0">
                <a:solidFill>
                  <a:srgbClr val="4E443C"/>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val="189761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92BB60-7D70-1B4B-BEA6-386B8CA379DD}"/>
              </a:ext>
            </a:extLst>
          </p:cNvPr>
          <p:cNvSpPr>
            <a:spLocks noGrp="1"/>
          </p:cNvSpPr>
          <p:nvPr>
            <p:ph type="title"/>
          </p:nvPr>
        </p:nvSpPr>
        <p:spPr/>
        <p:txBody>
          <a:bodyPr>
            <a:normAutofit/>
          </a:bodyPr>
          <a:lstStyle/>
          <a:p>
            <a:pPr algn="l"/>
            <a:r>
              <a:rPr lang="fi-FI" altLang="ko-Kore-FI" b="1" i="0" dirty="0" err="1">
                <a:solidFill>
                  <a:srgbClr val="4E443C"/>
                </a:solidFill>
                <a:effectLst/>
                <a:latin typeface="Adelle"/>
                <a:hlinkClick r:id="rId2"/>
              </a:rPr>
              <a:t>The</a:t>
            </a:r>
            <a:r>
              <a:rPr lang="fi-FI" altLang="ko-Kore-FI" b="1" i="0" dirty="0">
                <a:solidFill>
                  <a:srgbClr val="4E443C"/>
                </a:solidFill>
                <a:effectLst/>
                <a:latin typeface="Adelle"/>
                <a:hlinkClick r:id="rId2"/>
              </a:rPr>
              <a:t> </a:t>
            </a:r>
            <a:r>
              <a:rPr lang="fi-FI" altLang="ko-Kore-FI" b="1" i="0" dirty="0" err="1">
                <a:solidFill>
                  <a:srgbClr val="4E443C"/>
                </a:solidFill>
                <a:effectLst/>
                <a:latin typeface="Adelle"/>
                <a:hlinkClick r:id="rId2"/>
              </a:rPr>
              <a:t>Perils</a:t>
            </a:r>
            <a:r>
              <a:rPr lang="fi-FI" altLang="ko-Kore-FI" b="1" i="0" dirty="0">
                <a:solidFill>
                  <a:srgbClr val="4E443C"/>
                </a:solidFill>
                <a:effectLst/>
                <a:latin typeface="Adelle"/>
                <a:hlinkClick r:id="rId2"/>
              </a:rPr>
              <a:t> of </a:t>
            </a:r>
            <a:r>
              <a:rPr lang="fi-FI" altLang="ko-Kore-FI" b="1" i="0" dirty="0" err="1">
                <a:solidFill>
                  <a:srgbClr val="4E443C"/>
                </a:solidFill>
                <a:effectLst/>
                <a:latin typeface="Adelle"/>
                <a:hlinkClick r:id="rId2"/>
              </a:rPr>
              <a:t>Rebasing</a:t>
            </a:r>
            <a:endParaRPr lang="fi-FI" altLang="ko-Kore-FI" b="0" i="0" dirty="0">
              <a:solidFill>
                <a:srgbClr val="4E443C"/>
              </a:solidFill>
              <a:effectLst/>
              <a:latin typeface="Adelle"/>
            </a:endParaRPr>
          </a:p>
        </p:txBody>
      </p:sp>
      <p:sp>
        <p:nvSpPr>
          <p:cNvPr id="3" name="내용 개체 틀 2">
            <a:extLst>
              <a:ext uri="{FF2B5EF4-FFF2-40B4-BE49-F238E27FC236}">
                <a16:creationId xmlns:a16="http://schemas.microsoft.com/office/drawing/2014/main" id="{C128587D-E4D8-B045-8264-71802D4B029A}"/>
              </a:ext>
            </a:extLst>
          </p:cNvPr>
          <p:cNvSpPr>
            <a:spLocks noGrp="1"/>
          </p:cNvSpPr>
          <p:nvPr>
            <p:ph idx="1"/>
          </p:nvPr>
        </p:nvSpPr>
        <p:spPr/>
        <p:txBody>
          <a:bodyPr>
            <a:normAutofit/>
          </a:bodyPr>
          <a:lstStyle/>
          <a:p>
            <a:r>
              <a:rPr lang="fi-FI" altLang="ko-Kore-FI" b="1" i="0" dirty="0" err="1">
                <a:solidFill>
                  <a:srgbClr val="4E443C"/>
                </a:solidFill>
                <a:effectLst/>
                <a:latin typeface="Arial" panose="020B0604020202020204" pitchFamily="34" charset="0"/>
              </a:rPr>
              <a:t>Do</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not</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rebase</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commits</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that</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exist</a:t>
            </a:r>
            <a:r>
              <a:rPr lang="fi-FI" altLang="ko-Kore-FI" b="1" i="0" dirty="0">
                <a:solidFill>
                  <a:srgbClr val="4E443C"/>
                </a:solidFill>
                <a:effectLst/>
                <a:latin typeface="Arial" panose="020B0604020202020204" pitchFamily="34" charset="0"/>
              </a:rPr>
              <a:t> outside </a:t>
            </a:r>
            <a:r>
              <a:rPr lang="fi-FI" altLang="ko-Kore-FI" b="1" i="0" dirty="0" err="1">
                <a:solidFill>
                  <a:srgbClr val="4E443C"/>
                </a:solidFill>
                <a:effectLst/>
                <a:latin typeface="Arial" panose="020B0604020202020204" pitchFamily="34" charset="0"/>
              </a:rPr>
              <a:t>your</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repository</a:t>
            </a:r>
            <a:r>
              <a:rPr lang="fi-FI" altLang="ko-Kore-FI" b="1" i="0" dirty="0">
                <a:solidFill>
                  <a:srgbClr val="4E443C"/>
                </a:solidFill>
                <a:effectLst/>
                <a:latin typeface="Arial" panose="020B0604020202020204" pitchFamily="34" charset="0"/>
              </a:rPr>
              <a:t> and </a:t>
            </a:r>
            <a:r>
              <a:rPr lang="fi-FI" altLang="ko-Kore-FI" b="1" i="0" dirty="0" err="1">
                <a:solidFill>
                  <a:srgbClr val="4E443C"/>
                </a:solidFill>
                <a:effectLst/>
                <a:latin typeface="Arial" panose="020B0604020202020204" pitchFamily="34" charset="0"/>
              </a:rPr>
              <a:t>that</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people</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may</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have</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based</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work</a:t>
            </a:r>
            <a:r>
              <a:rPr lang="fi-FI" altLang="ko-Kore-FI" b="1" i="0" dirty="0">
                <a:solidFill>
                  <a:srgbClr val="4E443C"/>
                </a:solidFill>
                <a:effectLst/>
                <a:latin typeface="Arial" panose="020B0604020202020204" pitchFamily="34" charset="0"/>
              </a:rPr>
              <a:t> on.</a:t>
            </a:r>
          </a:p>
          <a:p>
            <a:pPr algn="l"/>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rebase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stuff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abandoning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existing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creating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new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similar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different</a:t>
            </a:r>
            <a:r>
              <a:rPr lang="fi-FI" altLang="ko-Kore-FI" b="0" i="0" dirty="0">
                <a:solidFill>
                  <a:srgbClr val="4E443C"/>
                </a:solidFill>
                <a:effectLst/>
                <a:latin typeface="Arial" panose="020B0604020202020204" pitchFamily="34" charset="0"/>
              </a:rPr>
              <a:t>. 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push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somewhere</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others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pull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down</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base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on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rewrite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those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rebase</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push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up</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again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collaborators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re-merge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their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things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get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messy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try</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pull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their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back</a:t>
            </a:r>
            <a:r>
              <a:rPr lang="fi-FI" altLang="ko-Kore-FI" b="0" i="0" dirty="0">
                <a:solidFill>
                  <a:srgbClr val="4E443C"/>
                </a:solidFill>
                <a:effectLst/>
                <a:latin typeface="Arial" panose="020B0604020202020204" pitchFamily="34" charset="0"/>
              </a:rPr>
              <a:t> into </a:t>
            </a:r>
            <a:r>
              <a:rPr lang="fi-FI" altLang="ko-Kore-FI" b="0" i="0" dirty="0" err="1">
                <a:solidFill>
                  <a:srgbClr val="4E443C"/>
                </a:solidFill>
                <a:effectLst/>
                <a:latin typeface="Arial" panose="020B0604020202020204" pitchFamily="34" charset="0"/>
              </a:rPr>
              <a:t>yours</a:t>
            </a:r>
            <a:r>
              <a:rPr lang="fi-FI" altLang="ko-Kore-FI" b="0" i="0" dirty="0">
                <a:solidFill>
                  <a:srgbClr val="4E443C"/>
                </a:solidFill>
                <a:effectLst/>
                <a:latin typeface="Arial" panose="020B0604020202020204" pitchFamily="34" charset="0"/>
              </a:rPr>
              <a:t>.</a:t>
            </a:r>
          </a:p>
        </p:txBody>
      </p:sp>
    </p:spTree>
    <p:extLst>
      <p:ext uri="{BB962C8B-B14F-4D97-AF65-F5344CB8AC3E}">
        <p14:creationId xmlns:p14="http://schemas.microsoft.com/office/powerpoint/2010/main" val="3409263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92BB60-7D70-1B4B-BEA6-386B8CA379DD}"/>
              </a:ext>
            </a:extLst>
          </p:cNvPr>
          <p:cNvSpPr>
            <a:spLocks noGrp="1"/>
          </p:cNvSpPr>
          <p:nvPr>
            <p:ph type="title"/>
          </p:nvPr>
        </p:nvSpPr>
        <p:spPr/>
        <p:txBody>
          <a:bodyPr>
            <a:normAutofit/>
          </a:bodyPr>
          <a:lstStyle/>
          <a:p>
            <a:pPr algn="l"/>
            <a:r>
              <a:rPr lang="fi-FI" altLang="ko-Kore-FI" b="1" i="0" dirty="0" err="1">
                <a:solidFill>
                  <a:srgbClr val="4E443C"/>
                </a:solidFill>
                <a:effectLst/>
                <a:latin typeface="Adelle"/>
              </a:rPr>
              <a:t>Rebase</a:t>
            </a:r>
            <a:r>
              <a:rPr lang="fi-FI" altLang="ko-Kore-FI" b="1" i="0" dirty="0">
                <a:solidFill>
                  <a:srgbClr val="4E443C"/>
                </a:solidFill>
                <a:effectLst/>
                <a:latin typeface="Adelle"/>
              </a:rPr>
              <a:t> </a:t>
            </a:r>
            <a:r>
              <a:rPr lang="fi-FI" altLang="ko-Kore-FI" b="1" i="0" dirty="0" err="1">
                <a:solidFill>
                  <a:srgbClr val="4E443C"/>
                </a:solidFill>
                <a:effectLst/>
                <a:latin typeface="Adelle"/>
              </a:rPr>
              <a:t>When</a:t>
            </a:r>
            <a:r>
              <a:rPr lang="fi-FI" altLang="ko-Kore-FI" b="1" i="0" dirty="0">
                <a:solidFill>
                  <a:srgbClr val="4E443C"/>
                </a:solidFill>
                <a:effectLst/>
                <a:latin typeface="Adelle"/>
              </a:rPr>
              <a:t> </a:t>
            </a:r>
            <a:r>
              <a:rPr lang="fi-FI" altLang="ko-Kore-FI" b="1" i="0" dirty="0" err="1">
                <a:solidFill>
                  <a:srgbClr val="4E443C"/>
                </a:solidFill>
                <a:effectLst/>
                <a:latin typeface="Adelle"/>
              </a:rPr>
              <a:t>You</a:t>
            </a:r>
            <a:r>
              <a:rPr lang="fi-FI" altLang="ko-Kore-FI" b="1" i="0" dirty="0">
                <a:solidFill>
                  <a:srgbClr val="4E443C"/>
                </a:solidFill>
                <a:effectLst/>
                <a:latin typeface="Adelle"/>
              </a:rPr>
              <a:t> </a:t>
            </a:r>
            <a:r>
              <a:rPr lang="fi-FI" altLang="ko-Kore-FI" b="1" i="0" dirty="0" err="1">
                <a:solidFill>
                  <a:srgbClr val="4E443C"/>
                </a:solidFill>
                <a:effectLst/>
                <a:latin typeface="Adelle"/>
              </a:rPr>
              <a:t>Rebase</a:t>
            </a:r>
            <a:endParaRPr lang="fi-FI" altLang="ko-Kore-FI" b="0" i="0" dirty="0">
              <a:solidFill>
                <a:srgbClr val="4E443C"/>
              </a:solidFill>
              <a:effectLst/>
              <a:latin typeface="Adelle"/>
            </a:endParaRPr>
          </a:p>
        </p:txBody>
      </p:sp>
      <p:sp>
        <p:nvSpPr>
          <p:cNvPr id="3" name="내용 개체 틀 2">
            <a:extLst>
              <a:ext uri="{FF2B5EF4-FFF2-40B4-BE49-F238E27FC236}">
                <a16:creationId xmlns:a16="http://schemas.microsoft.com/office/drawing/2014/main" id="{C128587D-E4D8-B045-8264-71802D4B029A}"/>
              </a:ext>
            </a:extLst>
          </p:cNvPr>
          <p:cNvSpPr>
            <a:spLocks noGrp="1"/>
          </p:cNvSpPr>
          <p:nvPr>
            <p:ph idx="1"/>
          </p:nvPr>
        </p:nvSpPr>
        <p:spPr/>
        <p:txBody>
          <a:bodyPr>
            <a:normAutofit/>
          </a:bodyPr>
          <a:lstStyle/>
          <a:p>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also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calculates</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checksum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based</a:t>
            </a:r>
            <a:r>
              <a:rPr lang="fi-FI" altLang="ko-Kore-FI" b="0" i="0" dirty="0">
                <a:solidFill>
                  <a:srgbClr val="4E443C"/>
                </a:solidFill>
                <a:effectLst/>
                <a:latin typeface="Arial" panose="020B0604020202020204" pitchFamily="34" charset="0"/>
              </a:rPr>
              <a:t> just on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patch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introduced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called</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patch</a:t>
            </a:r>
            <a:r>
              <a:rPr lang="fi-FI" altLang="ko-Kore-FI" b="0" i="0" dirty="0">
                <a:solidFill>
                  <a:srgbClr val="4E443C"/>
                </a:solidFill>
                <a:effectLst/>
                <a:latin typeface="Arial" panose="020B0604020202020204" pitchFamily="34" charset="0"/>
              </a:rPr>
              <a:t>-id”.</a:t>
            </a:r>
          </a:p>
          <a:p>
            <a:pPr algn="l"/>
            <a:r>
              <a:rPr lang="fi-FI" altLang="ko-Kore-FI" b="0" i="0" dirty="0">
                <a:solidFill>
                  <a:srgbClr val="4E443C"/>
                </a:solidFill>
                <a:effectLst/>
                <a:latin typeface="Arial" panose="020B0604020202020204" pitchFamily="34" charset="0"/>
              </a:rPr>
              <a:t>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pull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down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rewritten</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rebase</a:t>
            </a:r>
            <a:r>
              <a:rPr lang="fi-FI" altLang="ko-Kore-FI" b="0" i="0" dirty="0">
                <a:solidFill>
                  <a:srgbClr val="4E443C"/>
                </a:solidFill>
                <a:effectLst/>
                <a:latin typeface="Arial" panose="020B0604020202020204" pitchFamily="34" charset="0"/>
              </a:rPr>
              <a:t> it on top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new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partner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often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successfully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figure</a:t>
            </a:r>
            <a:r>
              <a:rPr lang="fi-FI" altLang="ko-Kore-FI" b="0" i="0" dirty="0">
                <a:solidFill>
                  <a:srgbClr val="4E443C"/>
                </a:solidFill>
                <a:effectLst/>
                <a:latin typeface="Arial" panose="020B0604020202020204" pitchFamily="34" charset="0"/>
              </a:rPr>
              <a:t> out </a:t>
            </a:r>
            <a:r>
              <a:rPr lang="fi-FI" altLang="ko-Kore-FI" b="0" i="0" dirty="0" err="1">
                <a:solidFill>
                  <a:srgbClr val="4E443C"/>
                </a:solidFill>
                <a:effectLst/>
                <a:latin typeface="Arial" panose="020B0604020202020204" pitchFamily="34" charset="0"/>
              </a:rPr>
              <a:t>what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uniquely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yours</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apply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back</a:t>
            </a:r>
            <a:r>
              <a:rPr lang="fi-FI" altLang="ko-Kore-FI" b="0" i="0" dirty="0">
                <a:solidFill>
                  <a:srgbClr val="4E443C"/>
                </a:solidFill>
                <a:effectLst/>
                <a:latin typeface="Arial" panose="020B0604020202020204" pitchFamily="34" charset="0"/>
              </a:rPr>
              <a:t> on top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new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a:t>
            </a:r>
          </a:p>
          <a:p>
            <a:pPr algn="l"/>
            <a:r>
              <a:rPr lang="en-US" altLang="ko-KR" b="0" i="0" dirty="0">
                <a:solidFill>
                  <a:srgbClr val="333333"/>
                </a:solidFill>
                <a:effectLst/>
                <a:latin typeface="Courier New" panose="02070309020205020404" pitchFamily="49" charset="0"/>
              </a:rPr>
              <a:t>$</a:t>
            </a:r>
            <a:r>
              <a:rPr lang="ko-KR" altLang="en-US"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pull</a:t>
            </a:r>
            <a:r>
              <a:rPr lang="fi-FI" altLang="ko-Kore-FI" b="0" i="0" dirty="0">
                <a:solidFill>
                  <a:srgbClr val="333333"/>
                </a:solidFill>
                <a:effectLst/>
                <a:latin typeface="Courier New" panose="02070309020205020404" pitchFamily="49" charset="0"/>
              </a:rPr>
              <a:t> –</a:t>
            </a:r>
            <a:r>
              <a:rPr lang="en-US" altLang="ko-KR" b="0" i="0" dirty="0">
                <a:solidFill>
                  <a:srgbClr val="333333"/>
                </a:solidFill>
                <a:effectLst/>
                <a:latin typeface="Courier New" panose="02070309020205020404" pitchFamily="49" charset="0"/>
              </a:rPr>
              <a:t>-</a:t>
            </a:r>
            <a:r>
              <a:rPr lang="fi-FI" altLang="ko-Kore-FI" b="0" i="0" dirty="0" err="1">
                <a:solidFill>
                  <a:srgbClr val="333333"/>
                </a:solidFill>
                <a:effectLst/>
                <a:latin typeface="Courier New" panose="02070309020205020404" pitchFamily="49" charset="0"/>
              </a:rPr>
              <a:t>rebase</a:t>
            </a:r>
            <a:r>
              <a:rPr lang="ko-KR" altLang="en-US" b="0" i="0" dirty="0">
                <a:solidFill>
                  <a:srgbClr val="333333"/>
                </a:solidFill>
                <a:effectLst/>
                <a:latin typeface="Courier New" panose="02070309020205020404" pitchFamily="49" charset="0"/>
              </a:rPr>
              <a:t> </a:t>
            </a:r>
            <a:r>
              <a:rPr lang="en-US" altLang="ko-KR" b="0" i="0" dirty="0">
                <a:solidFill>
                  <a:srgbClr val="333333"/>
                </a:solidFill>
                <a:effectLst/>
                <a:latin typeface="Courier New" panose="02070309020205020404" pitchFamily="49" charset="0"/>
              </a:rPr>
              <a:t>(</a:t>
            </a:r>
            <a:r>
              <a:rPr lang="en-US" altLang="ko-KR" dirty="0">
                <a:solidFill>
                  <a:srgbClr val="333333"/>
                </a:solidFill>
                <a:latin typeface="Courier New" panose="02070309020205020404" pitchFamily="49" charset="0"/>
              </a:rPr>
              <a:t>fetch and rebase, instead of merge)</a:t>
            </a:r>
          </a:p>
          <a:p>
            <a:pPr algn="l"/>
            <a:r>
              <a:rPr lang="fi-FI" altLang="ko-Kore-FI" dirty="0"/>
              <a:t>$ </a:t>
            </a:r>
            <a:r>
              <a:rPr lang="fi-FI" altLang="ko-Kore-FI" dirty="0" err="1"/>
              <a:t>git</a:t>
            </a:r>
            <a:r>
              <a:rPr lang="fi-FI" altLang="ko-Kore-FI" dirty="0"/>
              <a:t> </a:t>
            </a:r>
            <a:r>
              <a:rPr lang="fi-FI" altLang="ko-Kore-FI" dirty="0" err="1"/>
              <a:t>config</a:t>
            </a:r>
            <a:r>
              <a:rPr lang="fi-FI" altLang="ko-Kore-FI" dirty="0"/>
              <a:t> --</a:t>
            </a:r>
            <a:r>
              <a:rPr lang="fi-FI" altLang="ko-Kore-FI" dirty="0" err="1"/>
              <a:t>global</a:t>
            </a:r>
            <a:r>
              <a:rPr lang="fi-FI" altLang="ko-Kore-FI" dirty="0"/>
              <a:t> </a:t>
            </a:r>
            <a:r>
              <a:rPr lang="fi-FI" altLang="ko-Kore-FI" dirty="0" err="1"/>
              <a:t>pull.rebase</a:t>
            </a:r>
            <a:r>
              <a:rPr lang="fi-FI" altLang="ko-Kore-FI" dirty="0"/>
              <a:t> </a:t>
            </a:r>
            <a:r>
              <a:rPr lang="fi-FI" altLang="ko-Kore-FI" dirty="0" err="1"/>
              <a:t>true</a:t>
            </a:r>
            <a:br>
              <a:rPr lang="fi-FI" altLang="ko-Kore-FI" b="0" i="0" dirty="0">
                <a:solidFill>
                  <a:srgbClr val="4E443C"/>
                </a:solidFill>
                <a:effectLst/>
                <a:latin typeface="Adelle"/>
              </a:rPr>
            </a:br>
            <a:endParaRPr lang="fi-FI" altLang="ko-Kore-FI" b="0" i="0" dirty="0">
              <a:solidFill>
                <a:srgbClr val="4E443C"/>
              </a:solidFill>
              <a:effectLst/>
              <a:latin typeface="Adelle"/>
            </a:endParaRPr>
          </a:p>
          <a:p>
            <a:endParaRPr lang="fi-FI" altLang="ko-Kore-FI" b="0" i="0" dirty="0">
              <a:solidFill>
                <a:srgbClr val="4E443C"/>
              </a:solidFill>
              <a:effectLst/>
              <a:latin typeface="Arial" panose="020B0604020202020204" pitchFamily="34" charset="0"/>
            </a:endParaRPr>
          </a:p>
        </p:txBody>
      </p:sp>
    </p:spTree>
    <p:extLst>
      <p:ext uri="{BB962C8B-B14F-4D97-AF65-F5344CB8AC3E}">
        <p14:creationId xmlns:p14="http://schemas.microsoft.com/office/powerpoint/2010/main" val="2431301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120F0E-DCE5-9A4A-899F-5F45C2BA4C85}"/>
              </a:ext>
            </a:extLst>
          </p:cNvPr>
          <p:cNvSpPr>
            <a:spLocks noGrp="1"/>
          </p:cNvSpPr>
          <p:nvPr>
            <p:ph type="title"/>
          </p:nvPr>
        </p:nvSpPr>
        <p:spPr/>
        <p:txBody>
          <a:bodyPr/>
          <a:lstStyle/>
          <a:p>
            <a:r>
              <a:rPr lang="fi-FI" altLang="ko-Kore-FI" dirty="0" err="1">
                <a:solidFill>
                  <a:srgbClr val="4E443C"/>
                </a:solidFill>
                <a:latin typeface="Arial" panose="020B0604020202020204" pitchFamily="34" charset="0"/>
              </a:rPr>
              <a:t>W</a:t>
            </a:r>
            <a:r>
              <a:rPr lang="fi-FI" altLang="ko-Kore-FI" b="0" i="0" dirty="0" err="1">
                <a:solidFill>
                  <a:srgbClr val="4E443C"/>
                </a:solidFill>
                <a:effectLst/>
                <a:latin typeface="Arial" panose="020B0604020202020204" pitchFamily="34" charset="0"/>
              </a:rPr>
              <a: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history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means</a:t>
            </a:r>
            <a:endParaRPr lang="en-US" dirty="0"/>
          </a:p>
        </p:txBody>
      </p:sp>
      <p:sp>
        <p:nvSpPr>
          <p:cNvPr id="3" name="내용 개체 틀 2">
            <a:extLst>
              <a:ext uri="{FF2B5EF4-FFF2-40B4-BE49-F238E27FC236}">
                <a16:creationId xmlns:a16="http://schemas.microsoft.com/office/drawing/2014/main" id="{BEBD5CEA-860D-4040-90E2-888B185BA3DE}"/>
              </a:ext>
            </a:extLst>
          </p:cNvPr>
          <p:cNvSpPr>
            <a:spLocks noGrp="1"/>
          </p:cNvSpPr>
          <p:nvPr>
            <p:ph idx="1"/>
          </p:nvPr>
        </p:nvSpPr>
        <p:spPr/>
        <p:txBody>
          <a:bodyPr/>
          <a:lstStyle/>
          <a:p>
            <a:r>
              <a:rPr lang="fi-FI" altLang="ko-Kore-FI" b="0" i="0" dirty="0">
                <a:solidFill>
                  <a:srgbClr val="4E443C"/>
                </a:solidFill>
                <a:effectLst/>
                <a:latin typeface="Arial" panose="020B0604020202020204" pitchFamily="34" charset="0"/>
              </a:rPr>
              <a:t>a </a:t>
            </a:r>
            <a:r>
              <a:rPr lang="fi-FI" altLang="ko-Kore-FI" b="1" i="0" dirty="0" err="1">
                <a:solidFill>
                  <a:srgbClr val="4E443C"/>
                </a:solidFill>
                <a:effectLst/>
                <a:latin typeface="Arial" panose="020B0604020202020204" pitchFamily="34" charset="0"/>
              </a:rPr>
              <a:t>record</a:t>
            </a:r>
            <a:r>
              <a:rPr lang="fi-FI" altLang="ko-Kore-FI" b="1" i="0" dirty="0">
                <a:solidFill>
                  <a:srgbClr val="4E443C"/>
                </a:solidFill>
                <a:effectLst/>
                <a:latin typeface="Arial" panose="020B0604020202020204" pitchFamily="34" charset="0"/>
              </a:rPr>
              <a:t> of </a:t>
            </a:r>
            <a:r>
              <a:rPr lang="fi-FI" altLang="ko-Kore-FI" b="1" i="0" dirty="0" err="1">
                <a:solidFill>
                  <a:srgbClr val="4E443C"/>
                </a:solidFill>
                <a:effectLst/>
                <a:latin typeface="Arial" panose="020B0604020202020204" pitchFamily="34" charset="0"/>
              </a:rPr>
              <a:t>what</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actually</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happened</a:t>
            </a:r>
            <a:r>
              <a:rPr lang="fi-FI" altLang="ko-Kore-FI" b="1" i="0" dirty="0">
                <a:solidFill>
                  <a:srgbClr val="4E443C"/>
                </a:solidFill>
                <a:effectLst/>
                <a:latin typeface="Arial" panose="020B0604020202020204" pitchFamily="34" charset="0"/>
              </a:rPr>
              <a:t>.</a:t>
            </a:r>
          </a:p>
          <a:p>
            <a:pPr lvl="1"/>
            <a:r>
              <a:rPr lang="fi-FI" altLang="ko-Kore-FI" b="0" i="0" dirty="0" err="1">
                <a:solidFill>
                  <a:srgbClr val="4E443C"/>
                </a:solidFill>
                <a:effectLst/>
                <a:latin typeface="Arial" panose="020B0604020202020204" pitchFamily="34" charset="0"/>
              </a:rPr>
              <a:t>History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should</a:t>
            </a:r>
            <a:r>
              <a:rPr lang="fi-FI" altLang="ko-Kore-FI" b="0" i="0" dirty="0">
                <a:solidFill>
                  <a:srgbClr val="4E443C"/>
                </a:solidFill>
                <a:effectLst/>
                <a:latin typeface="Arial" panose="020B0604020202020204" pitchFamily="34" charset="0"/>
              </a:rPr>
              <a:t> </a:t>
            </a:r>
            <a:r>
              <a:rPr lang="fi-FI" altLang="ko-Kore-FI" dirty="0" err="1">
                <a:solidFill>
                  <a:srgbClr val="4E443C"/>
                </a:solidFill>
                <a:latin typeface="Arial" panose="020B0604020202020204" pitchFamily="34" charset="0"/>
              </a:rPr>
              <a:t>not</a:t>
            </a:r>
            <a:r>
              <a:rPr lang="fi-FI" altLang="ko-Kore-FI" dirty="0">
                <a:solidFill>
                  <a:srgbClr val="4E443C"/>
                </a:solidFill>
                <a:latin typeface="Arial" panose="020B0604020202020204" pitchFamily="34" charset="0"/>
              </a:rPr>
              <a:t> </a:t>
            </a:r>
            <a:r>
              <a:rPr lang="fi-FI" altLang="ko-Kore-FI" dirty="0" err="1">
                <a:solidFill>
                  <a:srgbClr val="4E443C"/>
                </a:solidFill>
                <a:latin typeface="Arial" panose="020B0604020202020204" pitchFamily="34" charset="0"/>
              </a:rPr>
              <a:t>be</a:t>
            </a:r>
            <a:r>
              <a:rPr lang="fi-FI" altLang="ko-Kore-FI" dirty="0">
                <a:solidFill>
                  <a:srgbClr val="4E443C"/>
                </a:solidFill>
                <a:latin typeface="Arial" panose="020B0604020202020204" pitchFamily="34" charset="0"/>
              </a:rPr>
              <a:t> </a:t>
            </a:r>
            <a:r>
              <a:rPr lang="fi-FI" altLang="ko-Kore-FI" dirty="0" err="1">
                <a:solidFill>
                  <a:srgbClr val="4E443C"/>
                </a:solidFill>
                <a:latin typeface="Arial" panose="020B0604020202020204" pitchFamily="34" charset="0"/>
              </a:rPr>
              <a:t>modified</a:t>
            </a:r>
            <a:r>
              <a:rPr lang="fi-FI" altLang="ko-Kore-FI" dirty="0">
                <a:solidFill>
                  <a:srgbClr val="4E443C"/>
                </a:solidFill>
                <a:latin typeface="Arial" panose="020B0604020202020204" pitchFamily="34" charset="0"/>
              </a:rPr>
              <a:t> (</a:t>
            </a:r>
            <a:r>
              <a:rPr lang="fi-FI" altLang="ko-Kore-FI" b="0" i="0" dirty="0" err="1">
                <a:solidFill>
                  <a:srgbClr val="4E443C"/>
                </a:solidFill>
                <a:effectLst/>
                <a:latin typeface="Arial" panose="020B0604020202020204" pitchFamily="34" charset="0"/>
              </a:rPr>
              <a:t>tampered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a:t>
            </a:r>
            <a:endParaRPr lang="fi-FI" altLang="ko-Kore-FI" b="1" i="0" dirty="0">
              <a:solidFill>
                <a:srgbClr val="4E443C"/>
              </a:solidFill>
              <a:effectLst/>
              <a:latin typeface="Arial" panose="020B0604020202020204" pitchFamily="34" charset="0"/>
            </a:endParaRPr>
          </a:p>
          <a:p>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story</a:t>
            </a:r>
            <a:r>
              <a:rPr lang="fi-FI" altLang="ko-Kore-FI" b="1" i="0" dirty="0">
                <a:solidFill>
                  <a:srgbClr val="4E443C"/>
                </a:solidFill>
                <a:effectLst/>
                <a:latin typeface="Arial" panose="020B0604020202020204" pitchFamily="34" charset="0"/>
              </a:rPr>
              <a:t> of </a:t>
            </a:r>
            <a:r>
              <a:rPr lang="fi-FI" altLang="ko-Kore-FI" b="1" i="0" dirty="0" err="1">
                <a:solidFill>
                  <a:srgbClr val="4E443C"/>
                </a:solidFill>
                <a:effectLst/>
                <a:latin typeface="Arial" panose="020B0604020202020204" pitchFamily="34" charset="0"/>
              </a:rPr>
              <a:t>how</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your</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project</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was</a:t>
            </a:r>
            <a:r>
              <a:rPr lang="fi-FI" altLang="ko-Kore-FI" b="1" i="0" dirty="0">
                <a:solidFill>
                  <a:srgbClr val="4E443C"/>
                </a:solidFill>
                <a:effectLst/>
                <a:latin typeface="Arial" panose="020B0604020202020204" pitchFamily="34" charset="0"/>
              </a:rPr>
              <a:t> made.</a:t>
            </a:r>
            <a:r>
              <a:rPr lang="fi-FI" altLang="ko-Kore-FI" b="1" dirty="0">
                <a:solidFill>
                  <a:srgbClr val="4E443C"/>
                </a:solidFill>
                <a:latin typeface="Arial" panose="020B0604020202020204" pitchFamily="34" charset="0"/>
              </a:rPr>
              <a:t> </a:t>
            </a:r>
          </a:p>
          <a:p>
            <a:pPr lvl="1"/>
            <a:r>
              <a:rPr lang="fi-FI" altLang="ko-Kore-FI" dirty="0" err="1"/>
              <a:t>Rewrite</a:t>
            </a:r>
            <a:r>
              <a:rPr lang="fi-FI" altLang="ko-Kore-FI" dirty="0"/>
              <a:t> </a:t>
            </a:r>
            <a:r>
              <a:rPr lang="fi-FI" altLang="ko-Kore-FI" dirty="0" err="1"/>
              <a:t>history</a:t>
            </a:r>
            <a:r>
              <a:rPr lang="fi-FI" altLang="ko-Kore-FI" dirty="0"/>
              <a:t> </a:t>
            </a:r>
            <a:r>
              <a:rPr lang="fi-FI" altLang="ko-Kore-FI" dirty="0" err="1"/>
              <a:t>with</a:t>
            </a:r>
            <a:r>
              <a:rPr lang="fi-FI" altLang="ko-Kore-FI" dirty="0"/>
              <a:t> `</a:t>
            </a:r>
            <a:r>
              <a:rPr lang="fi-FI" altLang="ko-Kore-FI" dirty="0" err="1"/>
              <a:t>rebase</a:t>
            </a:r>
            <a:r>
              <a:rPr lang="fi-FI" altLang="ko-Kore-FI" dirty="0"/>
              <a:t>`</a:t>
            </a:r>
            <a:r>
              <a:rPr lang="fi-FI" altLang="ko-Kore-FI" b="0" i="0" dirty="0">
                <a:solidFill>
                  <a:srgbClr val="4E443C"/>
                </a:solidFill>
                <a:effectLst/>
                <a:latin typeface="Arial" panose="020B0604020202020204" pitchFamily="34" charset="0"/>
              </a:rPr>
              <a:t> and `</a:t>
            </a:r>
            <a:r>
              <a:rPr lang="fi-FI" altLang="ko-Kore-FI" dirty="0" err="1"/>
              <a:t>filter-branch</a:t>
            </a:r>
            <a:r>
              <a:rPr lang="fi-FI" altLang="ko-Kore-FI" dirty="0"/>
              <a:t>` to </a:t>
            </a:r>
            <a:r>
              <a:rPr lang="fi-FI" altLang="ko-Kore-FI" dirty="0" err="1"/>
              <a:t>tell</a:t>
            </a:r>
            <a:r>
              <a:rPr lang="fi-FI" altLang="ko-Kore-FI" dirty="0"/>
              <a:t> </a:t>
            </a:r>
            <a:r>
              <a:rPr lang="fi-FI" altLang="ko-Kore-FI" dirty="0" err="1"/>
              <a:t>the</a:t>
            </a:r>
            <a:r>
              <a:rPr lang="fi-FI" altLang="ko-Kore-FI" dirty="0"/>
              <a:t> </a:t>
            </a:r>
            <a:r>
              <a:rPr lang="fi-FI" altLang="ko-Kore-FI" dirty="0" err="1"/>
              <a:t>story</a:t>
            </a:r>
            <a:r>
              <a:rPr lang="fi-FI" altLang="ko-Kore-FI" dirty="0"/>
              <a:t> in </a:t>
            </a:r>
            <a:r>
              <a:rPr lang="fi-FI" altLang="ko-Kore-FI" dirty="0" err="1"/>
              <a:t>the</a:t>
            </a:r>
            <a:r>
              <a:rPr lang="fi-FI" altLang="ko-Kore-FI" dirty="0"/>
              <a:t> </a:t>
            </a:r>
            <a:r>
              <a:rPr lang="fi-FI" altLang="ko-Kore-FI" dirty="0" err="1"/>
              <a:t>way</a:t>
            </a:r>
            <a:r>
              <a:rPr lang="fi-FI" altLang="ko-Kore-FI" dirty="0"/>
              <a:t> </a:t>
            </a:r>
            <a:r>
              <a:rPr lang="fi-FI" altLang="ko-Kore-FI" dirty="0" err="1"/>
              <a:t>that’s</a:t>
            </a:r>
            <a:r>
              <a:rPr lang="fi-FI" altLang="ko-Kore-FI" dirty="0"/>
              <a:t> </a:t>
            </a:r>
            <a:r>
              <a:rPr lang="fi-FI" altLang="ko-Kore-FI" dirty="0" err="1"/>
              <a:t>best</a:t>
            </a:r>
            <a:r>
              <a:rPr lang="fi-FI" altLang="ko-Kore-FI" dirty="0"/>
              <a:t> for </a:t>
            </a:r>
            <a:r>
              <a:rPr lang="fi-FI" altLang="ko-Kore-FI" dirty="0" err="1"/>
              <a:t>future</a:t>
            </a:r>
            <a:r>
              <a:rPr lang="fi-FI" altLang="ko-Kore-FI" dirty="0"/>
              <a:t> </a:t>
            </a:r>
            <a:r>
              <a:rPr lang="fi-FI" altLang="ko-Kore-FI" dirty="0" err="1"/>
              <a:t>readers</a:t>
            </a:r>
            <a:r>
              <a:rPr lang="fi-FI" altLang="ko-Kore-FI" dirty="0"/>
              <a:t>.</a:t>
            </a:r>
          </a:p>
          <a:p>
            <a:pPr lvl="1"/>
            <a:endParaRPr lang="fi-FI" dirty="0"/>
          </a:p>
          <a:p>
            <a:r>
              <a:rPr lang="en-US" dirty="0"/>
              <a:t>Rebase vs. Merge</a:t>
            </a:r>
          </a:p>
          <a:p>
            <a:pPr lvl="1"/>
            <a:r>
              <a:rPr lang="fi-FI" altLang="ko-Kore-FI" b="0" i="0" dirty="0" err="1">
                <a:solidFill>
                  <a:srgbClr val="4E443C"/>
                </a:solidFill>
                <a:effectLst/>
                <a:latin typeface="Arial" panose="020B0604020202020204" pitchFamily="34" charset="0"/>
              </a:rPr>
              <a:t>every</a:t>
            </a:r>
            <a:r>
              <a:rPr lang="fi-FI" altLang="ko-Kore-FI" b="0" i="0" dirty="0">
                <a:solidFill>
                  <a:srgbClr val="4E443C"/>
                </a:solidFill>
                <a:effectLst/>
                <a:latin typeface="Arial" panose="020B0604020202020204" pitchFamily="34" charset="0"/>
              </a:rPr>
              <a:t> team and </a:t>
            </a:r>
            <a:r>
              <a:rPr lang="fi-FI" altLang="ko-Kore-FI" b="0" i="0" dirty="0" err="1">
                <a:solidFill>
                  <a:srgbClr val="4E443C"/>
                </a:solidFill>
                <a:effectLst/>
                <a:latin typeface="Arial" panose="020B0604020202020204" pitchFamily="34" charset="0"/>
              </a:rPr>
              <a:t>every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project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different</a:t>
            </a:r>
            <a:r>
              <a:rPr lang="fi-FI" altLang="ko-Kore-FI" b="0" i="0" dirty="0">
                <a:solidFill>
                  <a:srgbClr val="4E443C"/>
                </a:solidFill>
                <a:effectLst/>
                <a:latin typeface="Arial" panose="020B0604020202020204" pitchFamily="34" charset="0"/>
              </a:rPr>
              <a:t>.</a:t>
            </a:r>
            <a:endParaRPr lang="en-US" altLang="ko-Kore-FI" b="0" i="0" dirty="0">
              <a:solidFill>
                <a:srgbClr val="4E443C"/>
              </a:solidFill>
              <a:effectLst/>
              <a:latin typeface="Arial" panose="020B0604020202020204" pitchFamily="34" charset="0"/>
            </a:endParaRPr>
          </a:p>
          <a:p>
            <a:pPr lvl="1"/>
            <a:r>
              <a:rPr lang="fi-FI" altLang="ko-Kore-FI" dirty="0" err="1">
                <a:solidFill>
                  <a:srgbClr val="4E443C"/>
                </a:solidFill>
                <a:latin typeface="Arial" panose="020B0604020202020204" pitchFamily="34" charset="0"/>
              </a:rPr>
              <a:t>I</a:t>
            </a:r>
            <a:r>
              <a:rPr lang="fi-FI" altLang="ko-Kore-FI" b="0" i="0" dirty="0" err="1">
                <a:solidFill>
                  <a:srgbClr val="4E443C"/>
                </a:solidFill>
                <a:effectLst/>
                <a:latin typeface="Arial" panose="020B0604020202020204" pitchFamily="34" charset="0"/>
              </a:rPr>
              <a:t>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up</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decide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which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one</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best</a:t>
            </a:r>
            <a:r>
              <a:rPr lang="fi-FI" altLang="ko-Kore-FI" b="0" i="0" dirty="0">
                <a:solidFill>
                  <a:srgbClr val="4E443C"/>
                </a:solidFill>
                <a:effectLst/>
                <a:latin typeface="Arial" panose="020B0604020202020204" pitchFamily="34" charset="0"/>
              </a:rPr>
              <a:t> for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particular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situation</a:t>
            </a:r>
            <a:r>
              <a:rPr lang="fi-FI" altLang="ko-Kore-FI" b="0" i="0" dirty="0">
                <a:solidFill>
                  <a:srgbClr val="4E443C"/>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817651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FB6E20-0024-9242-929C-5A865113CB0A}"/>
              </a:ext>
            </a:extLst>
          </p:cNvPr>
          <p:cNvSpPr>
            <a:spLocks noGrp="1"/>
          </p:cNvSpPr>
          <p:nvPr>
            <p:ph type="title"/>
          </p:nvPr>
        </p:nvSpPr>
        <p:spPr/>
        <p:txBody>
          <a:bodyPr/>
          <a:lstStyle/>
          <a:p>
            <a:r>
              <a:rPr lang="en-US" dirty="0"/>
              <a:t>Revision selection (1)</a:t>
            </a:r>
          </a:p>
        </p:txBody>
      </p:sp>
      <p:sp>
        <p:nvSpPr>
          <p:cNvPr id="3" name="내용 개체 틀 2">
            <a:extLst>
              <a:ext uri="{FF2B5EF4-FFF2-40B4-BE49-F238E27FC236}">
                <a16:creationId xmlns:a16="http://schemas.microsoft.com/office/drawing/2014/main" id="{0A47B5C3-38F2-1D44-AAC0-BD579DA4C235}"/>
              </a:ext>
            </a:extLst>
          </p:cNvPr>
          <p:cNvSpPr>
            <a:spLocks noGrp="1"/>
          </p:cNvSpPr>
          <p:nvPr>
            <p:ph idx="1"/>
          </p:nvPr>
        </p:nvSpPr>
        <p:spPr/>
        <p:txBody>
          <a:bodyPr>
            <a:normAutofit lnSpcReduction="10000"/>
          </a:bodyPr>
          <a:lstStyle/>
          <a:p>
            <a:r>
              <a:rPr lang="en-US" dirty="0"/>
              <a:t>Short SHA-1</a:t>
            </a:r>
          </a:p>
          <a:p>
            <a:pPr lvl="1"/>
            <a:r>
              <a:rPr lang="fi-FI" altLang="ko-Kore-FI" b="0" i="0" dirty="0">
                <a:solidFill>
                  <a:srgbClr val="4E443C"/>
                </a:solidFill>
                <a:effectLst/>
                <a:latin typeface="Arial" panose="020B0604020202020204" pitchFamily="34" charset="0"/>
              </a:rPr>
              <a:t>A </a:t>
            </a:r>
            <a:r>
              <a:rPr lang="fi-FI" altLang="ko-Kore-FI" b="0" i="0" dirty="0" err="1">
                <a:solidFill>
                  <a:srgbClr val="4E443C"/>
                </a:solidFill>
                <a:effectLst/>
                <a:latin typeface="Arial" panose="020B0604020202020204" pitchFamily="34" charset="0"/>
              </a:rPr>
              <a:t>partial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hash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is at </a:t>
            </a:r>
            <a:r>
              <a:rPr lang="fi-FI" altLang="ko-Kore-FI" b="0" i="0" dirty="0" err="1">
                <a:solidFill>
                  <a:srgbClr val="4E443C"/>
                </a:solidFill>
                <a:effectLst/>
                <a:latin typeface="Arial" panose="020B0604020202020204" pitchFamily="34" charset="0"/>
              </a:rPr>
              <a:t>least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characters</a:t>
            </a:r>
            <a:r>
              <a:rPr lang="fi-FI" altLang="ko-Kore-FI" b="0" i="0" dirty="0">
                <a:solidFill>
                  <a:srgbClr val="4E443C"/>
                </a:solidFill>
                <a:effectLst/>
                <a:latin typeface="Arial" panose="020B0604020202020204" pitchFamily="34" charset="0"/>
              </a:rPr>
              <a:t> long and </a:t>
            </a:r>
            <a:r>
              <a:rPr lang="fi-FI" altLang="ko-Kore-FI" b="0" i="0" dirty="0" err="1">
                <a:solidFill>
                  <a:srgbClr val="4E443C"/>
                </a:solidFill>
                <a:effectLst/>
                <a:latin typeface="Arial" panose="020B0604020202020204" pitchFamily="34" charset="0"/>
              </a:rPr>
              <a:t>unambiguous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is, no </a:t>
            </a:r>
            <a:r>
              <a:rPr lang="fi-FI" altLang="ko-Kore-FI" b="0" i="0" dirty="0" err="1">
                <a:solidFill>
                  <a:srgbClr val="4E443C"/>
                </a:solidFill>
                <a:effectLst/>
                <a:latin typeface="Arial" panose="020B0604020202020204" pitchFamily="34" charset="0"/>
              </a:rPr>
              <a:t>other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object</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object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database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hash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begins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same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prefix</a:t>
            </a:r>
            <a:r>
              <a:rPr lang="fi-FI" altLang="ko-Kore-FI" b="0" i="0" dirty="0">
                <a:solidFill>
                  <a:srgbClr val="4E443C"/>
                </a:solidFill>
                <a:effectLst/>
                <a:latin typeface="Arial" panose="020B0604020202020204" pitchFamily="34" charset="0"/>
              </a:rPr>
              <a:t>.</a:t>
            </a:r>
          </a:p>
          <a:p>
            <a:r>
              <a:rPr lang="fi-FI" altLang="ko-Kore-FI" b="1" i="0" dirty="0" err="1">
                <a:solidFill>
                  <a:srgbClr val="4E443C"/>
                </a:solidFill>
                <a:effectLst/>
                <a:latin typeface="Adelle"/>
              </a:rPr>
              <a:t>Branch</a:t>
            </a:r>
            <a:r>
              <a:rPr lang="fi-FI" altLang="ko-Kore-FI" b="1" i="0" dirty="0">
                <a:solidFill>
                  <a:srgbClr val="4E443C"/>
                </a:solidFill>
                <a:effectLst/>
                <a:latin typeface="Adelle"/>
              </a:rPr>
              <a:t> </a:t>
            </a:r>
            <a:r>
              <a:rPr lang="fi-FI" altLang="ko-Kore-FI" b="1" i="0" dirty="0" err="1">
                <a:solidFill>
                  <a:srgbClr val="4E443C"/>
                </a:solidFill>
                <a:effectLst/>
                <a:latin typeface="Adelle"/>
              </a:rPr>
              <a:t>References</a:t>
            </a:r>
            <a:endParaRPr lang="fi-FI" altLang="ko-Kore-FI" b="1" i="0" dirty="0">
              <a:solidFill>
                <a:srgbClr val="4E443C"/>
              </a:solidFill>
              <a:effectLst/>
              <a:latin typeface="Adelle"/>
            </a:endParaRPr>
          </a:p>
          <a:p>
            <a:pPr lvl="1"/>
            <a:r>
              <a:rPr lang="fi-FI" altLang="ko-Kore-FI" dirty="0" err="1">
                <a:solidFill>
                  <a:srgbClr val="4E443C"/>
                </a:solidFill>
                <a:latin typeface="Arial" panose="020B0604020202020204" pitchFamily="34" charset="0"/>
              </a:rPr>
              <a:t>Y</a:t>
            </a:r>
            <a:r>
              <a:rPr lang="fi-FI" altLang="ko-Kore-FI" b="0" i="0" dirty="0" err="1">
                <a:solidFill>
                  <a:srgbClr val="4E443C"/>
                </a:solidFill>
                <a:effectLst/>
                <a:latin typeface="Arial" panose="020B0604020202020204" pitchFamily="34" charset="0"/>
              </a:rPr>
              <a:t>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simply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name</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any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command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expects</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reference</a:t>
            </a:r>
            <a:r>
              <a:rPr lang="fi-FI" altLang="ko-Kore-FI" b="0" i="0" dirty="0">
                <a:solidFill>
                  <a:srgbClr val="4E443C"/>
                </a:solidFill>
                <a:effectLst/>
                <a:latin typeface="Arial" panose="020B0604020202020204" pitchFamily="34" charset="0"/>
              </a:rPr>
              <a:t> to a </a:t>
            </a:r>
            <a:r>
              <a:rPr lang="fi-FI" altLang="ko-Kore-FI" b="0" i="0" dirty="0" err="1">
                <a:solidFill>
                  <a:srgbClr val="4E443C"/>
                </a:solidFill>
                <a:effectLst/>
                <a:latin typeface="Arial" panose="020B0604020202020204" pitchFamily="34" charset="0"/>
              </a:rPr>
              <a:t>commit</a:t>
            </a:r>
            <a:endParaRPr lang="fi-FI" altLang="ko-Kore-FI" b="0" i="0" dirty="0">
              <a:solidFill>
                <a:srgbClr val="4E443C"/>
              </a:solidFill>
              <a:effectLst/>
              <a:latin typeface="Arial" panose="020B0604020202020204" pitchFamily="34" charset="0"/>
            </a:endParaRPr>
          </a:p>
          <a:p>
            <a:r>
              <a:rPr lang="fi-FI" altLang="ko-Kore-FI" b="1" i="0" dirty="0" err="1">
                <a:solidFill>
                  <a:srgbClr val="4E443C"/>
                </a:solidFill>
                <a:effectLst/>
                <a:latin typeface="Adelle"/>
              </a:rPr>
              <a:t>RefLog</a:t>
            </a:r>
            <a:r>
              <a:rPr lang="fi-FI" altLang="ko-Kore-FI" b="1" i="0" dirty="0">
                <a:solidFill>
                  <a:srgbClr val="4E443C"/>
                </a:solidFill>
                <a:effectLst/>
                <a:latin typeface="Adelle"/>
              </a:rPr>
              <a:t> </a:t>
            </a:r>
            <a:r>
              <a:rPr lang="fi-FI" altLang="ko-Kore-FI" b="1" i="0" dirty="0" err="1">
                <a:solidFill>
                  <a:srgbClr val="4E443C"/>
                </a:solidFill>
                <a:effectLst/>
                <a:latin typeface="Adelle"/>
              </a:rPr>
              <a:t>Shortnames</a:t>
            </a:r>
            <a:endParaRPr lang="fi-FI" altLang="ko-Kore-FI" b="1" dirty="0">
              <a:solidFill>
                <a:srgbClr val="4E443C"/>
              </a:solidFill>
              <a:latin typeface="Adelle"/>
            </a:endParaRPr>
          </a:p>
          <a:p>
            <a:pPr lvl="1"/>
            <a:r>
              <a:rPr lang="fi-FI" altLang="ko-Kore-FI" b="0" i="0" dirty="0">
                <a:solidFill>
                  <a:srgbClr val="4E443C"/>
                </a:solidFill>
                <a:effectLst/>
                <a:latin typeface="Arial" panose="020B0604020202020204" pitchFamily="34" charset="0"/>
              </a:rPr>
              <a:t>“</a:t>
            </a:r>
            <a:r>
              <a:rPr lang="fi-FI" altLang="ko-Kore-FI" b="0" i="0" dirty="0" err="1">
                <a:solidFill>
                  <a:srgbClr val="4E443C"/>
                </a:solidFill>
                <a:effectLst/>
                <a:latin typeface="Arial" panose="020B0604020202020204" pitchFamily="34" charset="0"/>
              </a:rPr>
              <a:t>reflog</a:t>
            </a:r>
            <a:r>
              <a:rPr lang="fi-FI" altLang="ko-Kore-FI" b="0" i="0" dirty="0">
                <a:solidFill>
                  <a:srgbClr val="4E443C"/>
                </a:solidFill>
                <a:effectLst/>
                <a:latin typeface="Arial" panose="020B0604020202020204" pitchFamily="34" charset="0"/>
              </a:rPr>
              <a:t>” — a </a:t>
            </a:r>
            <a:r>
              <a:rPr lang="fi-FI" altLang="ko-Kore-FI" b="0" i="0" dirty="0" err="1">
                <a:solidFill>
                  <a:srgbClr val="4E443C"/>
                </a:solidFill>
                <a:effectLst/>
                <a:latin typeface="Arial" panose="020B0604020202020204" pitchFamily="34" charset="0"/>
              </a:rPr>
              <a:t>log</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where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HEAD and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references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been</a:t>
            </a:r>
            <a:r>
              <a:rPr lang="fi-FI" altLang="ko-Kore-FI" b="0" i="0" dirty="0">
                <a:solidFill>
                  <a:srgbClr val="4E443C"/>
                </a:solidFill>
                <a:effectLst/>
                <a:latin typeface="Arial" panose="020B0604020202020204" pitchFamily="34" charset="0"/>
              </a:rPr>
              <a:t> for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few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months</a:t>
            </a:r>
            <a:r>
              <a:rPr lang="fi-FI" altLang="ko-Kore-FI" b="0" i="0" dirty="0">
                <a:solidFill>
                  <a:srgbClr val="4E443C"/>
                </a:solidFill>
                <a:effectLst/>
                <a:latin typeface="Arial" panose="020B0604020202020204" pitchFamily="34" charset="0"/>
              </a:rPr>
              <a:t>.</a:t>
            </a:r>
          </a:p>
          <a:p>
            <a:pPr lvl="1"/>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reflog</a:t>
            </a:r>
            <a:endParaRPr lang="fi-FI" altLang="ko-Kore-FI" dirty="0">
              <a:solidFill>
                <a:srgbClr val="4E443C"/>
              </a:solidFill>
              <a:latin typeface="Arial" panose="020B0604020202020204" pitchFamily="34" charset="0"/>
            </a:endParaRPr>
          </a:p>
        </p:txBody>
      </p:sp>
    </p:spTree>
    <p:extLst>
      <p:ext uri="{BB962C8B-B14F-4D97-AF65-F5344CB8AC3E}">
        <p14:creationId xmlns:p14="http://schemas.microsoft.com/office/powerpoint/2010/main" val="176090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1F6C9B2C-68C2-2347-81FF-47C401418EB9}"/>
              </a:ext>
            </a:extLst>
          </p:cNvPr>
          <p:cNvSpPr>
            <a:spLocks noGrp="1"/>
          </p:cNvSpPr>
          <p:nvPr>
            <p:ph type="title"/>
          </p:nvPr>
        </p:nvSpPr>
        <p:spPr/>
        <p:txBody>
          <a:bodyPr/>
          <a:lstStyle/>
          <a:p>
            <a:r>
              <a:rPr lang="en-US" dirty="0"/>
              <a:t>Local version control system</a:t>
            </a:r>
          </a:p>
        </p:txBody>
      </p:sp>
      <p:pic>
        <p:nvPicPr>
          <p:cNvPr id="8196" name="Picture 4" descr="Local version control diagram">
            <a:extLst>
              <a:ext uri="{FF2B5EF4-FFF2-40B4-BE49-F238E27FC236}">
                <a16:creationId xmlns:a16="http://schemas.microsoft.com/office/drawing/2014/main" id="{D760F775-797A-004D-93D7-34AF62F41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160" y="1690688"/>
            <a:ext cx="5022278" cy="428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925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FB6E20-0024-9242-929C-5A865113CB0A}"/>
              </a:ext>
            </a:extLst>
          </p:cNvPr>
          <p:cNvSpPr>
            <a:spLocks noGrp="1"/>
          </p:cNvSpPr>
          <p:nvPr>
            <p:ph type="title"/>
          </p:nvPr>
        </p:nvSpPr>
        <p:spPr/>
        <p:txBody>
          <a:bodyPr/>
          <a:lstStyle/>
          <a:p>
            <a:r>
              <a:rPr lang="en-US" dirty="0"/>
              <a:t>Revision selection (2)</a:t>
            </a:r>
          </a:p>
        </p:txBody>
      </p:sp>
      <p:sp>
        <p:nvSpPr>
          <p:cNvPr id="3" name="내용 개체 틀 2">
            <a:extLst>
              <a:ext uri="{FF2B5EF4-FFF2-40B4-BE49-F238E27FC236}">
                <a16:creationId xmlns:a16="http://schemas.microsoft.com/office/drawing/2014/main" id="{0A47B5C3-38F2-1D44-AAC0-BD579DA4C235}"/>
              </a:ext>
            </a:extLst>
          </p:cNvPr>
          <p:cNvSpPr>
            <a:spLocks noGrp="1"/>
          </p:cNvSpPr>
          <p:nvPr>
            <p:ph idx="1"/>
          </p:nvPr>
        </p:nvSpPr>
        <p:spPr/>
        <p:txBody>
          <a:bodyPr>
            <a:normAutofit/>
          </a:bodyPr>
          <a:lstStyle/>
          <a:p>
            <a:r>
              <a:rPr lang="fi-FI" altLang="ko-Kore-FI" b="1" i="0" dirty="0" err="1">
                <a:solidFill>
                  <a:srgbClr val="4E443C"/>
                </a:solidFill>
                <a:effectLst/>
                <a:latin typeface="Adelle"/>
              </a:rPr>
              <a:t>Ancestry</a:t>
            </a:r>
            <a:r>
              <a:rPr lang="fi-FI" altLang="ko-Kore-FI" b="1" i="0" dirty="0">
                <a:solidFill>
                  <a:srgbClr val="4E443C"/>
                </a:solidFill>
                <a:effectLst/>
                <a:latin typeface="Adelle"/>
              </a:rPr>
              <a:t> </a:t>
            </a:r>
            <a:r>
              <a:rPr lang="fi-FI" altLang="ko-Kore-FI" b="1" i="0" dirty="0" err="1">
                <a:solidFill>
                  <a:srgbClr val="4E443C"/>
                </a:solidFill>
                <a:effectLst/>
                <a:latin typeface="Adelle"/>
              </a:rPr>
              <a:t>References</a:t>
            </a:r>
            <a:endParaRPr lang="fi-FI" altLang="ko-Kore-FI" b="1" i="0" dirty="0">
              <a:solidFill>
                <a:srgbClr val="4E443C"/>
              </a:solidFill>
              <a:effectLst/>
              <a:latin typeface="Adelle"/>
            </a:endParaRPr>
          </a:p>
          <a:p>
            <a:pPr lvl="1"/>
            <a:r>
              <a:rPr lang="fi-FI" altLang="ko-Kore-FI" b="0" i="0" dirty="0">
                <a:solidFill>
                  <a:srgbClr val="4E443C"/>
                </a:solidFill>
                <a:effectLst/>
                <a:latin typeface="Arial" panose="020B0604020202020204" pitchFamily="34" charset="0"/>
              </a:rPr>
              <a:t>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place</a:t>
            </a:r>
            <a:r>
              <a:rPr lang="fi-FI" altLang="ko-Kore-FI" b="0" i="0" dirty="0">
                <a:solidFill>
                  <a:srgbClr val="4E443C"/>
                </a:solidFill>
                <a:effectLst/>
                <a:latin typeface="Arial" panose="020B0604020202020204" pitchFamily="34" charset="0"/>
              </a:rPr>
              <a:t> a </a:t>
            </a:r>
            <a:r>
              <a:rPr lang="fi-FI" altLang="ko-Kore-FI" dirty="0"/>
              <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caret</a:t>
            </a:r>
            <a:r>
              <a:rPr lang="fi-FI" altLang="ko-Kore-FI" b="0" i="0" dirty="0">
                <a:solidFill>
                  <a:srgbClr val="4E443C"/>
                </a:solidFill>
                <a:effectLst/>
                <a:latin typeface="Arial" panose="020B0604020202020204" pitchFamily="34" charset="0"/>
              </a:rPr>
              <a:t>)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end</a:t>
            </a:r>
            <a:r>
              <a:rPr lang="fi-FI" altLang="ko-Kore-FI" b="0" i="0" dirty="0">
                <a:solidFill>
                  <a:srgbClr val="4E443C"/>
                </a:solidFill>
                <a:effectLst/>
                <a:latin typeface="Arial" panose="020B0604020202020204" pitchFamily="34" charset="0"/>
              </a:rPr>
              <a:t> of a </a:t>
            </a:r>
            <a:r>
              <a:rPr lang="fi-FI" altLang="ko-Kore-FI" b="0" i="0" dirty="0" err="1">
                <a:solidFill>
                  <a:srgbClr val="4E443C"/>
                </a:solidFill>
                <a:effectLst/>
                <a:latin typeface="Arial" panose="020B0604020202020204" pitchFamily="34" charset="0"/>
              </a:rPr>
              <a:t>reference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resolves</a:t>
            </a:r>
            <a:r>
              <a:rPr lang="fi-FI" altLang="ko-Kore-FI" b="0" i="0" dirty="0">
                <a:solidFill>
                  <a:srgbClr val="4E443C"/>
                </a:solidFill>
                <a:effectLst/>
                <a:latin typeface="Arial" panose="020B0604020202020204" pitchFamily="34" charset="0"/>
              </a:rPr>
              <a:t> it to </a:t>
            </a:r>
            <a:r>
              <a:rPr lang="fi-FI" altLang="ko-Kore-FI" b="0" i="0" dirty="0" err="1">
                <a:solidFill>
                  <a:srgbClr val="4E443C"/>
                </a:solidFill>
                <a:effectLst/>
                <a:latin typeface="Arial" panose="020B0604020202020204" pitchFamily="34" charset="0"/>
              </a:rPr>
              <a:t>mean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parent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a:t>
            </a:r>
          </a:p>
          <a:p>
            <a:pPr lvl="1"/>
            <a:r>
              <a:rPr lang="fi-FI" altLang="ko-Kore-FI" b="0" i="0" dirty="0">
                <a:solidFill>
                  <a:srgbClr val="4E443C"/>
                </a:solidFill>
                <a:effectLst/>
                <a:latin typeface="Arial" panose="020B0604020202020204" pitchFamily="34" charset="0"/>
              </a:rPr>
              <a:t>~ (tilde). </a:t>
            </a:r>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also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refers</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first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so</a:t>
            </a:r>
            <a:r>
              <a:rPr lang="fi-FI" altLang="ko-Kore-FI" b="0" i="0" dirty="0">
                <a:solidFill>
                  <a:srgbClr val="4E443C"/>
                </a:solidFill>
                <a:effectLst/>
                <a:latin typeface="Arial" panose="020B0604020202020204" pitchFamily="34" charset="0"/>
              </a:rPr>
              <a:t> HEAD~ and HEAD^ </a:t>
            </a:r>
            <a:r>
              <a:rPr lang="fi-FI" altLang="ko-Kore-FI" b="0" i="0" dirty="0" err="1">
                <a:solidFill>
                  <a:srgbClr val="4E443C"/>
                </a:solidFill>
                <a:effectLst/>
                <a:latin typeface="Arial" panose="020B0604020202020204" pitchFamily="34" charset="0"/>
              </a:rPr>
              <a:t>are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equivalent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difference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becomes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apparent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specify</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number</a:t>
            </a:r>
            <a:r>
              <a:rPr lang="fi-FI" altLang="ko-Kore-FI" b="0" i="0" dirty="0">
                <a:solidFill>
                  <a:srgbClr val="4E443C"/>
                </a:solidFill>
                <a:effectLst/>
                <a:latin typeface="Arial" panose="020B0604020202020204" pitchFamily="34" charset="0"/>
              </a:rPr>
              <a:t>. HEAD~2 </a:t>
            </a:r>
            <a:r>
              <a:rPr lang="fi-FI" altLang="ko-Kore-FI" b="0" i="0" dirty="0" err="1">
                <a:solidFill>
                  <a:srgbClr val="4E443C"/>
                </a:solidFill>
                <a:effectLst/>
                <a:latin typeface="Arial" panose="020B0604020202020204" pitchFamily="34" charset="0"/>
              </a:rPr>
              <a:t>means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first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parent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first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grandparent</a:t>
            </a:r>
            <a:r>
              <a:rPr lang="fi-FI" altLang="ko-Kore-FI" b="0" i="0" dirty="0">
                <a:solidFill>
                  <a:srgbClr val="4E443C"/>
                </a:solidFill>
                <a:effectLst/>
                <a:latin typeface="Arial" panose="020B0604020202020204" pitchFamily="34" charset="0"/>
              </a:rPr>
              <a:t>” — it </a:t>
            </a:r>
            <a:r>
              <a:rPr lang="fi-FI" altLang="ko-Kore-FI" b="0" i="0" dirty="0" err="1">
                <a:solidFill>
                  <a:srgbClr val="4E443C"/>
                </a:solidFill>
                <a:effectLst/>
                <a:latin typeface="Arial" panose="020B0604020202020204" pitchFamily="34" charset="0"/>
              </a:rPr>
              <a:t>traverses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first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parents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number</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times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specify</a:t>
            </a:r>
            <a:r>
              <a:rPr lang="fi-FI" altLang="ko-Kore-FI" b="0" i="0" dirty="0">
                <a:solidFill>
                  <a:srgbClr val="4E443C"/>
                </a:solidFill>
                <a:effectLst/>
                <a:latin typeface="Arial" panose="020B0604020202020204" pitchFamily="34" charset="0"/>
              </a:rPr>
              <a:t>.</a:t>
            </a:r>
          </a:p>
        </p:txBody>
      </p:sp>
    </p:spTree>
    <p:extLst>
      <p:ext uri="{BB962C8B-B14F-4D97-AF65-F5344CB8AC3E}">
        <p14:creationId xmlns:p14="http://schemas.microsoft.com/office/powerpoint/2010/main" val="3750348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FB6E20-0024-9242-929C-5A865113CB0A}"/>
              </a:ext>
            </a:extLst>
          </p:cNvPr>
          <p:cNvSpPr>
            <a:spLocks noGrp="1"/>
          </p:cNvSpPr>
          <p:nvPr>
            <p:ph type="title"/>
          </p:nvPr>
        </p:nvSpPr>
        <p:spPr/>
        <p:txBody>
          <a:bodyPr/>
          <a:lstStyle/>
          <a:p>
            <a:r>
              <a:rPr lang="en-US" dirty="0"/>
              <a:t>Revision selection (3)</a:t>
            </a:r>
          </a:p>
        </p:txBody>
      </p:sp>
      <p:sp>
        <p:nvSpPr>
          <p:cNvPr id="3" name="내용 개체 틀 2">
            <a:extLst>
              <a:ext uri="{FF2B5EF4-FFF2-40B4-BE49-F238E27FC236}">
                <a16:creationId xmlns:a16="http://schemas.microsoft.com/office/drawing/2014/main" id="{0A47B5C3-38F2-1D44-AAC0-BD579DA4C235}"/>
              </a:ext>
            </a:extLst>
          </p:cNvPr>
          <p:cNvSpPr>
            <a:spLocks noGrp="1"/>
          </p:cNvSpPr>
          <p:nvPr>
            <p:ph idx="1"/>
          </p:nvPr>
        </p:nvSpPr>
        <p:spPr/>
        <p:txBody>
          <a:bodyPr>
            <a:normAutofit/>
          </a:bodyPr>
          <a:lstStyle/>
          <a:p>
            <a:pPr algn="l"/>
            <a:r>
              <a:rPr lang="fi-FI" altLang="ko-Kore-FI" b="1" i="0" dirty="0" err="1">
                <a:solidFill>
                  <a:srgbClr val="4E443C"/>
                </a:solidFill>
                <a:effectLst/>
                <a:latin typeface="Adelle"/>
              </a:rPr>
              <a:t>Commit</a:t>
            </a:r>
            <a:r>
              <a:rPr lang="fi-FI" altLang="ko-Kore-FI" b="1" i="0" dirty="0">
                <a:solidFill>
                  <a:srgbClr val="4E443C"/>
                </a:solidFill>
                <a:effectLst/>
                <a:latin typeface="Adelle"/>
              </a:rPr>
              <a:t> </a:t>
            </a:r>
            <a:r>
              <a:rPr lang="fi-FI" altLang="ko-Kore-FI" b="1" i="0" dirty="0" err="1">
                <a:solidFill>
                  <a:srgbClr val="4E443C"/>
                </a:solidFill>
                <a:effectLst/>
                <a:latin typeface="Adelle"/>
              </a:rPr>
              <a:t>Ranges</a:t>
            </a:r>
            <a:endParaRPr lang="fi-FI" altLang="ko-Kore-FI" b="0" i="0" dirty="0">
              <a:solidFill>
                <a:srgbClr val="4E443C"/>
              </a:solidFill>
              <a:effectLst/>
              <a:latin typeface="Adelle"/>
            </a:endParaRPr>
          </a:p>
          <a:p>
            <a:pPr lvl="1"/>
            <a:r>
              <a:rPr lang="fi-FI" altLang="ko-Kore-FI" b="1" i="0" dirty="0" err="1">
                <a:solidFill>
                  <a:srgbClr val="4E443C"/>
                </a:solidFill>
                <a:effectLst/>
                <a:latin typeface="Adelle"/>
              </a:rPr>
              <a:t>Double</a:t>
            </a:r>
            <a:r>
              <a:rPr lang="fi-FI" altLang="ko-Kore-FI" b="1" i="0" dirty="0">
                <a:solidFill>
                  <a:srgbClr val="4E443C"/>
                </a:solidFill>
                <a:effectLst/>
                <a:latin typeface="Adelle"/>
              </a:rPr>
              <a:t> </a:t>
            </a:r>
            <a:r>
              <a:rPr lang="fi-FI" altLang="ko-Kore-FI" b="1" i="0" dirty="0" err="1">
                <a:solidFill>
                  <a:srgbClr val="4E443C"/>
                </a:solidFill>
                <a:effectLst/>
                <a:latin typeface="Adelle"/>
              </a:rPr>
              <a:t>Dot</a:t>
            </a:r>
            <a:endParaRPr lang="fi-FI" altLang="ko-Kore-FI" b="1" dirty="0">
              <a:solidFill>
                <a:srgbClr val="4E443C"/>
              </a:solidFill>
              <a:latin typeface="Adelle"/>
            </a:endParaRPr>
          </a:p>
          <a:p>
            <a:pPr lvl="2"/>
            <a:r>
              <a:rPr lang="fi-FI" altLang="ko-Kore-FI" b="0" i="0" dirty="0">
                <a:solidFill>
                  <a:srgbClr val="4E443C"/>
                </a:solidFill>
                <a:effectLst/>
                <a:latin typeface="Arial" panose="020B0604020202020204" pitchFamily="34" charset="0"/>
              </a:rPr>
              <a:t>a </a:t>
            </a:r>
            <a:r>
              <a:rPr lang="fi-FI" altLang="ko-Kore-FI" b="0" i="0" dirty="0" err="1">
                <a:solidFill>
                  <a:srgbClr val="4E443C"/>
                </a:solidFill>
                <a:effectLst/>
                <a:latin typeface="Arial" panose="020B0604020202020204" pitchFamily="34" charset="0"/>
              </a:rPr>
              <a:t>range</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reachable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aren’t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reachable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another</a:t>
            </a:r>
            <a:r>
              <a:rPr lang="fi-FI" altLang="ko-Kore-FI" b="0" i="0" dirty="0">
                <a:solidFill>
                  <a:srgbClr val="4E443C"/>
                </a:solidFill>
                <a:effectLst/>
                <a:latin typeface="Arial" panose="020B0604020202020204" pitchFamily="34" charset="0"/>
              </a:rPr>
              <a:t>.</a:t>
            </a:r>
            <a:endParaRPr lang="fi-FI" altLang="ko-Kore-FI" b="1" i="0" dirty="0">
              <a:solidFill>
                <a:srgbClr val="4E443C"/>
              </a:solidFill>
              <a:effectLst/>
              <a:latin typeface="Adelle"/>
            </a:endParaRPr>
          </a:p>
          <a:p>
            <a:pPr lvl="2"/>
            <a:r>
              <a:rPr lang="fi-FI" altLang="ko-Kore-FI" dirty="0"/>
              <a:t>$ </a:t>
            </a:r>
            <a:r>
              <a:rPr lang="fi-FI" altLang="ko-Kore-FI" dirty="0" err="1"/>
              <a:t>git</a:t>
            </a:r>
            <a:r>
              <a:rPr lang="fi-FI" altLang="ko-Kore-FI" dirty="0"/>
              <a:t> </a:t>
            </a:r>
            <a:r>
              <a:rPr lang="fi-FI" altLang="ko-Kore-FI" dirty="0" err="1"/>
              <a:t>log</a:t>
            </a:r>
            <a:r>
              <a:rPr lang="fi-FI" altLang="ko-Kore-FI" dirty="0"/>
              <a:t> </a:t>
            </a:r>
            <a:r>
              <a:rPr lang="fi-FI" altLang="ko-Kore-FI" dirty="0" err="1"/>
              <a:t>master</a:t>
            </a:r>
            <a:r>
              <a:rPr lang="fi-FI" altLang="ko-Kore-FI" dirty="0"/>
              <a:t>..</a:t>
            </a:r>
            <a:r>
              <a:rPr lang="fi-FI" altLang="ko-Kore-FI" dirty="0" err="1"/>
              <a:t>experiment</a:t>
            </a:r>
            <a:endParaRPr lang="fi-FI" altLang="ko-Kore-FI" dirty="0"/>
          </a:p>
          <a:p>
            <a:pPr marL="914400" lvl="2" indent="0">
              <a:buNone/>
            </a:pPr>
            <a:r>
              <a:rPr lang="fi-FI" altLang="ko-Kore-FI" dirty="0"/>
              <a:t>    D</a:t>
            </a:r>
          </a:p>
          <a:p>
            <a:pPr marL="914400" lvl="2" indent="0">
              <a:buNone/>
            </a:pPr>
            <a:r>
              <a:rPr lang="fi-FI" altLang="ko-Kore-FI" dirty="0"/>
              <a:t>    C</a:t>
            </a:r>
            <a:endParaRPr lang="fi-FI" altLang="ko-Kore-FI" b="1" i="0" dirty="0">
              <a:solidFill>
                <a:srgbClr val="4E443C"/>
              </a:solidFill>
              <a:effectLst/>
              <a:latin typeface="Adelle"/>
            </a:endParaRPr>
          </a:p>
          <a:p>
            <a:pPr lvl="2"/>
            <a:endParaRPr lang="fi-FI" altLang="ko-Kore-FI" b="0" i="0" dirty="0">
              <a:solidFill>
                <a:srgbClr val="4E443C"/>
              </a:solidFill>
              <a:effectLst/>
              <a:latin typeface="Arial" panose="020B0604020202020204" pitchFamily="34" charset="0"/>
            </a:endParaRPr>
          </a:p>
        </p:txBody>
      </p:sp>
      <p:pic>
        <p:nvPicPr>
          <p:cNvPr id="10242" name="Picture 2" descr="Example history for range selection">
            <a:extLst>
              <a:ext uri="{FF2B5EF4-FFF2-40B4-BE49-F238E27FC236}">
                <a16:creationId xmlns:a16="http://schemas.microsoft.com/office/drawing/2014/main" id="{5C7B4168-34A0-2F47-8621-F66BF8F92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4297363"/>
            <a:ext cx="101600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34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FB6E20-0024-9242-929C-5A865113CB0A}"/>
              </a:ext>
            </a:extLst>
          </p:cNvPr>
          <p:cNvSpPr>
            <a:spLocks noGrp="1"/>
          </p:cNvSpPr>
          <p:nvPr>
            <p:ph type="title"/>
          </p:nvPr>
        </p:nvSpPr>
        <p:spPr/>
        <p:txBody>
          <a:bodyPr/>
          <a:lstStyle/>
          <a:p>
            <a:r>
              <a:rPr lang="en-US" dirty="0"/>
              <a:t>Revision selection (4)</a:t>
            </a:r>
          </a:p>
        </p:txBody>
      </p:sp>
      <p:sp>
        <p:nvSpPr>
          <p:cNvPr id="3" name="내용 개체 틀 2">
            <a:extLst>
              <a:ext uri="{FF2B5EF4-FFF2-40B4-BE49-F238E27FC236}">
                <a16:creationId xmlns:a16="http://schemas.microsoft.com/office/drawing/2014/main" id="{0A47B5C3-38F2-1D44-AAC0-BD579DA4C235}"/>
              </a:ext>
            </a:extLst>
          </p:cNvPr>
          <p:cNvSpPr>
            <a:spLocks noGrp="1"/>
          </p:cNvSpPr>
          <p:nvPr>
            <p:ph idx="1"/>
          </p:nvPr>
        </p:nvSpPr>
        <p:spPr/>
        <p:txBody>
          <a:bodyPr>
            <a:normAutofit/>
          </a:bodyPr>
          <a:lstStyle/>
          <a:p>
            <a:pPr algn="l"/>
            <a:r>
              <a:rPr lang="fi-FI" altLang="ko-Kore-FI" b="1" i="0" dirty="0" err="1">
                <a:solidFill>
                  <a:srgbClr val="4E443C"/>
                </a:solidFill>
                <a:effectLst/>
                <a:latin typeface="Adelle"/>
              </a:rPr>
              <a:t>Commit</a:t>
            </a:r>
            <a:r>
              <a:rPr lang="fi-FI" altLang="ko-Kore-FI" b="1" i="0" dirty="0">
                <a:solidFill>
                  <a:srgbClr val="4E443C"/>
                </a:solidFill>
                <a:effectLst/>
                <a:latin typeface="Adelle"/>
              </a:rPr>
              <a:t> </a:t>
            </a:r>
            <a:r>
              <a:rPr lang="fi-FI" altLang="ko-Kore-FI" b="1" i="0" dirty="0" err="1">
                <a:solidFill>
                  <a:srgbClr val="4E443C"/>
                </a:solidFill>
                <a:effectLst/>
                <a:latin typeface="Adelle"/>
              </a:rPr>
              <a:t>Ranges</a:t>
            </a:r>
            <a:endParaRPr lang="fi-FI" altLang="ko-Kore-FI" b="0" i="0" dirty="0">
              <a:solidFill>
                <a:srgbClr val="4E443C"/>
              </a:solidFill>
              <a:effectLst/>
              <a:latin typeface="Adelle"/>
            </a:endParaRPr>
          </a:p>
          <a:p>
            <a:pPr lvl="1"/>
            <a:r>
              <a:rPr lang="fi-FI" altLang="ko-Kore-FI" b="1" i="0" dirty="0" err="1">
                <a:solidFill>
                  <a:srgbClr val="4E443C"/>
                </a:solidFill>
                <a:effectLst/>
                <a:latin typeface="Adelle"/>
              </a:rPr>
              <a:t>Triple</a:t>
            </a:r>
            <a:r>
              <a:rPr lang="fi-FI" altLang="ko-Kore-FI" b="1" i="0" dirty="0">
                <a:solidFill>
                  <a:srgbClr val="4E443C"/>
                </a:solidFill>
                <a:effectLst/>
                <a:latin typeface="Adelle"/>
              </a:rPr>
              <a:t> </a:t>
            </a:r>
            <a:r>
              <a:rPr lang="fi-FI" altLang="ko-Kore-FI" b="1" i="0" dirty="0" err="1">
                <a:solidFill>
                  <a:srgbClr val="4E443C"/>
                </a:solidFill>
                <a:effectLst/>
                <a:latin typeface="Adelle"/>
              </a:rPr>
              <a:t>Dot</a:t>
            </a:r>
            <a:endParaRPr lang="fi-FI" altLang="ko-Kore-FI" b="1" i="0" dirty="0">
              <a:solidFill>
                <a:srgbClr val="4E443C"/>
              </a:solidFill>
              <a:effectLst/>
              <a:latin typeface="Adelle"/>
            </a:endParaRPr>
          </a:p>
          <a:p>
            <a:pPr lvl="2"/>
            <a:r>
              <a:rPr lang="fi-FI" altLang="ko-Kore-FI" b="0" i="0" dirty="0" err="1">
                <a:solidFill>
                  <a:srgbClr val="4E443C"/>
                </a:solidFill>
                <a:effectLst/>
                <a:latin typeface="Arial" panose="020B0604020202020204" pitchFamily="34" charset="0"/>
              </a:rPr>
              <a:t>specifies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reachable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by</a:t>
            </a:r>
            <a:r>
              <a:rPr lang="fi-FI" altLang="ko-Kore-FI" b="0" i="0" dirty="0">
                <a:solidFill>
                  <a:srgbClr val="4E443C"/>
                </a:solidFill>
                <a:effectLst/>
                <a:latin typeface="Arial" panose="020B0604020202020204" pitchFamily="34" charset="0"/>
              </a:rPr>
              <a:t> </a:t>
            </a:r>
            <a:r>
              <a:rPr lang="fi-FI" altLang="ko-Kore-FI" b="1" i="0" dirty="0" err="1">
                <a:solidFill>
                  <a:srgbClr val="4E443C"/>
                </a:solidFill>
                <a:effectLst/>
                <a:latin typeface="Courier" pitchFamily="2" charset="0"/>
              </a:rPr>
              <a:t>either</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two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references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not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both</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a:t>
            </a:r>
          </a:p>
          <a:p>
            <a:pPr lvl="2"/>
            <a:r>
              <a:rPr lang="fi-FI" altLang="ko-Kore-FI" dirty="0"/>
              <a:t>$ </a:t>
            </a:r>
            <a:r>
              <a:rPr lang="fi-FI" altLang="ko-Kore-FI" dirty="0" err="1"/>
              <a:t>git</a:t>
            </a:r>
            <a:r>
              <a:rPr lang="fi-FI" altLang="ko-Kore-FI" dirty="0"/>
              <a:t> </a:t>
            </a:r>
            <a:r>
              <a:rPr lang="fi-FI" altLang="ko-Kore-FI" dirty="0" err="1"/>
              <a:t>log</a:t>
            </a:r>
            <a:r>
              <a:rPr lang="fi-FI" altLang="ko-Kore-FI" dirty="0"/>
              <a:t> </a:t>
            </a:r>
            <a:r>
              <a:rPr lang="fi-FI" altLang="ko-Kore-FI" dirty="0" err="1"/>
              <a:t>master</a:t>
            </a:r>
            <a:r>
              <a:rPr lang="fi-FI" altLang="ko-Kore-FI" dirty="0"/>
              <a:t>…</a:t>
            </a:r>
            <a:r>
              <a:rPr lang="fi-FI" altLang="ko-Kore-FI" dirty="0" err="1"/>
              <a:t>experiment</a:t>
            </a:r>
            <a:endParaRPr lang="fi-FI" altLang="ko-Kore-FI" dirty="0"/>
          </a:p>
          <a:p>
            <a:pPr marL="914400" lvl="2" indent="0">
              <a:buNone/>
            </a:pPr>
            <a:r>
              <a:rPr lang="fi-FI" altLang="ko-Kore-FI" dirty="0"/>
              <a:t>    F</a:t>
            </a:r>
          </a:p>
          <a:p>
            <a:pPr marL="914400" lvl="2" indent="0">
              <a:buNone/>
            </a:pPr>
            <a:r>
              <a:rPr lang="fi-FI" altLang="ko-Kore-FI" dirty="0"/>
              <a:t>    E</a:t>
            </a:r>
          </a:p>
          <a:p>
            <a:pPr marL="914400" lvl="2" indent="0">
              <a:buNone/>
            </a:pPr>
            <a:r>
              <a:rPr lang="fi-FI" altLang="ko-Kore-FI" dirty="0"/>
              <a:t>    D</a:t>
            </a:r>
          </a:p>
          <a:p>
            <a:pPr marL="914400" lvl="2" indent="0">
              <a:buNone/>
            </a:pPr>
            <a:r>
              <a:rPr lang="fi-FI" altLang="ko-Kore-FI" dirty="0"/>
              <a:t>    C</a:t>
            </a:r>
            <a:endParaRPr lang="fi-FI" altLang="ko-Kore-FI" b="1" i="0" dirty="0">
              <a:solidFill>
                <a:srgbClr val="4E443C"/>
              </a:solidFill>
              <a:effectLst/>
              <a:latin typeface="Adelle"/>
            </a:endParaRPr>
          </a:p>
          <a:p>
            <a:pPr lvl="2"/>
            <a:endParaRPr lang="fi-FI" altLang="ko-Kore-FI" b="0" i="0" dirty="0">
              <a:solidFill>
                <a:srgbClr val="4E443C"/>
              </a:solidFill>
              <a:effectLst/>
              <a:latin typeface="Arial" panose="020B0604020202020204" pitchFamily="34" charset="0"/>
            </a:endParaRPr>
          </a:p>
        </p:txBody>
      </p:sp>
      <p:pic>
        <p:nvPicPr>
          <p:cNvPr id="10242" name="Picture 2" descr="Example history for range selection">
            <a:extLst>
              <a:ext uri="{FF2B5EF4-FFF2-40B4-BE49-F238E27FC236}">
                <a16:creationId xmlns:a16="http://schemas.microsoft.com/office/drawing/2014/main" id="{5C7B4168-34A0-2F47-8621-F66BF8F92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4827675"/>
            <a:ext cx="101600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04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BE095-C85C-AF42-8CAA-9015FCA70006}"/>
              </a:ext>
            </a:extLst>
          </p:cNvPr>
          <p:cNvSpPr>
            <a:spLocks noGrp="1"/>
          </p:cNvSpPr>
          <p:nvPr>
            <p:ph type="title"/>
          </p:nvPr>
        </p:nvSpPr>
        <p:spPr/>
        <p:txBody>
          <a:bodyPr/>
          <a:lstStyle/>
          <a:p>
            <a:r>
              <a:rPr lang="en-US" dirty="0"/>
              <a:t>Stashing (1)</a:t>
            </a:r>
          </a:p>
        </p:txBody>
      </p:sp>
      <p:sp>
        <p:nvSpPr>
          <p:cNvPr id="3" name="내용 개체 틀 2">
            <a:extLst>
              <a:ext uri="{FF2B5EF4-FFF2-40B4-BE49-F238E27FC236}">
                <a16:creationId xmlns:a16="http://schemas.microsoft.com/office/drawing/2014/main" id="{CAEA2A4F-7B55-4247-BE3C-5EB85D91C007}"/>
              </a:ext>
            </a:extLst>
          </p:cNvPr>
          <p:cNvSpPr>
            <a:spLocks noGrp="1"/>
          </p:cNvSpPr>
          <p:nvPr>
            <p:ph idx="1"/>
          </p:nvPr>
        </p:nvSpPr>
        <p:spPr/>
        <p:txBody>
          <a:bodyPr>
            <a:normAutofit lnSpcReduction="10000"/>
          </a:bodyPr>
          <a:lstStyle/>
          <a:p>
            <a:r>
              <a:rPr lang="fi-FI" altLang="ko-Kore-FI" b="0" i="0" dirty="0" err="1">
                <a:solidFill>
                  <a:srgbClr val="4E443C"/>
                </a:solidFill>
                <a:effectLst/>
                <a:latin typeface="Arial" panose="020B0604020202020204" pitchFamily="34" charset="0"/>
              </a:rPr>
              <a:t>Stashing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takes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dirty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state</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directory</a:t>
            </a:r>
            <a:r>
              <a:rPr lang="fi-FI" altLang="ko-Kore-FI" b="0" i="0" dirty="0">
                <a:solidFill>
                  <a:srgbClr val="4E443C"/>
                </a:solidFill>
                <a:effectLst/>
                <a:latin typeface="Arial" panose="020B0604020202020204" pitchFamily="34" charset="0"/>
              </a:rPr>
              <a:t> —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modified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tracked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staged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 and saves it on a </a:t>
            </a:r>
            <a:r>
              <a:rPr lang="fi-FI" altLang="ko-Kore-FI" b="0" i="0" dirty="0" err="1">
                <a:solidFill>
                  <a:srgbClr val="4E443C"/>
                </a:solidFill>
                <a:effectLst/>
                <a:latin typeface="Arial" panose="020B0604020202020204" pitchFamily="34" charset="0"/>
              </a:rPr>
              <a:t>stack</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unfinished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reapply</a:t>
            </a:r>
            <a:r>
              <a:rPr lang="fi-FI" altLang="ko-Kore-FI" b="0" i="0" dirty="0">
                <a:solidFill>
                  <a:srgbClr val="4E443C"/>
                </a:solidFill>
                <a:effectLst/>
                <a:latin typeface="Arial" panose="020B0604020202020204" pitchFamily="34" charset="0"/>
              </a:rPr>
              <a:t> at </a:t>
            </a:r>
            <a:r>
              <a:rPr lang="fi-FI" altLang="ko-Kore-FI" b="0" i="0" dirty="0" err="1">
                <a:solidFill>
                  <a:srgbClr val="4E443C"/>
                </a:solidFill>
                <a:effectLst/>
                <a:latin typeface="Arial" panose="020B0604020202020204" pitchFamily="34" charset="0"/>
              </a:rPr>
              <a:t>any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time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even</a:t>
            </a:r>
            <a:r>
              <a:rPr lang="fi-FI" altLang="ko-Kore-FI" b="0" i="0" dirty="0">
                <a:solidFill>
                  <a:srgbClr val="4E443C"/>
                </a:solidFill>
                <a:effectLst/>
                <a:latin typeface="Arial" panose="020B0604020202020204" pitchFamily="34" charset="0"/>
              </a:rPr>
              <a:t> on a </a:t>
            </a:r>
            <a:r>
              <a:rPr lang="fi-FI" altLang="ko-Kore-FI" b="0" i="0" dirty="0" err="1">
                <a:solidFill>
                  <a:srgbClr val="4E443C"/>
                </a:solidFill>
                <a:effectLst/>
                <a:latin typeface="Arial" panose="020B0604020202020204" pitchFamily="34" charset="0"/>
              </a:rPr>
              <a:t>different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a:t>
            </a:r>
          </a:p>
          <a:p>
            <a:r>
              <a:rPr lang="fi-FI" altLang="ko-Kore-FI" dirty="0" err="1"/>
              <a:t>git</a:t>
            </a:r>
            <a:r>
              <a:rPr lang="fi-FI" altLang="ko-Kore-FI" dirty="0"/>
              <a:t> </a:t>
            </a:r>
            <a:r>
              <a:rPr lang="fi-FI" altLang="ko-Kore-FI" dirty="0" err="1"/>
              <a:t>stash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stash</a:t>
            </a:r>
            <a:r>
              <a:rPr lang="fi-FI" altLang="ko-Kore-FI" dirty="0"/>
              <a:t> </a:t>
            </a:r>
            <a:r>
              <a:rPr lang="fi-FI" altLang="ko-Kore-FI" dirty="0" err="1"/>
              <a:t>push</a:t>
            </a:r>
            <a:endParaRPr lang="fi-FI" altLang="ko-Kore-FI" dirty="0"/>
          </a:p>
          <a:p>
            <a:r>
              <a:rPr lang="fi-FI" altLang="ko-Kore-FI" dirty="0"/>
              <a:t>$ </a:t>
            </a:r>
            <a:r>
              <a:rPr lang="fi-FI" altLang="ko-Kore-FI" dirty="0" err="1"/>
              <a:t>git</a:t>
            </a:r>
            <a:r>
              <a:rPr lang="fi-FI" altLang="ko-Kore-FI" dirty="0"/>
              <a:t> </a:t>
            </a:r>
            <a:r>
              <a:rPr lang="fi-FI" altLang="ko-Kore-FI" dirty="0" err="1"/>
              <a:t>stash</a:t>
            </a:r>
            <a:r>
              <a:rPr lang="fi-FI" altLang="ko-Kore-FI" dirty="0"/>
              <a:t> </a:t>
            </a:r>
            <a:r>
              <a:rPr lang="fi-FI" altLang="ko-Kore-FI" dirty="0" err="1"/>
              <a:t>lis</a:t>
            </a:r>
            <a:r>
              <a:rPr lang="en-US" altLang="ko-Kore-FI" dirty="0"/>
              <a:t>t</a:t>
            </a:r>
          </a:p>
          <a:p>
            <a:r>
              <a:rPr lang="en-US" dirty="0"/>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stash</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apply</a:t>
            </a:r>
            <a:endParaRPr lang="fi-FI" altLang="ko-Kore-FI" b="0" i="0" dirty="0">
              <a:solidFill>
                <a:srgbClr val="333333"/>
              </a:solidFill>
              <a:effectLst/>
              <a:latin typeface="Courier New" panose="02070309020205020404" pitchFamily="49" charset="0"/>
            </a:endParaRPr>
          </a:p>
          <a:p>
            <a:r>
              <a:rPr lang="fi-FI" altLang="ko-Kore-FI" b="0" i="0" dirty="0">
                <a:solidFill>
                  <a:srgbClr val="4E443C"/>
                </a:solidFill>
                <a:effectLst/>
                <a:latin typeface="Arial" panose="020B0604020202020204" pitchFamily="34" charset="0"/>
              </a:rPr>
              <a:t>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apply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one</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older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stashes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specify</a:t>
            </a:r>
            <a:r>
              <a:rPr lang="fi-FI" altLang="ko-Kore-FI" b="0" i="0" dirty="0">
                <a:solidFill>
                  <a:srgbClr val="4E443C"/>
                </a:solidFill>
                <a:effectLst/>
                <a:latin typeface="Arial" panose="020B0604020202020204" pitchFamily="34" charset="0"/>
              </a:rPr>
              <a:t> it </a:t>
            </a:r>
            <a:r>
              <a:rPr lang="fi-FI" altLang="ko-Kore-FI" b="0" i="0" dirty="0" err="1">
                <a:solidFill>
                  <a:srgbClr val="4E443C"/>
                </a:solidFill>
                <a:effectLst/>
                <a:latin typeface="Arial" panose="020B0604020202020204" pitchFamily="34" charset="0"/>
              </a:rPr>
              <a:t>by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naming</a:t>
            </a:r>
            <a:r>
              <a:rPr lang="fi-FI" altLang="ko-Kore-FI" b="0" i="0" dirty="0">
                <a:solidFill>
                  <a:srgbClr val="4E443C"/>
                </a:solidFill>
                <a:effectLst/>
                <a:latin typeface="Arial" panose="020B0604020202020204" pitchFamily="34" charset="0"/>
              </a:rPr>
              <a:t> it</a:t>
            </a:r>
          </a:p>
          <a:p>
            <a:pPr lvl="1"/>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stash</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apply</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stash</a:t>
            </a:r>
            <a:r>
              <a:rPr lang="fi-FI" altLang="ko-Kore-FI" b="0" i="0" dirty="0">
                <a:solidFill>
                  <a:srgbClr val="333333"/>
                </a:solidFill>
                <a:effectLst/>
                <a:latin typeface="Courier New" panose="02070309020205020404" pitchFamily="49" charset="0"/>
              </a:rPr>
              <a:t>@{2}</a:t>
            </a:r>
          </a:p>
        </p:txBody>
      </p:sp>
    </p:spTree>
    <p:extLst>
      <p:ext uri="{BB962C8B-B14F-4D97-AF65-F5344CB8AC3E}">
        <p14:creationId xmlns:p14="http://schemas.microsoft.com/office/powerpoint/2010/main" val="1059600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BE095-C85C-AF42-8CAA-9015FCA70006}"/>
              </a:ext>
            </a:extLst>
          </p:cNvPr>
          <p:cNvSpPr>
            <a:spLocks noGrp="1"/>
          </p:cNvSpPr>
          <p:nvPr>
            <p:ph type="title"/>
          </p:nvPr>
        </p:nvSpPr>
        <p:spPr/>
        <p:txBody>
          <a:bodyPr/>
          <a:lstStyle/>
          <a:p>
            <a:r>
              <a:rPr lang="en-US" dirty="0"/>
              <a:t>Stashing (2)</a:t>
            </a:r>
          </a:p>
        </p:txBody>
      </p:sp>
      <p:sp>
        <p:nvSpPr>
          <p:cNvPr id="3" name="내용 개체 틀 2">
            <a:extLst>
              <a:ext uri="{FF2B5EF4-FFF2-40B4-BE49-F238E27FC236}">
                <a16:creationId xmlns:a16="http://schemas.microsoft.com/office/drawing/2014/main" id="{CAEA2A4F-7B55-4247-BE3C-5EB85D91C007}"/>
              </a:ext>
            </a:extLst>
          </p:cNvPr>
          <p:cNvSpPr>
            <a:spLocks noGrp="1"/>
          </p:cNvSpPr>
          <p:nvPr>
            <p:ph idx="1"/>
          </p:nvPr>
        </p:nvSpPr>
        <p:spPr/>
        <p:txBody>
          <a:bodyPr>
            <a:normAutofit fontScale="92500" lnSpcReduction="10000"/>
          </a:bodyPr>
          <a:lstStyle/>
          <a:p>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also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modified</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uncommitted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apply</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stash</a:t>
            </a:r>
            <a:r>
              <a:rPr lang="fi-FI" altLang="ko-Kore-FI" b="0" i="0" dirty="0">
                <a:solidFill>
                  <a:srgbClr val="4E443C"/>
                </a:solidFill>
                <a:effectLst/>
                <a:latin typeface="Arial" panose="020B0604020202020204" pitchFamily="34" charset="0"/>
              </a:rPr>
              <a:t> —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gives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merge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conflicts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anything</a:t>
            </a:r>
            <a:r>
              <a:rPr lang="fi-FI" altLang="ko-Kore-FI" b="0" i="0" dirty="0">
                <a:solidFill>
                  <a:srgbClr val="4E443C"/>
                </a:solidFill>
                <a:effectLst/>
                <a:latin typeface="Arial" panose="020B0604020202020204" pitchFamily="34" charset="0"/>
              </a:rPr>
              <a:t> no </a:t>
            </a:r>
            <a:r>
              <a:rPr lang="fi-FI" altLang="ko-Kore-FI" b="0" i="0" dirty="0" err="1">
                <a:solidFill>
                  <a:srgbClr val="4E443C"/>
                </a:solidFill>
                <a:effectLst/>
                <a:latin typeface="Arial" panose="020B0604020202020204" pitchFamily="34" charset="0"/>
              </a:rPr>
              <a:t>longer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applies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cleanly</a:t>
            </a:r>
            <a:r>
              <a:rPr lang="fi-FI" altLang="ko-Kore-FI" b="0" i="0" dirty="0">
                <a:solidFill>
                  <a:srgbClr val="4E443C"/>
                </a:solidFill>
                <a:effectLst/>
                <a:latin typeface="Arial" panose="020B0604020202020204" pitchFamily="34" charset="0"/>
              </a:rPr>
              <a:t>.</a:t>
            </a:r>
          </a:p>
          <a:p>
            <a:r>
              <a:rPr lang="fi-FI" altLang="ko-Kore-FI" b="0" i="0" dirty="0">
                <a:solidFill>
                  <a:srgbClr val="4E443C"/>
                </a:solidFill>
                <a:effectLst/>
                <a:latin typeface="Arial" panose="020B0604020202020204" pitchFamily="34" charset="0"/>
              </a:rPr>
              <a:t>to </a:t>
            </a:r>
            <a:r>
              <a:rPr lang="fi-FI" altLang="ko-Kore-FI" b="0" i="0" dirty="0" err="1">
                <a:solidFill>
                  <a:srgbClr val="4E443C"/>
                </a:solidFill>
                <a:effectLst/>
                <a:latin typeface="Arial" panose="020B0604020202020204" pitchFamily="34" charset="0"/>
              </a:rPr>
              <a:t>reapply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staged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endParaRPr lang="fi-FI" altLang="ko-Kore-FI" b="0" i="0" dirty="0">
              <a:solidFill>
                <a:srgbClr val="4E443C"/>
              </a:solidFill>
              <a:effectLst/>
              <a:latin typeface="Arial" panose="020B0604020202020204" pitchFamily="34" charset="0"/>
            </a:endParaRPr>
          </a:p>
          <a:p>
            <a:r>
              <a:rPr lang="fi-FI" altLang="ko-Kore-FI" dirty="0"/>
              <a:t>$ </a:t>
            </a:r>
            <a:r>
              <a:rPr lang="fi-FI" altLang="ko-Kore-FI" dirty="0" err="1"/>
              <a:t>git</a:t>
            </a:r>
            <a:r>
              <a:rPr lang="fi-FI" altLang="ko-Kore-FI" dirty="0"/>
              <a:t> </a:t>
            </a:r>
            <a:r>
              <a:rPr lang="fi-FI" altLang="ko-Kore-FI" dirty="0" err="1"/>
              <a:t>stash</a:t>
            </a:r>
            <a:r>
              <a:rPr lang="fi-FI" altLang="ko-Kore-FI" dirty="0"/>
              <a:t> </a:t>
            </a:r>
            <a:r>
              <a:rPr lang="fi-FI" altLang="ko-Kore-FI" dirty="0" err="1"/>
              <a:t>apply</a:t>
            </a:r>
            <a:r>
              <a:rPr lang="fi-FI" altLang="ko-Kore-FI" dirty="0"/>
              <a:t> --</a:t>
            </a:r>
            <a:r>
              <a:rPr lang="fi-FI" altLang="ko-Kore-FI" dirty="0" err="1"/>
              <a:t>index</a:t>
            </a:r>
            <a:endParaRPr lang="fi-FI" altLang="ko-Kore-FI" dirty="0">
              <a:solidFill>
                <a:srgbClr val="4E443C"/>
              </a:solidFill>
              <a:latin typeface="Arial" panose="020B0604020202020204" pitchFamily="34" charset="0"/>
            </a:endParaRPr>
          </a:p>
          <a:p>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apply</a:t>
            </a:r>
            <a:r>
              <a:rPr lang="fi-FI" altLang="ko-Kore-FI" b="0" i="0" dirty="0">
                <a:solidFill>
                  <a:srgbClr val="4E443C"/>
                </a:solidFill>
                <a:effectLst/>
                <a:latin typeface="Arial" panose="020B0604020202020204" pitchFamily="34" charset="0"/>
              </a:rPr>
              <a:t> option </a:t>
            </a:r>
            <a:r>
              <a:rPr lang="fi-FI" altLang="ko-Kore-FI" b="0" i="0" dirty="0" err="1">
                <a:solidFill>
                  <a:srgbClr val="4E443C"/>
                </a:solidFill>
                <a:effectLst/>
                <a:latin typeface="Arial" panose="020B0604020202020204" pitchFamily="34" charset="0"/>
              </a:rPr>
              <a:t>only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tries</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apply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stashed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continue</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it on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stack</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remove</a:t>
            </a:r>
            <a:r>
              <a:rPr lang="fi-FI" altLang="ko-Kore-FI" b="0" i="0" dirty="0">
                <a:solidFill>
                  <a:srgbClr val="4E443C"/>
                </a:solidFill>
                <a:effectLst/>
                <a:latin typeface="Arial" panose="020B0604020202020204" pitchFamily="34" charset="0"/>
              </a:rPr>
              <a:t> it,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stash</a:t>
            </a:r>
            <a:r>
              <a:rPr lang="fi-FI" altLang="ko-Kore-FI" dirty="0"/>
              <a:t> </a:t>
            </a:r>
            <a:r>
              <a:rPr lang="fi-FI" altLang="ko-Kore-FI" dirty="0" err="1"/>
              <a:t>drop</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name</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stash</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remove</a:t>
            </a:r>
            <a:r>
              <a:rPr lang="fi-FI" altLang="ko-Kore-FI" b="0" i="0" dirty="0">
                <a:solidFill>
                  <a:srgbClr val="4E443C"/>
                </a:solidFill>
                <a:effectLst/>
                <a:latin typeface="Arial" panose="020B0604020202020204" pitchFamily="34" charset="0"/>
              </a:rPr>
              <a:t>:</a:t>
            </a:r>
          </a:p>
          <a:p>
            <a:r>
              <a:rPr lang="fi-FI" altLang="ko-Kore-FI" dirty="0"/>
              <a:t>$ </a:t>
            </a:r>
            <a:r>
              <a:rPr lang="fi-FI" altLang="ko-Kore-FI" dirty="0" err="1"/>
              <a:t>git</a:t>
            </a:r>
            <a:r>
              <a:rPr lang="fi-FI" altLang="ko-Kore-FI" dirty="0"/>
              <a:t> </a:t>
            </a:r>
            <a:r>
              <a:rPr lang="fi-FI" altLang="ko-Kore-FI" dirty="0" err="1"/>
              <a:t>stash</a:t>
            </a:r>
            <a:r>
              <a:rPr lang="fi-FI" altLang="ko-Kore-FI" dirty="0"/>
              <a:t> </a:t>
            </a:r>
            <a:r>
              <a:rPr lang="fi-FI" altLang="ko-Kore-FI" dirty="0" err="1"/>
              <a:t>drop</a:t>
            </a:r>
            <a:r>
              <a:rPr lang="fi-FI" altLang="ko-Kore-FI" dirty="0"/>
              <a:t> </a:t>
            </a:r>
            <a:r>
              <a:rPr lang="fi-FI" altLang="ko-Kore-FI" dirty="0" err="1"/>
              <a:t>stash</a:t>
            </a:r>
            <a:r>
              <a:rPr lang="fi-FI" altLang="ko-Kore-FI" dirty="0"/>
              <a:t>@{0}</a:t>
            </a:r>
          </a:p>
          <a:p>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also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stash</a:t>
            </a:r>
            <a:r>
              <a:rPr lang="fi-FI" altLang="ko-Kore-FI" dirty="0"/>
              <a:t> pop</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apply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stash</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immediately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drop</a:t>
            </a:r>
            <a:r>
              <a:rPr lang="fi-FI" altLang="ko-Kore-FI" b="0" i="0" dirty="0">
                <a:solidFill>
                  <a:srgbClr val="4E443C"/>
                </a:solidFill>
                <a:effectLst/>
                <a:latin typeface="Arial" panose="020B0604020202020204" pitchFamily="34" charset="0"/>
              </a:rPr>
              <a:t> it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stack</a:t>
            </a:r>
            <a:r>
              <a:rPr lang="fi-FI" altLang="ko-Kore-FI" b="0" i="0" dirty="0">
                <a:solidFill>
                  <a:srgbClr val="4E443C"/>
                </a:solidFill>
                <a:effectLst/>
                <a:latin typeface="Arial" panose="020B0604020202020204" pitchFamily="34" charset="0"/>
              </a:rPr>
              <a:t>.</a:t>
            </a:r>
            <a:endParaRPr lang="fi-FI" altLang="ko-Kore-FI" b="0" i="0" dirty="0">
              <a:solidFill>
                <a:srgbClr val="333333"/>
              </a:solidFill>
              <a:effectLst/>
              <a:latin typeface="Courier New" panose="02070309020205020404" pitchFamily="49" charset="0"/>
            </a:endParaRPr>
          </a:p>
        </p:txBody>
      </p:sp>
    </p:spTree>
    <p:extLst>
      <p:ext uri="{BB962C8B-B14F-4D97-AF65-F5344CB8AC3E}">
        <p14:creationId xmlns:p14="http://schemas.microsoft.com/office/powerpoint/2010/main" val="1175798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BE095-C85C-AF42-8CAA-9015FCA70006}"/>
              </a:ext>
            </a:extLst>
          </p:cNvPr>
          <p:cNvSpPr>
            <a:spLocks noGrp="1"/>
          </p:cNvSpPr>
          <p:nvPr>
            <p:ph type="title"/>
          </p:nvPr>
        </p:nvSpPr>
        <p:spPr/>
        <p:txBody>
          <a:bodyPr/>
          <a:lstStyle/>
          <a:p>
            <a:r>
              <a:rPr lang="en-US" dirty="0"/>
              <a:t>Stashing (3)</a:t>
            </a:r>
          </a:p>
        </p:txBody>
      </p:sp>
      <p:sp>
        <p:nvSpPr>
          <p:cNvPr id="3" name="내용 개체 틀 2">
            <a:extLst>
              <a:ext uri="{FF2B5EF4-FFF2-40B4-BE49-F238E27FC236}">
                <a16:creationId xmlns:a16="http://schemas.microsoft.com/office/drawing/2014/main" id="{CAEA2A4F-7B55-4247-BE3C-5EB85D91C007}"/>
              </a:ext>
            </a:extLst>
          </p:cNvPr>
          <p:cNvSpPr>
            <a:spLocks noGrp="1"/>
          </p:cNvSpPr>
          <p:nvPr>
            <p:ph idx="1"/>
          </p:nvPr>
        </p:nvSpPr>
        <p:spPr/>
        <p:txBody>
          <a:bodyPr>
            <a:normAutofit/>
          </a:bodyPr>
          <a:lstStyle/>
          <a:p>
            <a:r>
              <a:rPr lang="fi-FI" altLang="ko-Kore-FI" b="0" i="0" dirty="0">
                <a:solidFill>
                  <a:srgbClr val="4E443C"/>
                </a:solidFill>
                <a:effectLst/>
                <a:latin typeface="Arial" panose="020B0604020202020204" pitchFamily="34" charset="0"/>
              </a:rPr>
              <a:t>By </a:t>
            </a:r>
            <a:r>
              <a:rPr lang="fi-FI" altLang="ko-Kore-FI" b="0" i="0" dirty="0" err="1">
                <a:solidFill>
                  <a:srgbClr val="4E443C"/>
                </a:solidFill>
                <a:effectLst/>
                <a:latin typeface="Arial" panose="020B0604020202020204" pitchFamily="34" charset="0"/>
              </a:rPr>
              <a:t>default</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stash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stash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modified</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staged</a:t>
            </a:r>
            <a:r>
              <a:rPr lang="fi-FI" altLang="ko-Kore-FI" b="0" i="0" dirty="0">
                <a:solidFill>
                  <a:srgbClr val="4E443C"/>
                </a:solidFill>
                <a:effectLst/>
                <a:latin typeface="Arial" panose="020B0604020202020204" pitchFamily="34" charset="0"/>
              </a:rPr>
              <a:t> </a:t>
            </a:r>
            <a:r>
              <a:rPr lang="fi-FI" altLang="ko-Kore-FI" b="1" i="0" dirty="0" err="1">
                <a:solidFill>
                  <a:srgbClr val="4E443C"/>
                </a:solidFill>
                <a:effectLst/>
                <a:latin typeface="Courier" pitchFamily="2" charset="0"/>
              </a:rPr>
              <a:t>tracked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specify</a:t>
            </a:r>
            <a:r>
              <a:rPr lang="fi-FI" altLang="ko-Kore-FI" b="0" i="0" dirty="0">
                <a:solidFill>
                  <a:srgbClr val="4E443C"/>
                </a:solidFill>
                <a:effectLst/>
                <a:latin typeface="Arial" panose="020B0604020202020204" pitchFamily="34" charset="0"/>
              </a:rPr>
              <a:t> </a:t>
            </a:r>
            <a:r>
              <a:rPr lang="fi-FI" altLang="ko-Kore-FI" dirty="0"/>
              <a:t>--</a:t>
            </a:r>
            <a:r>
              <a:rPr lang="fi-FI" altLang="ko-Kore-FI" dirty="0" err="1"/>
              <a:t>include-untracked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dirty="0"/>
              <a:t>-u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include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untracked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stash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created</a:t>
            </a:r>
            <a:r>
              <a:rPr lang="fi-FI" altLang="ko-Kore-FI" b="0" i="0" dirty="0">
                <a:solidFill>
                  <a:srgbClr val="4E443C"/>
                </a:solidFill>
                <a:effectLst/>
                <a:latin typeface="Arial" panose="020B0604020202020204" pitchFamily="34" charset="0"/>
              </a:rPr>
              <a:t>.</a:t>
            </a:r>
          </a:p>
          <a:p>
            <a:r>
              <a:rPr lang="fi-FI" altLang="ko-Kore-FI" dirty="0"/>
              <a:t>$ </a:t>
            </a:r>
            <a:r>
              <a:rPr lang="fi-FI" altLang="ko-Kore-FI" dirty="0" err="1"/>
              <a:t>git</a:t>
            </a:r>
            <a:r>
              <a:rPr lang="fi-FI" altLang="ko-Kore-FI" dirty="0"/>
              <a:t> </a:t>
            </a:r>
            <a:r>
              <a:rPr lang="fi-FI" altLang="ko-Kore-FI" dirty="0" err="1"/>
              <a:t>stash</a:t>
            </a:r>
            <a:r>
              <a:rPr lang="fi-FI" altLang="ko-Kore-FI" dirty="0"/>
              <a:t> -u</a:t>
            </a:r>
            <a:endParaRPr lang="fi-FI" altLang="ko-Kore-FI" b="0" i="0" dirty="0">
              <a:solidFill>
                <a:srgbClr val="4E443C"/>
              </a:solidFill>
              <a:effectLst/>
              <a:latin typeface="Arial" panose="020B0604020202020204" pitchFamily="34" charset="0"/>
            </a:endParaRPr>
          </a:p>
        </p:txBody>
      </p:sp>
    </p:spTree>
    <p:extLst>
      <p:ext uri="{BB962C8B-B14F-4D97-AF65-F5344CB8AC3E}">
        <p14:creationId xmlns:p14="http://schemas.microsoft.com/office/powerpoint/2010/main" val="611012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BE095-C85C-AF42-8CAA-9015FCA70006}"/>
              </a:ext>
            </a:extLst>
          </p:cNvPr>
          <p:cNvSpPr>
            <a:spLocks noGrp="1"/>
          </p:cNvSpPr>
          <p:nvPr>
            <p:ph type="title"/>
          </p:nvPr>
        </p:nvSpPr>
        <p:spPr/>
        <p:txBody>
          <a:bodyPr/>
          <a:lstStyle/>
          <a:p>
            <a:r>
              <a:rPr lang="en-US" dirty="0"/>
              <a:t>Stashing (4)</a:t>
            </a:r>
          </a:p>
        </p:txBody>
      </p:sp>
      <p:sp>
        <p:nvSpPr>
          <p:cNvPr id="3" name="내용 개체 틀 2">
            <a:extLst>
              <a:ext uri="{FF2B5EF4-FFF2-40B4-BE49-F238E27FC236}">
                <a16:creationId xmlns:a16="http://schemas.microsoft.com/office/drawing/2014/main" id="{CAEA2A4F-7B55-4247-BE3C-5EB85D91C007}"/>
              </a:ext>
            </a:extLst>
          </p:cNvPr>
          <p:cNvSpPr>
            <a:spLocks noGrp="1"/>
          </p:cNvSpPr>
          <p:nvPr>
            <p:ph idx="1"/>
          </p:nvPr>
        </p:nvSpPr>
        <p:spPr/>
        <p:txBody>
          <a:bodyPr>
            <a:normAutofit/>
          </a:bodyPr>
          <a:lstStyle/>
          <a:p>
            <a:pPr algn="l"/>
            <a:r>
              <a:rPr lang="fi-FI" altLang="ko-Kore-FI" b="1" i="0" dirty="0" err="1">
                <a:solidFill>
                  <a:srgbClr val="4E443C"/>
                </a:solidFill>
                <a:effectLst/>
                <a:latin typeface="Adelle"/>
              </a:rPr>
              <a:t>Creating</a:t>
            </a:r>
            <a:r>
              <a:rPr lang="fi-FI" altLang="ko-Kore-FI" b="1" i="0" dirty="0">
                <a:solidFill>
                  <a:srgbClr val="4E443C"/>
                </a:solidFill>
                <a:effectLst/>
                <a:latin typeface="Adelle"/>
              </a:rPr>
              <a:t> a </a:t>
            </a:r>
            <a:r>
              <a:rPr lang="fi-FI" altLang="ko-Kore-FI" b="1" i="0" dirty="0" err="1">
                <a:solidFill>
                  <a:srgbClr val="4E443C"/>
                </a:solidFill>
                <a:effectLst/>
                <a:latin typeface="Adelle"/>
              </a:rPr>
              <a:t>Branch</a:t>
            </a:r>
            <a:r>
              <a:rPr lang="fi-FI" altLang="ko-Kore-FI" b="1" i="0" dirty="0">
                <a:solidFill>
                  <a:srgbClr val="4E443C"/>
                </a:solidFill>
                <a:effectLst/>
                <a:latin typeface="Adelle"/>
              </a:rPr>
              <a:t> </a:t>
            </a:r>
            <a:r>
              <a:rPr lang="fi-FI" altLang="ko-Kore-FI" b="1" i="0" dirty="0" err="1">
                <a:solidFill>
                  <a:srgbClr val="4E443C"/>
                </a:solidFill>
                <a:effectLst/>
                <a:latin typeface="Adelle"/>
              </a:rPr>
              <a:t>from</a:t>
            </a:r>
            <a:r>
              <a:rPr lang="fi-FI" altLang="ko-Kore-FI" b="1" i="0" dirty="0">
                <a:solidFill>
                  <a:srgbClr val="4E443C"/>
                </a:solidFill>
                <a:effectLst/>
                <a:latin typeface="Adelle"/>
              </a:rPr>
              <a:t> a </a:t>
            </a:r>
            <a:r>
              <a:rPr lang="fi-FI" altLang="ko-Kore-FI" b="1" i="0" dirty="0" err="1">
                <a:solidFill>
                  <a:srgbClr val="4E443C"/>
                </a:solidFill>
                <a:effectLst/>
                <a:latin typeface="Adelle"/>
              </a:rPr>
              <a:t>Stash</a:t>
            </a:r>
            <a:endParaRPr lang="fi-FI" altLang="ko-Kore-FI" b="1" i="0" dirty="0">
              <a:solidFill>
                <a:srgbClr val="4E443C"/>
              </a:solidFill>
              <a:effectLst/>
              <a:latin typeface="Adelle"/>
            </a:endParaRPr>
          </a:p>
          <a:p>
            <a:pPr lvl="1"/>
            <a:r>
              <a:rPr lang="fi-FI" altLang="ko-Kore-FI" b="0" i="0" dirty="0">
                <a:solidFill>
                  <a:srgbClr val="333333"/>
                </a:solidFill>
                <a:effectLst/>
                <a:latin typeface="Courier New" panose="02070309020205020404" pitchFamily="49" charset="0"/>
              </a:rPr>
              <a:t>$</a:t>
            </a:r>
            <a:r>
              <a:rPr lang="fi-FI" altLang="ko-Kore-FI" dirty="0">
                <a:solidFill>
                  <a:srgbClr val="333333"/>
                </a:solidFill>
                <a:latin typeface="Courier New" panose="02070309020205020404" pitchFamily="49" charset="0"/>
              </a:rPr>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stash</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branch</a:t>
            </a:r>
            <a:r>
              <a:rPr lang="fi-FI" altLang="ko-Kore-FI" b="0" i="0" dirty="0">
                <a:solidFill>
                  <a:srgbClr val="333333"/>
                </a:solidFill>
                <a:effectLst/>
                <a:latin typeface="Courier New" panose="02070309020205020404" pitchFamily="49" charset="0"/>
              </a:rPr>
              <a:t> &lt;</a:t>
            </a:r>
            <a:r>
              <a:rPr lang="fi-FI" altLang="ko-Kore-FI" b="0" i="0" dirty="0" err="1">
                <a:solidFill>
                  <a:srgbClr val="333333"/>
                </a:solidFill>
                <a:effectLst/>
                <a:latin typeface="Courier New" panose="02070309020205020404" pitchFamily="49" charset="0"/>
              </a:rPr>
              <a:t>new</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branchname</a:t>
            </a:r>
            <a:r>
              <a:rPr lang="fi-FI" altLang="ko-Kore-FI" b="0" i="0" dirty="0">
                <a:solidFill>
                  <a:srgbClr val="333333"/>
                </a:solidFill>
                <a:effectLst/>
                <a:latin typeface="Courier New" panose="02070309020205020404" pitchFamily="49" charset="0"/>
              </a:rPr>
              <a:t>&gt;</a:t>
            </a:r>
          </a:p>
          <a:p>
            <a:pPr lvl="1"/>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is a </a:t>
            </a:r>
            <a:r>
              <a:rPr lang="fi-FI" altLang="ko-Kore-FI" b="0" i="0" dirty="0" err="1">
                <a:solidFill>
                  <a:srgbClr val="4E443C"/>
                </a:solidFill>
                <a:effectLst/>
                <a:latin typeface="Arial" panose="020B0604020202020204" pitchFamily="34" charset="0"/>
              </a:rPr>
              <a:t>nice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shortcut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recover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stashed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easily</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on it in a </a:t>
            </a:r>
            <a:r>
              <a:rPr lang="fi-FI" altLang="ko-Kore-FI" b="0" i="0" dirty="0" err="1">
                <a:solidFill>
                  <a:srgbClr val="4E443C"/>
                </a:solidFill>
                <a:effectLst/>
                <a:latin typeface="Arial" panose="020B0604020202020204" pitchFamily="34" charset="0"/>
              </a:rPr>
              <a:t>new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a:t>
            </a:r>
          </a:p>
        </p:txBody>
      </p:sp>
    </p:spTree>
    <p:extLst>
      <p:ext uri="{BB962C8B-B14F-4D97-AF65-F5344CB8AC3E}">
        <p14:creationId xmlns:p14="http://schemas.microsoft.com/office/powerpoint/2010/main" val="184837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223C32-A920-6641-9AB8-748478513C3A}"/>
              </a:ext>
            </a:extLst>
          </p:cNvPr>
          <p:cNvSpPr>
            <a:spLocks noGrp="1"/>
          </p:cNvSpPr>
          <p:nvPr>
            <p:ph type="title"/>
          </p:nvPr>
        </p:nvSpPr>
        <p:spPr/>
        <p:txBody>
          <a:bodyPr/>
          <a:lstStyle/>
          <a:p>
            <a:r>
              <a:rPr lang="en-US" dirty="0"/>
              <a:t>Cleaning</a:t>
            </a:r>
          </a:p>
        </p:txBody>
      </p:sp>
      <p:sp>
        <p:nvSpPr>
          <p:cNvPr id="3" name="내용 개체 틀 2">
            <a:extLst>
              <a:ext uri="{FF2B5EF4-FFF2-40B4-BE49-F238E27FC236}">
                <a16:creationId xmlns:a16="http://schemas.microsoft.com/office/drawing/2014/main" id="{D9972DB1-A4AD-1E46-AF1A-34CCAE9E71E2}"/>
              </a:ext>
            </a:extLst>
          </p:cNvPr>
          <p:cNvSpPr>
            <a:spLocks noGrp="1"/>
          </p:cNvSpPr>
          <p:nvPr>
            <p:ph idx="1"/>
          </p:nvPr>
        </p:nvSpPr>
        <p:spPr/>
        <p:txBody>
          <a:bodyPr/>
          <a:lstStyle/>
          <a:p>
            <a:r>
              <a:rPr lang="fi-FI" altLang="ko-Kore-FI" b="0" i="0" dirty="0" err="1">
                <a:solidFill>
                  <a:srgbClr val="4E443C"/>
                </a:solidFill>
                <a:effectLst/>
                <a:latin typeface="Arial" panose="020B0604020202020204" pitchFamily="34" charset="0"/>
              </a:rPr>
              <a:t>You’ll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be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pretty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careful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command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since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designed</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remove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from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not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tracked</a:t>
            </a:r>
            <a:r>
              <a:rPr lang="fi-FI" altLang="ko-Kore-FI" b="0" i="0" dirty="0">
                <a:solidFill>
                  <a:srgbClr val="4E443C"/>
                </a:solidFill>
                <a:effectLst/>
                <a:latin typeface="Arial" panose="020B0604020202020204" pitchFamily="34" charset="0"/>
              </a:rPr>
              <a:t>. 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mind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there</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often</a:t>
            </a:r>
            <a:r>
              <a:rPr lang="fi-FI" altLang="ko-Kore-FI" b="0" i="0" dirty="0">
                <a:solidFill>
                  <a:srgbClr val="4E443C"/>
                </a:solidFill>
                <a:effectLst/>
                <a:latin typeface="Arial" panose="020B0604020202020204" pitchFamily="34" charset="0"/>
              </a:rPr>
              <a:t> no </a:t>
            </a:r>
            <a:r>
              <a:rPr lang="fi-FI" altLang="ko-Kore-FI" b="0" i="0" dirty="0" err="1">
                <a:solidFill>
                  <a:srgbClr val="4E443C"/>
                </a:solidFill>
                <a:effectLst/>
                <a:latin typeface="Arial" panose="020B0604020202020204" pitchFamily="34" charset="0"/>
              </a:rPr>
              <a:t>retrieving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content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those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safer</a:t>
            </a:r>
            <a:r>
              <a:rPr lang="fi-FI" altLang="ko-Kore-FI" b="0" i="0" dirty="0">
                <a:solidFill>
                  <a:srgbClr val="4E443C"/>
                </a:solidFill>
                <a:effectLst/>
                <a:latin typeface="Arial" panose="020B0604020202020204" pitchFamily="34" charset="0"/>
              </a:rPr>
              <a:t> option is to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stash</a:t>
            </a:r>
            <a:r>
              <a:rPr lang="fi-FI" altLang="ko-Kore-FI" dirty="0"/>
              <a:t> --</a:t>
            </a:r>
            <a:r>
              <a:rPr lang="fi-FI" altLang="ko-Kore-FI" dirty="0" err="1"/>
              <a:t>all</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remove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everything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save</a:t>
            </a:r>
            <a:r>
              <a:rPr lang="fi-FI" altLang="ko-Kore-FI" b="0" i="0" dirty="0">
                <a:solidFill>
                  <a:srgbClr val="4E443C"/>
                </a:solidFill>
                <a:effectLst/>
                <a:latin typeface="Arial" panose="020B0604020202020204" pitchFamily="34" charset="0"/>
              </a:rPr>
              <a:t> it in a </a:t>
            </a:r>
            <a:r>
              <a:rPr lang="fi-FI" altLang="ko-Kore-FI" b="0" i="0" dirty="0" err="1">
                <a:solidFill>
                  <a:srgbClr val="4E443C"/>
                </a:solidFill>
                <a:effectLst/>
                <a:latin typeface="Arial" panose="020B0604020202020204" pitchFamily="34" charset="0"/>
              </a:rPr>
              <a:t>stash</a:t>
            </a:r>
            <a:r>
              <a:rPr lang="fi-FI" altLang="ko-Kore-FI" b="0" i="0" dirty="0">
                <a:solidFill>
                  <a:srgbClr val="4E443C"/>
                </a:solidFill>
                <a:effectLst/>
                <a:latin typeface="Arial" panose="020B0604020202020204" pitchFamily="34" charset="0"/>
              </a:rPr>
              <a:t>.</a:t>
            </a:r>
          </a:p>
          <a:p>
            <a:r>
              <a:rPr lang="fi-FI" dirty="0">
                <a:solidFill>
                  <a:srgbClr val="4E443C"/>
                </a:solidFill>
                <a:latin typeface="Arial" panose="020B0604020202020204" pitchFamily="34" charset="0"/>
              </a:rPr>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clean</a:t>
            </a:r>
            <a:r>
              <a:rPr lang="fi-FI" altLang="ko-Kore-FI" b="0" i="0" dirty="0">
                <a:solidFill>
                  <a:srgbClr val="333333"/>
                </a:solidFill>
                <a:effectLst/>
                <a:latin typeface="Courier New" panose="02070309020205020404" pitchFamily="49" charset="0"/>
              </a:rPr>
              <a:t> -f –d -x</a:t>
            </a:r>
          </a:p>
          <a:p>
            <a:endParaRPr lang="en-US" dirty="0"/>
          </a:p>
        </p:txBody>
      </p:sp>
    </p:spTree>
    <p:extLst>
      <p:ext uri="{BB962C8B-B14F-4D97-AF65-F5344CB8AC3E}">
        <p14:creationId xmlns:p14="http://schemas.microsoft.com/office/powerpoint/2010/main" val="687258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CAF13A-C419-324B-80B8-48DF38A8A087}"/>
              </a:ext>
            </a:extLst>
          </p:cNvPr>
          <p:cNvSpPr>
            <a:spLocks noGrp="1"/>
          </p:cNvSpPr>
          <p:nvPr>
            <p:ph type="title"/>
          </p:nvPr>
        </p:nvSpPr>
        <p:spPr/>
        <p:txBody>
          <a:bodyPr/>
          <a:lstStyle/>
          <a:p>
            <a:r>
              <a:rPr lang="en-US" dirty="0"/>
              <a:t>Searching (1)</a:t>
            </a:r>
          </a:p>
        </p:txBody>
      </p:sp>
      <p:sp>
        <p:nvSpPr>
          <p:cNvPr id="3" name="내용 개체 틀 2">
            <a:extLst>
              <a:ext uri="{FF2B5EF4-FFF2-40B4-BE49-F238E27FC236}">
                <a16:creationId xmlns:a16="http://schemas.microsoft.com/office/drawing/2014/main" id="{16985121-25B6-AE4A-BF08-2A45E8E2BDCF}"/>
              </a:ext>
            </a:extLst>
          </p:cNvPr>
          <p:cNvSpPr>
            <a:spLocks noGrp="1"/>
          </p:cNvSpPr>
          <p:nvPr>
            <p:ph idx="1"/>
          </p:nvPr>
        </p:nvSpPr>
        <p:spPr/>
        <p:txBody>
          <a:bodyPr/>
          <a:lstStyle/>
          <a:p>
            <a:r>
              <a:rPr lang="fi-FI" altLang="ko-Kore-FI" b="1" i="0" dirty="0" err="1">
                <a:solidFill>
                  <a:srgbClr val="4E443C"/>
                </a:solidFill>
                <a:effectLst/>
                <a:latin typeface="Adelle"/>
              </a:rPr>
              <a:t>Git</a:t>
            </a:r>
            <a:r>
              <a:rPr lang="fi-FI" altLang="ko-Kore-FI" b="1" i="0" dirty="0">
                <a:solidFill>
                  <a:srgbClr val="4E443C"/>
                </a:solidFill>
                <a:effectLst/>
                <a:latin typeface="Adelle"/>
              </a:rPr>
              <a:t> </a:t>
            </a:r>
            <a:r>
              <a:rPr lang="fi-FI" altLang="ko-Kore-FI" b="1" i="0" dirty="0" err="1">
                <a:solidFill>
                  <a:srgbClr val="4E443C"/>
                </a:solidFill>
                <a:effectLst/>
                <a:latin typeface="Adelle"/>
              </a:rPr>
              <a:t>Grep</a:t>
            </a:r>
            <a:endParaRPr lang="fi-FI" altLang="ko-Kore-FI" b="1" i="0" dirty="0">
              <a:solidFill>
                <a:srgbClr val="4E443C"/>
              </a:solidFill>
              <a:effectLst/>
              <a:latin typeface="Adelle"/>
            </a:endParaRPr>
          </a:p>
          <a:p>
            <a:pPr lvl="1"/>
            <a:r>
              <a:rPr lang="fi-FI" altLang="ko-Kore-FI" b="0" i="0" dirty="0" err="1">
                <a:solidFill>
                  <a:srgbClr val="4E443C"/>
                </a:solidFill>
                <a:effectLst/>
                <a:latin typeface="Arial" panose="020B0604020202020204" pitchFamily="34" charset="0"/>
              </a:rPr>
              <a:t>easily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search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through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any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committed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tree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even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index</a:t>
            </a:r>
            <a:r>
              <a:rPr lang="fi-FI" altLang="ko-Kore-FI" b="0" i="0" dirty="0">
                <a:solidFill>
                  <a:srgbClr val="4E443C"/>
                </a:solidFill>
                <a:effectLst/>
                <a:latin typeface="Arial" panose="020B0604020202020204" pitchFamily="34" charset="0"/>
              </a:rPr>
              <a:t> for a </a:t>
            </a:r>
            <a:r>
              <a:rPr lang="fi-FI" altLang="ko-Kore-FI" b="0" i="0" dirty="0" err="1">
                <a:solidFill>
                  <a:srgbClr val="4E443C"/>
                </a:solidFill>
                <a:effectLst/>
                <a:latin typeface="Arial" panose="020B0604020202020204" pitchFamily="34" charset="0"/>
              </a:rPr>
              <a:t>string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regular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expression</a:t>
            </a:r>
            <a:r>
              <a:rPr lang="fi-FI" altLang="ko-Kore-FI" b="0" i="0" dirty="0">
                <a:solidFill>
                  <a:srgbClr val="4E443C"/>
                </a:solidFill>
                <a:effectLst/>
                <a:latin typeface="Arial" panose="020B0604020202020204" pitchFamily="34" charset="0"/>
              </a:rPr>
              <a:t>.</a:t>
            </a:r>
          </a:p>
          <a:p>
            <a:pPr lvl="1"/>
            <a:r>
              <a:rPr lang="fi-FI" altLang="ko-Kore-FI" dirty="0"/>
              <a:t>-n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dirty="0"/>
              <a:t>--</a:t>
            </a:r>
            <a:r>
              <a:rPr lang="fi-FI" altLang="ko-Kore-FI" dirty="0" err="1"/>
              <a:t>line-number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options</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print</a:t>
            </a:r>
            <a:r>
              <a:rPr lang="fi-FI" altLang="ko-Kore-FI" b="0" i="0" dirty="0">
                <a:solidFill>
                  <a:srgbClr val="4E443C"/>
                </a:solidFill>
                <a:effectLst/>
                <a:latin typeface="Arial" panose="020B0604020202020204" pitchFamily="34" charset="0"/>
              </a:rPr>
              <a:t> out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line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numbers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found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matches</a:t>
            </a:r>
            <a:endParaRPr lang="fi-FI" altLang="ko-Kore-FI" b="0" i="0" dirty="0">
              <a:solidFill>
                <a:srgbClr val="4E443C"/>
              </a:solidFill>
              <a:effectLst/>
              <a:latin typeface="Arial" panose="020B0604020202020204" pitchFamily="34" charset="0"/>
            </a:endParaRPr>
          </a:p>
          <a:p>
            <a:pPr lvl="1"/>
            <a:r>
              <a:rPr lang="fi-FI" altLang="ko-Kore-FI" dirty="0"/>
              <a:t>$ </a:t>
            </a:r>
            <a:r>
              <a:rPr lang="fi-FI" altLang="ko-Kore-FI" dirty="0" err="1"/>
              <a:t>git</a:t>
            </a:r>
            <a:r>
              <a:rPr lang="fi-FI" altLang="ko-Kore-FI" dirty="0"/>
              <a:t> </a:t>
            </a:r>
            <a:r>
              <a:rPr lang="fi-FI" altLang="ko-Kore-FI" dirty="0" err="1"/>
              <a:t>grep</a:t>
            </a:r>
            <a:r>
              <a:rPr lang="fi-FI" altLang="ko-Kore-FI" dirty="0"/>
              <a:t> -n &lt;</a:t>
            </a:r>
            <a:r>
              <a:rPr lang="fi-FI" altLang="ko-Kore-FI" dirty="0" err="1"/>
              <a:t>search</a:t>
            </a:r>
            <a:r>
              <a:rPr lang="fi-FI" altLang="ko-Kore-FI" dirty="0"/>
              <a:t> </a:t>
            </a:r>
            <a:r>
              <a:rPr lang="fi-FI" altLang="ko-Kore-FI" dirty="0" err="1"/>
              <a:t>string</a:t>
            </a:r>
            <a:r>
              <a:rPr lang="fi-FI" altLang="ko-Kore-FI" dirty="0"/>
              <a:t>&gt;</a:t>
            </a:r>
          </a:p>
          <a:p>
            <a:pPr lvl="1"/>
            <a:r>
              <a:rPr lang="fi-FI" altLang="ko-Kore-FI" b="0" i="0" dirty="0" err="1">
                <a:solidFill>
                  <a:srgbClr val="4E443C"/>
                </a:solidFill>
                <a:effectLst/>
                <a:latin typeface="Arial" panose="020B0604020202020204" pitchFamily="34" charset="0"/>
              </a:rPr>
              <a:t>complex</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combinations</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strings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dirty="0"/>
              <a:t>--and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flag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which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ensures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multiple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matches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must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occur</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same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line</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text</a:t>
            </a:r>
            <a:r>
              <a:rPr lang="fi-FI" altLang="ko-Kore-FI" b="0" i="0" dirty="0">
                <a:solidFill>
                  <a:srgbClr val="4E443C"/>
                </a:solidFill>
                <a:effectLst/>
                <a:latin typeface="Arial" panose="020B0604020202020204" pitchFamily="34" charset="0"/>
              </a:rPr>
              <a:t>.</a:t>
            </a:r>
          </a:p>
          <a:p>
            <a:pPr lvl="1"/>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search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through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any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tree</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not</a:t>
            </a:r>
            <a:r>
              <a:rPr lang="fi-FI" altLang="ko-Kore-FI" b="0" i="0" dirty="0">
                <a:solidFill>
                  <a:srgbClr val="4E443C"/>
                </a:solidFill>
                <a:effectLst/>
                <a:latin typeface="Arial" panose="020B0604020202020204" pitchFamily="34" charset="0"/>
              </a:rPr>
              <a:t> just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e.g</a:t>
            </a:r>
            <a:r>
              <a:rPr lang="fi-FI" altLang="ko-Kore-FI" b="0" i="0" dirty="0">
                <a:solidFill>
                  <a:srgbClr val="4E443C"/>
                </a:solidFill>
                <a:effectLst/>
                <a:latin typeface="Arial" panose="020B0604020202020204" pitchFamily="34" charset="0"/>
              </a:rPr>
              <a:t>. an </a:t>
            </a:r>
            <a:r>
              <a:rPr lang="fi-FI" altLang="ko-Kore-FI" b="0" i="0" dirty="0" err="1">
                <a:solidFill>
                  <a:srgbClr val="4E443C"/>
                </a:solidFill>
                <a:effectLst/>
                <a:latin typeface="Arial" panose="020B0604020202020204" pitchFamily="34" charset="0"/>
              </a:rPr>
              <a:t>older</a:t>
            </a:r>
            <a:r>
              <a:rPr lang="fi-FI" altLang="ko-Kore-FI" b="0" i="0" dirty="0">
                <a:solidFill>
                  <a:srgbClr val="4E443C"/>
                </a:solidFill>
                <a:effectLst/>
                <a:latin typeface="Arial" panose="020B0604020202020204" pitchFamily="34" charset="0"/>
              </a:rPr>
              <a:t> version)</a:t>
            </a:r>
            <a:endParaRPr lang="en-US" dirty="0"/>
          </a:p>
        </p:txBody>
      </p:sp>
    </p:spTree>
    <p:extLst>
      <p:ext uri="{BB962C8B-B14F-4D97-AF65-F5344CB8AC3E}">
        <p14:creationId xmlns:p14="http://schemas.microsoft.com/office/powerpoint/2010/main" val="645216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CAF13A-C419-324B-80B8-48DF38A8A087}"/>
              </a:ext>
            </a:extLst>
          </p:cNvPr>
          <p:cNvSpPr>
            <a:spLocks noGrp="1"/>
          </p:cNvSpPr>
          <p:nvPr>
            <p:ph type="title"/>
          </p:nvPr>
        </p:nvSpPr>
        <p:spPr/>
        <p:txBody>
          <a:bodyPr/>
          <a:lstStyle/>
          <a:p>
            <a:r>
              <a:rPr lang="en-US" dirty="0"/>
              <a:t>Searching (2)</a:t>
            </a:r>
          </a:p>
        </p:txBody>
      </p:sp>
      <p:sp>
        <p:nvSpPr>
          <p:cNvPr id="3" name="내용 개체 틀 2">
            <a:extLst>
              <a:ext uri="{FF2B5EF4-FFF2-40B4-BE49-F238E27FC236}">
                <a16:creationId xmlns:a16="http://schemas.microsoft.com/office/drawing/2014/main" id="{16985121-25B6-AE4A-BF08-2A45E8E2BDCF}"/>
              </a:ext>
            </a:extLst>
          </p:cNvPr>
          <p:cNvSpPr>
            <a:spLocks noGrp="1"/>
          </p:cNvSpPr>
          <p:nvPr>
            <p:ph idx="1"/>
          </p:nvPr>
        </p:nvSpPr>
        <p:spPr/>
        <p:txBody>
          <a:bodyPr/>
          <a:lstStyle/>
          <a:p>
            <a:r>
              <a:rPr lang="fi-FI" altLang="ko-Kore-FI" b="1" i="0" dirty="0" err="1">
                <a:solidFill>
                  <a:srgbClr val="4E443C"/>
                </a:solidFill>
                <a:effectLst/>
                <a:latin typeface="Adelle"/>
              </a:rPr>
              <a:t>Git</a:t>
            </a:r>
            <a:r>
              <a:rPr lang="fi-FI" altLang="ko-Kore-FI" b="1" i="0" dirty="0">
                <a:solidFill>
                  <a:srgbClr val="4E443C"/>
                </a:solidFill>
                <a:effectLst/>
                <a:latin typeface="Adelle"/>
              </a:rPr>
              <a:t> </a:t>
            </a:r>
            <a:r>
              <a:rPr lang="fi-FI" altLang="ko-Kore-FI" b="1" i="0" dirty="0" err="1">
                <a:solidFill>
                  <a:srgbClr val="4E443C"/>
                </a:solidFill>
                <a:effectLst/>
                <a:latin typeface="Adelle"/>
              </a:rPr>
              <a:t>Log</a:t>
            </a:r>
            <a:r>
              <a:rPr lang="fi-FI" altLang="ko-Kore-FI" b="1" i="0" dirty="0">
                <a:solidFill>
                  <a:srgbClr val="4E443C"/>
                </a:solidFill>
                <a:effectLst/>
                <a:latin typeface="Adelle"/>
              </a:rPr>
              <a:t> </a:t>
            </a:r>
            <a:r>
              <a:rPr lang="fi-FI" altLang="ko-Kore-FI" b="1" i="0" dirty="0" err="1">
                <a:solidFill>
                  <a:srgbClr val="4E443C"/>
                </a:solidFill>
                <a:effectLst/>
                <a:latin typeface="Adelle"/>
              </a:rPr>
              <a:t>Searching</a:t>
            </a:r>
            <a:endParaRPr lang="fi-FI" altLang="ko-Kore-FI" b="1" i="0" dirty="0">
              <a:solidFill>
                <a:srgbClr val="4E443C"/>
              </a:solidFill>
              <a:effectLst/>
              <a:latin typeface="Adelle"/>
            </a:endParaRPr>
          </a:p>
          <a:p>
            <a:pPr lvl="1"/>
            <a:r>
              <a:rPr lang="fi-FI" altLang="ko-Kore-FI" dirty="0" err="1"/>
              <a:t>git</a:t>
            </a:r>
            <a:r>
              <a:rPr lang="fi-FI" altLang="ko-Kore-FI" dirty="0"/>
              <a:t> </a:t>
            </a:r>
            <a:r>
              <a:rPr lang="fi-FI" altLang="ko-Kore-FI" dirty="0" err="1"/>
              <a:t>log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command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has</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number</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powerful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tools</a:t>
            </a:r>
            <a:r>
              <a:rPr lang="fi-FI" altLang="ko-Kore-FI" b="0" i="0" dirty="0">
                <a:solidFill>
                  <a:srgbClr val="4E443C"/>
                </a:solidFill>
                <a:effectLst/>
                <a:latin typeface="Arial" panose="020B0604020202020204" pitchFamily="34" charset="0"/>
              </a:rPr>
              <a:t> for </a:t>
            </a:r>
            <a:r>
              <a:rPr lang="fi-FI" altLang="ko-Kore-FI" b="0" i="0" dirty="0" err="1">
                <a:solidFill>
                  <a:srgbClr val="4E443C"/>
                </a:solidFill>
                <a:effectLst/>
                <a:latin typeface="Arial" panose="020B0604020202020204" pitchFamily="34" charset="0"/>
              </a:rPr>
              <a:t>finding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specific</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content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their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messages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even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content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diff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introduce</a:t>
            </a:r>
            <a:r>
              <a:rPr lang="fi-FI" altLang="ko-Kore-FI" b="0" i="0" dirty="0">
                <a:solidFill>
                  <a:srgbClr val="4E443C"/>
                </a:solidFill>
                <a:effectLst/>
                <a:latin typeface="Arial" panose="020B0604020202020204" pitchFamily="34" charset="0"/>
              </a:rPr>
              <a:t>.</a:t>
            </a:r>
          </a:p>
          <a:p>
            <a:pPr lvl="1"/>
            <a:r>
              <a:rPr lang="fi-FI" altLang="ko-Kore-FI" dirty="0" err="1">
                <a:solidFill>
                  <a:srgbClr val="4E443C"/>
                </a:solidFill>
                <a:latin typeface="Arial" panose="020B0604020202020204" pitchFamily="34" charset="0"/>
              </a:rPr>
              <a:t>W</a:t>
            </a:r>
            <a:r>
              <a:rPr lang="fi-FI" altLang="ko-Kore-FI" b="0" i="0" dirty="0" err="1">
                <a:solidFill>
                  <a:srgbClr val="4E443C"/>
                </a:solidFill>
                <a:effectLst/>
                <a:latin typeface="Arial" panose="020B0604020202020204" pitchFamily="34" charset="0"/>
              </a:rPr>
              <a: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dirty="0"/>
              <a:t>-S</a:t>
            </a:r>
            <a:r>
              <a:rPr lang="fi-FI" altLang="ko-Kore-FI" b="0" i="0" dirty="0">
                <a:solidFill>
                  <a:srgbClr val="4E443C"/>
                </a:solidFill>
                <a:effectLst/>
                <a:latin typeface="Arial" panose="020B0604020202020204" pitchFamily="34" charset="0"/>
              </a:rPr>
              <a:t> option (</a:t>
            </a:r>
            <a:r>
              <a:rPr lang="fi-FI" altLang="ko-Kore-FI" b="0" i="0" dirty="0" err="1">
                <a:solidFill>
                  <a:srgbClr val="4E443C"/>
                </a:solidFill>
                <a:effectLst/>
                <a:latin typeface="Arial" panose="020B0604020202020204" pitchFamily="34" charset="0"/>
              </a:rPr>
              <a:t>colloquially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referred</a:t>
            </a:r>
            <a:r>
              <a:rPr lang="fi-FI" altLang="ko-Kore-FI" b="0" i="0" dirty="0">
                <a:solidFill>
                  <a:srgbClr val="4E443C"/>
                </a:solidFill>
                <a:effectLst/>
                <a:latin typeface="Arial" panose="020B0604020202020204" pitchFamily="34" charset="0"/>
              </a:rPr>
              <a:t> to as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pickaxe</a:t>
            </a:r>
            <a:r>
              <a:rPr lang="fi-FI" altLang="ko-Kore-FI" b="0" i="0" dirty="0">
                <a:solidFill>
                  <a:srgbClr val="4E443C"/>
                </a:solidFill>
                <a:effectLst/>
                <a:latin typeface="Arial" panose="020B0604020202020204" pitchFamily="34" charset="0"/>
              </a:rPr>
              <a:t>” option) to </a:t>
            </a:r>
            <a:r>
              <a:rPr lang="fi-FI" altLang="ko-Kore-FI" b="0" i="0" dirty="0" err="1">
                <a:solidFill>
                  <a:srgbClr val="4E443C"/>
                </a:solidFill>
                <a:effectLst/>
                <a:latin typeface="Arial" panose="020B0604020202020204" pitchFamily="34" charset="0"/>
              </a:rPr>
              <a:t>tell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to show us </a:t>
            </a:r>
            <a:r>
              <a:rPr lang="fi-FI" altLang="ko-Kore-FI" b="0" i="0" dirty="0" err="1">
                <a:solidFill>
                  <a:srgbClr val="4E443C"/>
                </a:solidFill>
                <a:effectLst/>
                <a:latin typeface="Arial" panose="020B0604020202020204" pitchFamily="34" charset="0"/>
              </a:rPr>
              <a:t>only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those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number</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occurrences</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string</a:t>
            </a:r>
            <a:r>
              <a:rPr lang="fi-FI" altLang="ko-Kore-FI" b="0" i="0" dirty="0">
                <a:solidFill>
                  <a:srgbClr val="4E443C"/>
                </a:solidFill>
                <a:effectLst/>
                <a:latin typeface="Arial" panose="020B0604020202020204" pitchFamily="34" charset="0"/>
              </a:rPr>
              <a:t>.</a:t>
            </a:r>
          </a:p>
          <a:p>
            <a:pPr lvl="1"/>
            <a:r>
              <a:rPr lang="fi-FI" altLang="ko-Kore-FI" dirty="0"/>
              <a:t>$ </a:t>
            </a:r>
            <a:r>
              <a:rPr lang="fi-FI" altLang="ko-Kore-FI" dirty="0" err="1"/>
              <a:t>git</a:t>
            </a:r>
            <a:r>
              <a:rPr lang="fi-FI" altLang="ko-Kore-FI" dirty="0"/>
              <a:t> </a:t>
            </a:r>
            <a:r>
              <a:rPr lang="fi-FI" altLang="ko-Kore-FI" dirty="0" err="1"/>
              <a:t>log</a:t>
            </a:r>
            <a:r>
              <a:rPr lang="fi-FI" altLang="ko-Kore-FI" dirty="0"/>
              <a:t> -S &lt;</a:t>
            </a:r>
            <a:r>
              <a:rPr lang="fi-FI" altLang="ko-Kore-FI" dirty="0" err="1"/>
              <a:t>search</a:t>
            </a:r>
            <a:r>
              <a:rPr lang="fi-FI" altLang="ko-Kore-FI" dirty="0"/>
              <a:t> </a:t>
            </a:r>
            <a:r>
              <a:rPr lang="fi-FI" altLang="ko-Kore-FI" dirty="0" err="1"/>
              <a:t>string</a:t>
            </a:r>
            <a:r>
              <a:rPr lang="fi-FI" altLang="ko-Kore-FI" dirty="0"/>
              <a:t>&gt; --</a:t>
            </a:r>
            <a:r>
              <a:rPr lang="fi-FI" altLang="ko-Kore-FI" dirty="0" err="1"/>
              <a:t>oneline</a:t>
            </a:r>
            <a:endParaRPr lang="fi-FI" altLang="ko-Kore-FI" dirty="0"/>
          </a:p>
          <a:p>
            <a:pPr lvl="1"/>
            <a:r>
              <a:rPr lang="fi-FI" altLang="ko-Kore-FI" b="0" i="0" dirty="0">
                <a:solidFill>
                  <a:srgbClr val="4E443C"/>
                </a:solidFill>
                <a:effectLst/>
                <a:latin typeface="Arial" panose="020B0604020202020204" pitchFamily="34" charset="0"/>
              </a:rPr>
              <a:t>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need</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be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specific</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provide</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regular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expression</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search</a:t>
            </a:r>
            <a:r>
              <a:rPr lang="fi-FI" altLang="ko-Kore-FI" b="0" i="0" dirty="0">
                <a:solidFill>
                  <a:srgbClr val="4E443C"/>
                </a:solidFill>
                <a:effectLst/>
                <a:latin typeface="Arial" panose="020B0604020202020204" pitchFamily="34" charset="0"/>
              </a:rPr>
              <a:t> for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dirty="0"/>
              <a:t>-G</a:t>
            </a:r>
            <a:r>
              <a:rPr lang="fi-FI" altLang="ko-Kore-FI" b="0" i="0" dirty="0">
                <a:solidFill>
                  <a:srgbClr val="4E443C"/>
                </a:solidFill>
                <a:effectLst/>
                <a:latin typeface="Arial" panose="020B0604020202020204" pitchFamily="34" charset="0"/>
              </a:rPr>
              <a:t> option.</a:t>
            </a:r>
            <a:endParaRPr lang="en-US" dirty="0"/>
          </a:p>
        </p:txBody>
      </p:sp>
    </p:spTree>
    <p:extLst>
      <p:ext uri="{BB962C8B-B14F-4D97-AF65-F5344CB8AC3E}">
        <p14:creationId xmlns:p14="http://schemas.microsoft.com/office/powerpoint/2010/main" val="206665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1F6C9B2C-68C2-2347-81FF-47C401418EB9}"/>
              </a:ext>
            </a:extLst>
          </p:cNvPr>
          <p:cNvSpPr>
            <a:spLocks noGrp="1"/>
          </p:cNvSpPr>
          <p:nvPr>
            <p:ph type="title"/>
          </p:nvPr>
        </p:nvSpPr>
        <p:spPr/>
        <p:txBody>
          <a:bodyPr>
            <a:normAutofit/>
          </a:bodyPr>
          <a:lstStyle/>
          <a:p>
            <a:r>
              <a:rPr lang="en-US" dirty="0"/>
              <a:t>Centralized Version Control Systems</a:t>
            </a:r>
          </a:p>
        </p:txBody>
      </p:sp>
      <p:pic>
        <p:nvPicPr>
          <p:cNvPr id="10242" name="Picture 2" descr="Centralized version control diagram">
            <a:extLst>
              <a:ext uri="{FF2B5EF4-FFF2-40B4-BE49-F238E27FC236}">
                <a16:creationId xmlns:a16="http://schemas.microsoft.com/office/drawing/2014/main" id="{DAE91DED-508B-C544-AAE1-9F0A6AA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132928" cy="495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275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normAutofit/>
          </a:bodyPr>
          <a:lstStyle/>
          <a:p>
            <a:r>
              <a:rPr lang="en-US" dirty="0"/>
              <a:t>Rewriting History</a:t>
            </a:r>
            <a:r>
              <a:rPr lang="ko-KR" altLang="en-US" dirty="0"/>
              <a:t> </a:t>
            </a:r>
            <a:r>
              <a:rPr lang="en-US" altLang="ko-KR" dirty="0"/>
              <a:t>(1)</a:t>
            </a:r>
            <a:r>
              <a:rPr lang="ko-KR" altLang="en-US" dirty="0"/>
              <a:t> </a:t>
            </a:r>
            <a:r>
              <a:rPr lang="en-US" altLang="ko-KR" sz="3600" dirty="0"/>
              <a:t>-</a:t>
            </a:r>
            <a:r>
              <a:rPr lang="ko-KR" altLang="en-US" sz="3600" dirty="0"/>
              <a:t> </a:t>
            </a:r>
            <a:r>
              <a:rPr lang="fi-FI" altLang="ko-Kore-FI" sz="3600" b="1" i="0" dirty="0" err="1">
                <a:solidFill>
                  <a:srgbClr val="4E443C"/>
                </a:solidFill>
                <a:effectLst/>
                <a:latin typeface="Adelle"/>
              </a:rPr>
              <a:t>Changing</a:t>
            </a:r>
            <a:r>
              <a:rPr lang="fi-FI" altLang="ko-Kore-FI" sz="3600" b="1" i="0" dirty="0">
                <a:solidFill>
                  <a:srgbClr val="4E443C"/>
                </a:solidFill>
                <a:effectLst/>
                <a:latin typeface="Adelle"/>
              </a:rPr>
              <a:t> </a:t>
            </a:r>
            <a:r>
              <a:rPr lang="fi-FI" altLang="ko-Kore-FI" sz="3600" b="1" i="0" dirty="0" err="1">
                <a:solidFill>
                  <a:srgbClr val="4E443C"/>
                </a:solidFill>
                <a:effectLst/>
                <a:latin typeface="Adelle"/>
              </a:rPr>
              <a:t>the</a:t>
            </a:r>
            <a:r>
              <a:rPr lang="fi-FI" altLang="ko-Kore-FI" sz="3600" b="1" i="0" dirty="0">
                <a:solidFill>
                  <a:srgbClr val="4E443C"/>
                </a:solidFill>
                <a:effectLst/>
                <a:latin typeface="Adelle"/>
              </a:rPr>
              <a:t> </a:t>
            </a:r>
            <a:r>
              <a:rPr lang="fi-FI" altLang="ko-Kore-FI" sz="3600" b="1" i="0" dirty="0" err="1">
                <a:solidFill>
                  <a:srgbClr val="4E443C"/>
                </a:solidFill>
                <a:effectLst/>
                <a:latin typeface="Adelle"/>
              </a:rPr>
              <a:t>Last</a:t>
            </a:r>
            <a:r>
              <a:rPr lang="fi-FI" altLang="ko-Kore-FI" sz="3600" b="1" i="0" dirty="0">
                <a:solidFill>
                  <a:srgbClr val="4E443C"/>
                </a:solidFill>
                <a:effectLst/>
                <a:latin typeface="Adelle"/>
              </a:rPr>
              <a:t> </a:t>
            </a:r>
            <a:r>
              <a:rPr lang="fi-FI" altLang="ko-Kore-FI" sz="3600" b="1" i="0" dirty="0" err="1">
                <a:solidFill>
                  <a:srgbClr val="4E443C"/>
                </a:solidFill>
                <a:effectLst/>
                <a:latin typeface="Adelle"/>
              </a:rPr>
              <a:t>Commit</a:t>
            </a:r>
            <a:endParaRPr lang="en-US" dirty="0"/>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lstStyle/>
          <a:p>
            <a:r>
              <a:rPr lang="fi-FI" altLang="ko-Kore-FI" b="1" i="0" dirty="0" err="1">
                <a:solidFill>
                  <a:srgbClr val="4E443C"/>
                </a:solidFill>
                <a:effectLst/>
                <a:latin typeface="Adelle"/>
              </a:rPr>
              <a:t>Changing</a:t>
            </a:r>
            <a:r>
              <a:rPr lang="fi-FI" altLang="ko-Kore-FI" b="1" i="0" dirty="0">
                <a:solidFill>
                  <a:srgbClr val="4E443C"/>
                </a:solidFill>
                <a:effectLst/>
                <a:latin typeface="Adelle"/>
              </a:rPr>
              <a:t> </a:t>
            </a:r>
            <a:r>
              <a:rPr lang="fi-FI" altLang="ko-Kore-FI" b="1" i="0" dirty="0" err="1">
                <a:solidFill>
                  <a:srgbClr val="4E443C"/>
                </a:solidFill>
                <a:effectLst/>
                <a:latin typeface="Adelle"/>
              </a:rPr>
              <a:t>the</a:t>
            </a:r>
            <a:r>
              <a:rPr lang="fi-FI" altLang="ko-Kore-FI" b="1" i="0" dirty="0">
                <a:solidFill>
                  <a:srgbClr val="4E443C"/>
                </a:solidFill>
                <a:effectLst/>
                <a:latin typeface="Adelle"/>
              </a:rPr>
              <a:t> </a:t>
            </a:r>
            <a:r>
              <a:rPr lang="fi-FI" altLang="ko-Kore-FI" b="1" i="0" dirty="0" err="1">
                <a:solidFill>
                  <a:srgbClr val="4E443C"/>
                </a:solidFill>
                <a:effectLst/>
                <a:latin typeface="Adelle"/>
              </a:rPr>
              <a:t>Last</a:t>
            </a:r>
            <a:r>
              <a:rPr lang="fi-FI" altLang="ko-Kore-FI" b="1" i="0" dirty="0">
                <a:solidFill>
                  <a:srgbClr val="4E443C"/>
                </a:solidFill>
                <a:effectLst/>
                <a:latin typeface="Adelle"/>
              </a:rPr>
              <a:t> </a:t>
            </a:r>
            <a:r>
              <a:rPr lang="fi-FI" altLang="ko-Kore-FI" b="1" i="0" dirty="0" err="1">
                <a:solidFill>
                  <a:srgbClr val="4E443C"/>
                </a:solidFill>
                <a:effectLst/>
                <a:latin typeface="Adelle"/>
              </a:rPr>
              <a:t>Commit</a:t>
            </a:r>
            <a:endParaRPr lang="fi-FI" altLang="ko-Kore-FI" b="1" i="0" dirty="0">
              <a:solidFill>
                <a:srgbClr val="4E443C"/>
              </a:solidFill>
              <a:effectLst/>
              <a:latin typeface="Adelle"/>
            </a:endParaRPr>
          </a:p>
          <a:p>
            <a:r>
              <a:rPr lang="fi-FI" altLang="ko-Kore-FI" b="0" i="0" dirty="0">
                <a:solidFill>
                  <a:srgbClr val="4E443C"/>
                </a:solidFill>
                <a:effectLst/>
                <a:latin typeface="Arial" panose="020B0604020202020204" pitchFamily="34" charset="0"/>
              </a:rPr>
              <a:t>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simply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modify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message</a:t>
            </a:r>
            <a:r>
              <a:rPr lang="en-US" altLang="ko-KR" dirty="0">
                <a:solidFill>
                  <a:srgbClr val="4E443C"/>
                </a:solidFill>
                <a:latin typeface="Arial" panose="020B0604020202020204" pitchFamily="34" charset="0"/>
              </a:rPr>
              <a:t>,</a:t>
            </a:r>
            <a:endParaRPr lang="fi-FI" altLang="ko-KR" dirty="0">
              <a:solidFill>
                <a:srgbClr val="4E443C"/>
              </a:solidFill>
              <a:latin typeface="Arial" panose="020B0604020202020204" pitchFamily="34" charset="0"/>
            </a:endParaRPr>
          </a:p>
          <a:p>
            <a:pPr lvl="1"/>
            <a:r>
              <a:rPr lang="fi-FI" altLang="ko-Kore-FI" dirty="0"/>
              <a:t>$ </a:t>
            </a:r>
            <a:r>
              <a:rPr lang="fi-FI" altLang="ko-Kore-FI" dirty="0" err="1"/>
              <a:t>git</a:t>
            </a:r>
            <a:r>
              <a:rPr lang="fi-FI" altLang="ko-Kore-FI" dirty="0"/>
              <a:t> </a:t>
            </a:r>
            <a:r>
              <a:rPr lang="fi-FI" altLang="ko-Kore-FI" dirty="0" err="1"/>
              <a:t>commit</a:t>
            </a:r>
            <a:r>
              <a:rPr lang="fi-FI" altLang="ko-Kore-FI" dirty="0"/>
              <a:t> --</a:t>
            </a:r>
            <a:r>
              <a:rPr lang="fi-FI" altLang="ko-Kore-FI" dirty="0" err="1"/>
              <a:t>amend</a:t>
            </a:r>
            <a:endParaRPr lang="fi-FI" altLang="ko-Kore-FI" b="1" i="0" dirty="0">
              <a:solidFill>
                <a:srgbClr val="4E443C"/>
              </a:solidFill>
              <a:effectLst/>
              <a:latin typeface="Adelle"/>
            </a:endParaRPr>
          </a:p>
          <a:p>
            <a:r>
              <a:rPr lang="fi-FI" altLang="ko-Kore-FI" b="0" i="0" dirty="0">
                <a:solidFill>
                  <a:srgbClr val="4E443C"/>
                </a:solidFill>
                <a:effectLst/>
                <a:latin typeface="Arial" panose="020B0604020202020204" pitchFamily="34" charset="0"/>
              </a:rPr>
              <a:t>If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change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actual</a:t>
            </a:r>
            <a:r>
              <a:rPr lang="fi-FI" altLang="ko-Kore-FI" b="0" i="0" dirty="0">
                <a:solidFill>
                  <a:srgbClr val="4E443C"/>
                </a:solidFill>
                <a:effectLst/>
                <a:latin typeface="Arial" panose="020B0604020202020204" pitchFamily="34" charset="0"/>
              </a:rPr>
              <a:t> </a:t>
            </a:r>
            <a:r>
              <a:rPr lang="fi-FI" altLang="ko-Kore-FI" b="1" i="0" dirty="0" err="1">
                <a:solidFill>
                  <a:srgbClr val="4E443C"/>
                </a:solidFill>
                <a:effectLst/>
                <a:latin typeface="Courier" pitchFamily="2" charset="0"/>
              </a:rPr>
              <a:t>content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a:t>
            </a:r>
          </a:p>
          <a:p>
            <a:pPr lvl="1"/>
            <a:r>
              <a:rPr lang="fi-FI" altLang="ko-Kore-FI" b="0" i="0" dirty="0" err="1">
                <a:solidFill>
                  <a:srgbClr val="4E443C"/>
                </a:solidFill>
                <a:effectLst/>
                <a:latin typeface="Arial" panose="020B0604020202020204" pitchFamily="34" charset="0"/>
              </a:rPr>
              <a:t>first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make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think</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forgot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those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subsequent</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commit</a:t>
            </a:r>
            <a:r>
              <a:rPr lang="fi-FI" altLang="ko-Kore-FI" dirty="0"/>
              <a:t> --</a:t>
            </a:r>
            <a:r>
              <a:rPr lang="fi-FI" altLang="ko-Kore-FI" dirty="0" err="1"/>
              <a:t>amend</a:t>
            </a:r>
            <a:r>
              <a:rPr lang="fi-FI" altLang="ko-Kore-FI" b="0" i="0" dirty="0">
                <a:solidFill>
                  <a:srgbClr val="4E443C"/>
                </a:solidFill>
                <a:effectLst/>
                <a:latin typeface="Arial" panose="020B0604020202020204" pitchFamily="34" charset="0"/>
              </a:rPr>
              <a:t> </a:t>
            </a:r>
            <a:r>
              <a:rPr lang="fi-FI" altLang="ko-Kore-FI" b="1" i="0" dirty="0" err="1">
                <a:solidFill>
                  <a:srgbClr val="4E443C"/>
                </a:solidFill>
                <a:effectLst/>
                <a:latin typeface="Courier" pitchFamily="2" charset="0"/>
              </a:rPr>
              <a:t>replaces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new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improved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a:t>
            </a:r>
          </a:p>
          <a:p>
            <a:r>
              <a:rPr lang="fi-FI" altLang="ko-Kore-FI" dirty="0" err="1">
                <a:solidFill>
                  <a:schemeClr val="accent2"/>
                </a:solidFill>
                <a:latin typeface="Arial" panose="020B0604020202020204" pitchFamily="34" charset="0"/>
              </a:rPr>
              <a:t>A</a:t>
            </a:r>
            <a:r>
              <a:rPr lang="fi-FI" altLang="ko-Kore-FI" b="0" i="0" dirty="0" err="1">
                <a:solidFill>
                  <a:schemeClr val="accent2"/>
                </a:solidFill>
                <a:effectLst/>
                <a:latin typeface="Arial" panose="020B0604020202020204" pitchFamily="34" charset="0"/>
              </a:rPr>
              <a:t>mending</a:t>
            </a:r>
            <a:r>
              <a:rPr lang="fi-FI" altLang="ko-Kore-FI" b="0" i="0" dirty="0">
                <a:solidFill>
                  <a:schemeClr val="accent2"/>
                </a:solidFill>
                <a:effectLst/>
                <a:latin typeface="Arial" panose="020B0604020202020204" pitchFamily="34" charset="0"/>
              </a:rPr>
              <a:t> </a:t>
            </a:r>
            <a:r>
              <a:rPr lang="fi-FI" altLang="ko-Kore-FI" b="0" i="0" dirty="0" err="1">
                <a:solidFill>
                  <a:schemeClr val="accent2"/>
                </a:solidFill>
                <a:effectLst/>
                <a:latin typeface="Arial" panose="020B0604020202020204" pitchFamily="34" charset="0"/>
              </a:rPr>
              <a:t>changes</a:t>
            </a:r>
            <a:r>
              <a:rPr lang="fi-FI" altLang="ko-Kore-FI" b="0" i="0" dirty="0">
                <a:solidFill>
                  <a:schemeClr val="accent2"/>
                </a:solidFill>
                <a:effectLst/>
                <a:latin typeface="Arial" panose="020B0604020202020204" pitchFamily="34" charset="0"/>
              </a:rPr>
              <a:t> </a:t>
            </a:r>
            <a:r>
              <a:rPr lang="fi-FI" altLang="ko-Kore-FI" b="0" i="0" dirty="0" err="1">
                <a:solidFill>
                  <a:schemeClr val="accent2"/>
                </a:solidFill>
                <a:effectLst/>
                <a:latin typeface="Arial" panose="020B0604020202020204" pitchFamily="34" charset="0"/>
              </a:rPr>
              <a:t>the</a:t>
            </a:r>
            <a:r>
              <a:rPr lang="fi-FI" altLang="ko-Kore-FI" b="0" i="0" dirty="0">
                <a:solidFill>
                  <a:schemeClr val="accent2"/>
                </a:solidFill>
                <a:effectLst/>
                <a:latin typeface="Arial" panose="020B0604020202020204" pitchFamily="34" charset="0"/>
              </a:rPr>
              <a:t> SHA-1 of </a:t>
            </a:r>
            <a:r>
              <a:rPr lang="fi-FI" altLang="ko-Kore-FI" b="0" i="0" dirty="0" err="1">
                <a:solidFill>
                  <a:schemeClr val="accent2"/>
                </a:solidFill>
                <a:effectLst/>
                <a:latin typeface="Arial" panose="020B0604020202020204" pitchFamily="34" charset="0"/>
              </a:rPr>
              <a:t>the</a:t>
            </a:r>
            <a:r>
              <a:rPr lang="fi-FI" altLang="ko-Kore-FI" b="0" i="0" dirty="0">
                <a:solidFill>
                  <a:schemeClr val="accent2"/>
                </a:solidFill>
                <a:effectLst/>
                <a:latin typeface="Arial" panose="020B0604020202020204" pitchFamily="34" charset="0"/>
              </a:rPr>
              <a:t> </a:t>
            </a:r>
            <a:r>
              <a:rPr lang="fi-FI" altLang="ko-Kore-FI" b="0" i="0" dirty="0" err="1">
                <a:solidFill>
                  <a:schemeClr val="accent2"/>
                </a:solidFill>
                <a:effectLst/>
                <a:latin typeface="Arial" panose="020B0604020202020204" pitchFamily="34" charset="0"/>
              </a:rPr>
              <a:t>commit</a:t>
            </a:r>
            <a:endParaRPr lang="en-US" dirty="0">
              <a:solidFill>
                <a:schemeClr val="accent2"/>
              </a:solidFill>
            </a:endParaRPr>
          </a:p>
        </p:txBody>
      </p:sp>
    </p:spTree>
    <p:extLst>
      <p:ext uri="{BB962C8B-B14F-4D97-AF65-F5344CB8AC3E}">
        <p14:creationId xmlns:p14="http://schemas.microsoft.com/office/powerpoint/2010/main" val="3211427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Rewriting History</a:t>
            </a:r>
            <a:r>
              <a:rPr lang="ko-KR" altLang="en-US" dirty="0"/>
              <a:t> </a:t>
            </a:r>
            <a:r>
              <a:rPr lang="en-US" altLang="ko-KR" dirty="0"/>
              <a:t>(2) – Interactive rebase</a:t>
            </a:r>
            <a:endParaRPr lang="en-US" dirty="0"/>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lnSpcReduction="10000"/>
          </a:bodyPr>
          <a:lstStyle/>
          <a:p>
            <a:pPr algn="l"/>
            <a:r>
              <a:rPr lang="fi-FI" altLang="ko-Kore-FI" b="1" i="0" dirty="0" err="1">
                <a:solidFill>
                  <a:srgbClr val="4E443C"/>
                </a:solidFill>
                <a:effectLst/>
                <a:latin typeface="Adelle"/>
              </a:rPr>
              <a:t>Changing</a:t>
            </a:r>
            <a:r>
              <a:rPr lang="fi-FI" altLang="ko-Kore-FI" b="1" i="0" dirty="0">
                <a:solidFill>
                  <a:srgbClr val="4E443C"/>
                </a:solidFill>
                <a:effectLst/>
                <a:latin typeface="Adelle"/>
              </a:rPr>
              <a:t> </a:t>
            </a:r>
            <a:r>
              <a:rPr lang="fi-FI" altLang="ko-Kore-FI" b="1" i="0" dirty="0" err="1">
                <a:solidFill>
                  <a:srgbClr val="4E443C"/>
                </a:solidFill>
                <a:effectLst/>
                <a:latin typeface="Adelle"/>
              </a:rPr>
              <a:t>Multiple</a:t>
            </a:r>
            <a:r>
              <a:rPr lang="fi-FI" altLang="ko-Kore-FI" b="1" i="0" dirty="0">
                <a:solidFill>
                  <a:srgbClr val="4E443C"/>
                </a:solidFill>
                <a:effectLst/>
                <a:latin typeface="Adelle"/>
              </a:rPr>
              <a:t> </a:t>
            </a:r>
            <a:r>
              <a:rPr lang="fi-FI" altLang="ko-Kore-FI" b="1" i="0" dirty="0" err="1">
                <a:solidFill>
                  <a:srgbClr val="4E443C"/>
                </a:solidFill>
                <a:effectLst/>
                <a:latin typeface="Adelle"/>
              </a:rPr>
              <a:t>Commit</a:t>
            </a:r>
            <a:r>
              <a:rPr lang="fi-FI" altLang="ko-Kore-FI" b="1" i="0" dirty="0">
                <a:solidFill>
                  <a:srgbClr val="4E443C"/>
                </a:solidFill>
                <a:effectLst/>
                <a:latin typeface="Adelle"/>
              </a:rPr>
              <a:t> </a:t>
            </a:r>
            <a:r>
              <a:rPr lang="fi-FI" altLang="ko-Kore-FI" b="1" i="0" dirty="0" err="1">
                <a:solidFill>
                  <a:srgbClr val="4E443C"/>
                </a:solidFill>
                <a:effectLst/>
                <a:latin typeface="Adelle"/>
              </a:rPr>
              <a:t>Messages</a:t>
            </a:r>
            <a:endParaRPr lang="fi-FI" altLang="ko-Kore-FI" b="1" i="0" dirty="0">
              <a:solidFill>
                <a:srgbClr val="4E443C"/>
              </a:solidFill>
              <a:effectLst/>
              <a:latin typeface="Adelle"/>
            </a:endParaRPr>
          </a:p>
          <a:p>
            <a:pPr lvl="1"/>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interactive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rebase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tool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stop </a:t>
            </a:r>
            <a:r>
              <a:rPr lang="fi-FI" altLang="ko-Kore-FI" b="0" i="0" dirty="0" err="1">
                <a:solidFill>
                  <a:srgbClr val="4E443C"/>
                </a:solidFill>
                <a:effectLst/>
                <a:latin typeface="Arial" panose="020B0604020202020204" pitchFamily="34" charset="0"/>
              </a:rPr>
              <a:t>after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each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modify</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change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message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add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whatever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wish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must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indicate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how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far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back</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rewrite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a:t>
            </a:r>
            <a:endParaRPr lang="fi-FI" altLang="ko-Kore-FI" b="0" i="0" dirty="0">
              <a:solidFill>
                <a:srgbClr val="4E443C"/>
              </a:solidFill>
              <a:effectLst/>
              <a:latin typeface="Adelle"/>
            </a:endParaRPr>
          </a:p>
          <a:p>
            <a:r>
              <a:rPr lang="en-US" dirty="0"/>
              <a:t>E.g. </a:t>
            </a:r>
            <a:r>
              <a:rPr lang="fi-FI" altLang="ko-Kore-FI" b="0" i="0" dirty="0" err="1">
                <a:solidFill>
                  <a:srgbClr val="4E443C"/>
                </a:solidFill>
                <a:effectLst/>
                <a:latin typeface="Arial" panose="020B0604020202020204" pitchFamily="34" charset="0"/>
              </a:rPr>
              <a:t>if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change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three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messages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keep</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mind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designating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ago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parent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edit</a:t>
            </a:r>
            <a:r>
              <a:rPr lang="fi-FI" altLang="ko-Kore-FI" dirty="0">
                <a:solidFill>
                  <a:srgbClr val="4E443C"/>
                </a:solidFill>
                <a:latin typeface="Arial" panose="020B0604020202020204" pitchFamily="34" charset="0"/>
              </a:rPr>
              <a:t>.</a:t>
            </a:r>
          </a:p>
          <a:p>
            <a:pPr lvl="1"/>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rebase</a:t>
            </a:r>
            <a:r>
              <a:rPr lang="fi-FI" altLang="ko-Kore-FI" b="0" i="0" dirty="0">
                <a:solidFill>
                  <a:srgbClr val="333333"/>
                </a:solidFill>
                <a:effectLst/>
                <a:latin typeface="Courier New" panose="02070309020205020404" pitchFamily="49" charset="0"/>
              </a:rPr>
              <a:t> -i HEAD~3</a:t>
            </a:r>
            <a:endParaRPr lang="fi-FI" altLang="ko-Kore-FI" b="0" i="0" dirty="0">
              <a:solidFill>
                <a:srgbClr val="4E443C"/>
              </a:solidFill>
              <a:effectLst/>
              <a:latin typeface="Arial" panose="020B0604020202020204" pitchFamily="34" charset="0"/>
            </a:endParaRPr>
          </a:p>
          <a:p>
            <a:r>
              <a:rPr lang="fi-FI" altLang="ko-Kore-FI" b="0" i="0" dirty="0" err="1">
                <a:solidFill>
                  <a:srgbClr val="4E443C"/>
                </a:solidFill>
                <a:effectLst/>
                <a:latin typeface="Arial" panose="020B0604020202020204" pitchFamily="34" charset="0"/>
              </a:rPr>
              <a:t>Don’t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include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any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already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pushed</a:t>
            </a:r>
            <a:r>
              <a:rPr lang="fi-FI" altLang="ko-Kore-FI" b="0" i="0" dirty="0">
                <a:solidFill>
                  <a:srgbClr val="4E443C"/>
                </a:solidFill>
                <a:effectLst/>
                <a:latin typeface="Arial" panose="020B0604020202020204" pitchFamily="34" charset="0"/>
              </a:rPr>
              <a:t> to a </a:t>
            </a:r>
            <a:r>
              <a:rPr lang="fi-FI" altLang="ko-Kore-FI" b="0" i="0" dirty="0" err="1">
                <a:solidFill>
                  <a:srgbClr val="4E443C"/>
                </a:solidFill>
                <a:effectLst/>
                <a:latin typeface="Arial" panose="020B0604020202020204" pitchFamily="34" charset="0"/>
              </a:rPr>
              <a:t>central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server</a:t>
            </a:r>
            <a:r>
              <a:rPr lang="fi-FI" altLang="ko-Kore-FI" b="0" i="0" dirty="0">
                <a:solidFill>
                  <a:srgbClr val="4E443C"/>
                </a:solidFill>
                <a:effectLst/>
                <a:latin typeface="Arial" panose="020B0604020202020204" pitchFamily="34" charset="0"/>
              </a:rPr>
              <a:t> — </a:t>
            </a:r>
            <a:r>
              <a:rPr lang="fi-FI" altLang="ko-Kore-FI" b="0" i="0" dirty="0" err="1">
                <a:solidFill>
                  <a:srgbClr val="4E443C"/>
                </a:solidFill>
                <a:effectLst/>
                <a:latin typeface="Arial" panose="020B0604020202020204" pitchFamily="34" charset="0"/>
              </a:rPr>
              <a:t>doing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confuse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other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developers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providing</a:t>
            </a:r>
            <a:r>
              <a:rPr lang="fi-FI" altLang="ko-Kore-FI" b="0" i="0" dirty="0">
                <a:solidFill>
                  <a:srgbClr val="4E443C"/>
                </a:solidFill>
                <a:effectLst/>
                <a:latin typeface="Arial" panose="020B0604020202020204" pitchFamily="34" charset="0"/>
              </a:rPr>
              <a:t> an </a:t>
            </a:r>
            <a:r>
              <a:rPr lang="fi-FI" altLang="ko-Kore-FI" b="0" i="0" dirty="0" err="1">
                <a:solidFill>
                  <a:srgbClr val="4E443C"/>
                </a:solidFill>
                <a:effectLst/>
                <a:latin typeface="Arial" panose="020B0604020202020204" pitchFamily="34" charset="0"/>
              </a:rPr>
              <a:t>alternate</a:t>
            </a:r>
            <a:r>
              <a:rPr lang="fi-FI" altLang="ko-Kore-FI" b="0" i="0" dirty="0">
                <a:solidFill>
                  <a:srgbClr val="4E443C"/>
                </a:solidFill>
                <a:effectLst/>
                <a:latin typeface="Arial" panose="020B0604020202020204" pitchFamily="34" charset="0"/>
              </a:rPr>
              <a:t> version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same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a:t>
            </a:r>
            <a:r>
              <a:rPr lang="fi-FI" altLang="ko-Kore-FI" b="0" i="0" dirty="0">
                <a:solidFill>
                  <a:srgbClr val="4E443C"/>
                </a:solidFill>
                <a:effectLst/>
                <a:latin typeface="Arial" panose="020B0604020202020204" pitchFamily="34" charset="0"/>
              </a:rPr>
              <a:t>.</a:t>
            </a:r>
            <a:endParaRPr lang="fi-FI" altLang="ko-Kore-FI" b="0" i="0" dirty="0">
              <a:solidFill>
                <a:srgbClr val="333333"/>
              </a:solidFill>
              <a:effectLst/>
              <a:latin typeface="Courier New" panose="02070309020205020404" pitchFamily="49" charset="0"/>
            </a:endParaRPr>
          </a:p>
        </p:txBody>
      </p:sp>
    </p:spTree>
    <p:extLst>
      <p:ext uri="{BB962C8B-B14F-4D97-AF65-F5344CB8AC3E}">
        <p14:creationId xmlns:p14="http://schemas.microsoft.com/office/powerpoint/2010/main" val="3831490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Rewriting History</a:t>
            </a:r>
            <a:r>
              <a:rPr lang="ko-KR" altLang="en-US" dirty="0"/>
              <a:t> </a:t>
            </a:r>
            <a:r>
              <a:rPr lang="en-US" altLang="ko-KR" dirty="0"/>
              <a:t>(3) – Interactive rebase</a:t>
            </a:r>
            <a:endParaRPr lang="en-US" dirty="0"/>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fontScale="92500" lnSpcReduction="10000"/>
          </a:bodyPr>
          <a:lstStyle/>
          <a:p>
            <a:pPr algn="l"/>
            <a:r>
              <a:rPr lang="fi-FI" altLang="ko-Kore-FI" b="1" i="0" dirty="0" err="1">
                <a:solidFill>
                  <a:srgbClr val="4E443C"/>
                </a:solidFill>
                <a:effectLst/>
                <a:latin typeface="Adelle"/>
              </a:rPr>
              <a:t>Reordering</a:t>
            </a:r>
            <a:r>
              <a:rPr lang="fi-FI" altLang="ko-Kore-FI" b="1" i="0" dirty="0">
                <a:solidFill>
                  <a:srgbClr val="4E443C"/>
                </a:solidFill>
                <a:effectLst/>
                <a:latin typeface="Adelle"/>
              </a:rPr>
              <a:t> </a:t>
            </a:r>
            <a:r>
              <a:rPr lang="fi-FI" altLang="ko-Kore-FI" b="1" i="0" dirty="0" err="1">
                <a:solidFill>
                  <a:srgbClr val="4E443C"/>
                </a:solidFill>
                <a:effectLst/>
                <a:latin typeface="Adelle"/>
              </a:rPr>
              <a:t>Commits</a:t>
            </a:r>
            <a:endParaRPr lang="fi-FI" altLang="ko-Kore-FI" b="1" i="0" dirty="0">
              <a:solidFill>
                <a:srgbClr val="4E443C"/>
              </a:solidFill>
              <a:effectLst/>
              <a:latin typeface="Adelle"/>
            </a:endParaRPr>
          </a:p>
          <a:p>
            <a:pPr algn="l"/>
            <a:r>
              <a:rPr lang="fi-FI" altLang="ko-Kore-FI" b="1" i="0" dirty="0" err="1">
                <a:solidFill>
                  <a:srgbClr val="4E443C"/>
                </a:solidFill>
                <a:effectLst/>
                <a:latin typeface="Adelle"/>
              </a:rPr>
              <a:t>Squashing</a:t>
            </a:r>
            <a:r>
              <a:rPr lang="fi-FI" altLang="ko-Kore-FI" b="1" i="0" dirty="0">
                <a:solidFill>
                  <a:srgbClr val="4E443C"/>
                </a:solidFill>
                <a:effectLst/>
                <a:latin typeface="Adelle"/>
              </a:rPr>
              <a:t> </a:t>
            </a:r>
            <a:r>
              <a:rPr lang="fi-FI" altLang="ko-Kore-FI" b="1" i="0" dirty="0" err="1">
                <a:solidFill>
                  <a:srgbClr val="4E443C"/>
                </a:solidFill>
                <a:effectLst/>
                <a:latin typeface="Adelle"/>
              </a:rPr>
              <a:t>Commits</a:t>
            </a:r>
            <a:endParaRPr lang="fi-FI" altLang="ko-Kore-FI" b="1" i="0" dirty="0">
              <a:solidFill>
                <a:srgbClr val="4E443C"/>
              </a:solidFill>
              <a:effectLst/>
              <a:latin typeface="Adelle"/>
            </a:endParaRPr>
          </a:p>
          <a:p>
            <a:pPr lvl="1"/>
            <a:r>
              <a:rPr lang="fi-FI" altLang="ko-Kore-FI" b="0" i="0" dirty="0" err="1">
                <a:solidFill>
                  <a:srgbClr val="4E443C"/>
                </a:solidFill>
                <a:effectLst/>
                <a:latin typeface="Arial" panose="020B0604020202020204" pitchFamily="34" charset="0"/>
              </a:rPr>
              <a:t>specify</a:t>
            </a:r>
            <a:r>
              <a:rPr lang="fi-FI" altLang="ko-Kore-FI" b="0" i="0" dirty="0">
                <a:solidFill>
                  <a:srgbClr val="4E443C"/>
                </a:solidFill>
                <a:effectLst/>
                <a:latin typeface="Arial" panose="020B0604020202020204" pitchFamily="34" charset="0"/>
              </a:rPr>
              <a:t> “squash” to </a:t>
            </a:r>
            <a:r>
              <a:rPr lang="fi-FI" altLang="ko-Kore-FI" b="0" i="0" dirty="0" err="1">
                <a:solidFill>
                  <a:srgbClr val="4E443C"/>
                </a:solidFill>
                <a:effectLst/>
                <a:latin typeface="Arial" panose="020B0604020202020204" pitchFamily="34" charset="0"/>
              </a:rPr>
              <a:t>apply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both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before</a:t>
            </a:r>
            <a:r>
              <a:rPr lang="fi-FI" altLang="ko-Kore-FI" b="0" i="0" dirty="0">
                <a:solidFill>
                  <a:srgbClr val="4E443C"/>
                </a:solidFill>
                <a:effectLst/>
                <a:latin typeface="Arial" panose="020B0604020202020204" pitchFamily="34" charset="0"/>
              </a:rPr>
              <a:t> it and </a:t>
            </a:r>
            <a:r>
              <a:rPr lang="fi-FI" altLang="ko-Kore-FI" b="0" i="0" dirty="0" err="1">
                <a:solidFill>
                  <a:srgbClr val="4E443C"/>
                </a:solidFill>
                <a:effectLst/>
                <a:latin typeface="Arial" panose="020B0604020202020204" pitchFamily="34" charset="0"/>
              </a:rPr>
              <a:t>makes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merge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messages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together</a:t>
            </a:r>
            <a:r>
              <a:rPr lang="fi-FI" altLang="ko-Kore-FI" b="0" i="0" dirty="0">
                <a:solidFill>
                  <a:srgbClr val="4E443C"/>
                </a:solidFill>
                <a:effectLst/>
                <a:latin typeface="Arial" panose="020B0604020202020204" pitchFamily="34" charset="0"/>
              </a:rPr>
              <a:t>.</a:t>
            </a:r>
            <a:endParaRPr lang="fi-FI" altLang="ko-Kore-FI" b="1" i="0" dirty="0">
              <a:solidFill>
                <a:srgbClr val="4E443C"/>
              </a:solidFill>
              <a:effectLst/>
              <a:latin typeface="Adelle"/>
            </a:endParaRPr>
          </a:p>
          <a:p>
            <a:pPr algn="l"/>
            <a:r>
              <a:rPr lang="fi-FI" altLang="ko-Kore-FI" b="1" i="0" dirty="0" err="1">
                <a:solidFill>
                  <a:srgbClr val="4E443C"/>
                </a:solidFill>
                <a:effectLst/>
                <a:latin typeface="Adelle"/>
              </a:rPr>
              <a:t>Splitting</a:t>
            </a:r>
            <a:r>
              <a:rPr lang="fi-FI" altLang="ko-Kore-FI" b="1" i="0" dirty="0">
                <a:solidFill>
                  <a:srgbClr val="4E443C"/>
                </a:solidFill>
                <a:effectLst/>
                <a:latin typeface="Adelle"/>
              </a:rPr>
              <a:t> a </a:t>
            </a:r>
            <a:r>
              <a:rPr lang="fi-FI" altLang="ko-Kore-FI" b="1" i="0" dirty="0" err="1">
                <a:solidFill>
                  <a:srgbClr val="4E443C"/>
                </a:solidFill>
                <a:effectLst/>
                <a:latin typeface="Adelle"/>
              </a:rPr>
              <a:t>Commit</a:t>
            </a:r>
            <a:endParaRPr lang="fi-FI" altLang="ko-Kore-FI" b="1" i="0" dirty="0">
              <a:solidFill>
                <a:srgbClr val="4E443C"/>
              </a:solidFill>
              <a:effectLst/>
              <a:latin typeface="Adelle"/>
            </a:endParaRPr>
          </a:p>
          <a:p>
            <a:pPr lvl="1"/>
            <a:r>
              <a:rPr lang="fi-FI" altLang="ko-Kore-FI" dirty="0" err="1">
                <a:solidFill>
                  <a:srgbClr val="4E443C"/>
                </a:solidFill>
                <a:latin typeface="Arial" panose="020B0604020202020204" pitchFamily="34" charset="0"/>
              </a:rPr>
              <a:t>Change</a:t>
            </a:r>
            <a:r>
              <a:rPr lang="fi-FI" altLang="ko-Kore-FI" dirty="0">
                <a:solidFill>
                  <a:srgbClr val="4E443C"/>
                </a:solidFill>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instruction</a:t>
            </a:r>
            <a:r>
              <a:rPr lang="fi-FI" altLang="ko-Kore-FI" b="0" i="0" dirty="0">
                <a:solidFill>
                  <a:srgbClr val="4E443C"/>
                </a:solidFill>
                <a:effectLst/>
                <a:latin typeface="Arial" panose="020B0604020202020204" pitchFamily="34" charset="0"/>
              </a:rPr>
              <a:t> on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split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edit</a:t>
            </a:r>
            <a:r>
              <a:rPr lang="fi-FI" altLang="ko-Kore-FI" b="0" i="0" dirty="0">
                <a:solidFill>
                  <a:srgbClr val="4E443C"/>
                </a:solidFill>
                <a:effectLst/>
                <a:latin typeface="Arial" panose="020B0604020202020204" pitchFamily="34" charset="0"/>
              </a:rPr>
              <a:t>”.</a:t>
            </a:r>
          </a:p>
          <a:p>
            <a:pPr lvl="1"/>
            <a:r>
              <a:rPr lang="fi-FI" altLang="ko-Kore-FI" b="0" i="0" dirty="0" err="1">
                <a:solidFill>
                  <a:srgbClr val="4E443C"/>
                </a:solidFill>
                <a:effectLst/>
                <a:latin typeface="Arial" panose="020B0604020202020204" pitchFamily="34" charset="0"/>
              </a:rPr>
              <a:t>Then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script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drops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command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line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reset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reset</a:t>
            </a:r>
            <a:r>
              <a:rPr lang="fi-FI" altLang="ko-Kore-FI" b="0" i="0" dirty="0">
                <a:solidFill>
                  <a:srgbClr val="333333"/>
                </a:solidFill>
                <a:effectLst/>
                <a:latin typeface="Courier New" panose="02070309020205020404" pitchFamily="49" charset="0"/>
              </a:rPr>
              <a:t> HEAD^)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take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reset</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create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multiple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out of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a:t>
            </a:r>
          </a:p>
          <a:p>
            <a:pPr lvl="1"/>
            <a:r>
              <a:rPr lang="fi-FI" altLang="ko-Kore-FI" b="0" i="0" dirty="0">
                <a:solidFill>
                  <a:srgbClr val="4E443C"/>
                </a:solidFill>
                <a:effectLst/>
                <a:latin typeface="Arial" panose="020B0604020202020204" pitchFamily="34" charset="0"/>
              </a:rPr>
              <a:t>and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rebase</a:t>
            </a:r>
            <a:r>
              <a:rPr lang="fi-FI" altLang="ko-Kore-FI" dirty="0"/>
              <a:t> –</a:t>
            </a:r>
            <a:r>
              <a:rPr lang="fi-FI" altLang="ko-Kore-FI" dirty="0" err="1"/>
              <a:t>continue</a:t>
            </a:r>
            <a:r>
              <a:rPr lang="fi-FI" altLang="ko-Kore-FI" dirty="0"/>
              <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done</a:t>
            </a:r>
            <a:endParaRPr lang="fi-FI" altLang="ko-Kore-FI" b="1" i="0" dirty="0">
              <a:solidFill>
                <a:srgbClr val="4E443C"/>
              </a:solidFill>
              <a:effectLst/>
              <a:latin typeface="Adelle"/>
            </a:endParaRPr>
          </a:p>
          <a:p>
            <a:r>
              <a:rPr lang="fi-FI" altLang="ko-Kore-FI" b="1" i="0" dirty="0" err="1">
                <a:solidFill>
                  <a:srgbClr val="4E443C"/>
                </a:solidFill>
                <a:effectLst/>
                <a:latin typeface="Adelle"/>
              </a:rPr>
              <a:t>Deleting</a:t>
            </a:r>
            <a:r>
              <a:rPr lang="fi-FI" altLang="ko-Kore-FI" b="1" i="0" dirty="0">
                <a:solidFill>
                  <a:srgbClr val="4E443C"/>
                </a:solidFill>
                <a:effectLst/>
                <a:latin typeface="Adelle"/>
              </a:rPr>
              <a:t> a </a:t>
            </a:r>
            <a:r>
              <a:rPr lang="fi-FI" altLang="ko-Kore-FI" b="1" i="0" dirty="0" err="1">
                <a:solidFill>
                  <a:srgbClr val="4E443C"/>
                </a:solidFill>
                <a:effectLst/>
                <a:latin typeface="Adelle"/>
              </a:rPr>
              <a:t>commit</a:t>
            </a:r>
            <a:endParaRPr lang="fi-FI" altLang="ko-Kore-FI" b="1" i="0" dirty="0">
              <a:solidFill>
                <a:srgbClr val="4E443C"/>
              </a:solidFill>
              <a:effectLst/>
              <a:latin typeface="Adelle"/>
            </a:endParaRPr>
          </a:p>
          <a:p>
            <a:pPr lvl="1"/>
            <a:r>
              <a:rPr lang="fi-FI" altLang="ko-Kore-FI" b="0" i="0" dirty="0" err="1">
                <a:solidFill>
                  <a:srgbClr val="4E443C"/>
                </a:solidFill>
                <a:effectLst/>
                <a:latin typeface="Arial" panose="020B0604020202020204" pitchFamily="34" charset="0"/>
              </a:rPr>
              <a:t>put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drop</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before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delete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just </a:t>
            </a:r>
            <a:r>
              <a:rPr lang="fi-FI" altLang="ko-Kore-FI" b="0" i="0" dirty="0" err="1">
                <a:solidFill>
                  <a:srgbClr val="4E443C"/>
                </a:solidFill>
                <a:effectLst/>
                <a:latin typeface="Arial" panose="020B0604020202020204" pitchFamily="34" charset="0"/>
              </a:rPr>
              <a:t>delete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line</a:t>
            </a:r>
            <a:r>
              <a:rPr lang="fi-FI" altLang="ko-Kore-FI" b="0" i="0" dirty="0">
                <a:solidFill>
                  <a:srgbClr val="4E443C"/>
                </a:solidFill>
                <a:effectLst/>
                <a:latin typeface="Arial" panose="020B0604020202020204" pitchFamily="34" charset="0"/>
              </a:rPr>
              <a:t>)</a:t>
            </a:r>
            <a:endParaRPr lang="fi-FI" altLang="ko-Kore-FI" b="1" i="0" dirty="0">
              <a:solidFill>
                <a:srgbClr val="4E443C"/>
              </a:solidFill>
              <a:effectLst/>
              <a:latin typeface="Adelle"/>
            </a:endParaRPr>
          </a:p>
          <a:p>
            <a:pPr algn="l"/>
            <a:endParaRPr lang="fi-FI" altLang="ko-Kore-FI" b="1" i="0" dirty="0">
              <a:solidFill>
                <a:srgbClr val="4E443C"/>
              </a:solidFill>
              <a:effectLst/>
              <a:latin typeface="Adelle"/>
            </a:endParaRPr>
          </a:p>
        </p:txBody>
      </p:sp>
    </p:spTree>
    <p:extLst>
      <p:ext uri="{BB962C8B-B14F-4D97-AF65-F5344CB8AC3E}">
        <p14:creationId xmlns:p14="http://schemas.microsoft.com/office/powerpoint/2010/main" val="3346426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Rewriting History</a:t>
            </a:r>
            <a:r>
              <a:rPr lang="ko-KR" altLang="en-US" dirty="0"/>
              <a:t> </a:t>
            </a:r>
            <a:r>
              <a:rPr lang="en-US" altLang="ko-KR" dirty="0"/>
              <a:t>(4) – Interactive rebase</a:t>
            </a:r>
            <a:endParaRPr lang="en-US" dirty="0"/>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a:bodyPr>
          <a:lstStyle/>
          <a:p>
            <a:pPr algn="l"/>
            <a:r>
              <a:rPr lang="fi-FI" altLang="ko-Kore-FI" b="1" i="0" dirty="0">
                <a:solidFill>
                  <a:srgbClr val="4E443C"/>
                </a:solidFill>
                <a:effectLst/>
                <a:latin typeface="Adelle"/>
              </a:rPr>
              <a:t>To stop </a:t>
            </a:r>
            <a:r>
              <a:rPr lang="fi-FI" altLang="ko-Kore-FI" b="1" i="0" dirty="0" err="1">
                <a:solidFill>
                  <a:srgbClr val="4E443C"/>
                </a:solidFill>
                <a:effectLst/>
                <a:latin typeface="Adelle"/>
              </a:rPr>
              <a:t>rebase</a:t>
            </a:r>
            <a:r>
              <a:rPr lang="fi-FI" altLang="ko-Kore-FI" b="1" i="0" dirty="0">
                <a:solidFill>
                  <a:srgbClr val="4E443C"/>
                </a:solidFill>
                <a:effectLst/>
                <a:latin typeface="Adelle"/>
              </a:rPr>
              <a:t> in </a:t>
            </a:r>
            <a:r>
              <a:rPr lang="fi-FI" altLang="ko-Kore-FI" b="1" i="0" dirty="0" err="1">
                <a:solidFill>
                  <a:srgbClr val="4E443C"/>
                </a:solidFill>
                <a:effectLst/>
                <a:latin typeface="Adelle"/>
              </a:rPr>
              <a:t>the</a:t>
            </a:r>
            <a:r>
              <a:rPr lang="fi-FI" altLang="ko-Kore-FI" b="1" i="0" dirty="0">
                <a:solidFill>
                  <a:srgbClr val="4E443C"/>
                </a:solidFill>
                <a:effectLst/>
                <a:latin typeface="Adelle"/>
              </a:rPr>
              <a:t> </a:t>
            </a:r>
            <a:r>
              <a:rPr lang="fi-FI" altLang="ko-Kore-FI" b="1" i="0" dirty="0" err="1">
                <a:solidFill>
                  <a:srgbClr val="4E443C"/>
                </a:solidFill>
                <a:effectLst/>
                <a:latin typeface="Adelle"/>
              </a:rPr>
              <a:t>middle</a:t>
            </a:r>
            <a:endParaRPr lang="fi-FI" altLang="ko-Kore-FI" b="1" i="0" dirty="0">
              <a:solidFill>
                <a:srgbClr val="4E443C"/>
              </a:solidFill>
              <a:effectLst/>
              <a:latin typeface="Adelle"/>
            </a:endParaRPr>
          </a:p>
          <a:p>
            <a:pPr lvl="1"/>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rebase</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abort</a:t>
            </a:r>
            <a:endParaRPr lang="fi-FI" altLang="ko-Kore-FI" b="0" i="0" dirty="0">
              <a:solidFill>
                <a:srgbClr val="333333"/>
              </a:solidFill>
              <a:effectLst/>
              <a:latin typeface="Courier New" panose="02070309020205020404" pitchFamily="49" charset="0"/>
            </a:endParaRPr>
          </a:p>
          <a:p>
            <a:pPr lvl="1"/>
            <a:endParaRPr lang="fi-FI" altLang="ko-Kore-FI" dirty="0">
              <a:solidFill>
                <a:srgbClr val="333333"/>
              </a:solidFill>
              <a:latin typeface="Courier New" panose="02070309020205020404" pitchFamily="49" charset="0"/>
            </a:endParaRPr>
          </a:p>
          <a:p>
            <a:r>
              <a:rPr lang="fi-FI" altLang="ko-Kore-FI" b="0" i="0" dirty="0">
                <a:solidFill>
                  <a:srgbClr val="4E443C"/>
                </a:solidFill>
                <a:effectLst/>
                <a:latin typeface="Arial" panose="020B0604020202020204" pitchFamily="34" charset="0"/>
              </a:rPr>
              <a:t>a </a:t>
            </a:r>
            <a:r>
              <a:rPr lang="fi-FI" altLang="ko-Kore-FI" b="0" i="0" dirty="0" err="1">
                <a:solidFill>
                  <a:srgbClr val="4E443C"/>
                </a:solidFill>
                <a:effectLst/>
                <a:latin typeface="Arial" panose="020B0604020202020204" pitchFamily="34" charset="0"/>
              </a:rPr>
              <a:t>practical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hands-on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guide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exercises</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learn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how</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use</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rebase</a:t>
            </a:r>
            <a:r>
              <a:rPr lang="fi-FI" altLang="ko-Kore-FI" b="0" i="0" dirty="0">
                <a:solidFill>
                  <a:srgbClr val="4E443C"/>
                </a:solidFill>
                <a:effectLst/>
                <a:latin typeface="Arial" panose="020B0604020202020204" pitchFamily="34" charset="0"/>
              </a:rPr>
              <a:t>: </a:t>
            </a:r>
          </a:p>
          <a:p>
            <a:pPr lvl="1"/>
            <a:r>
              <a:rPr lang="fi-FI" altLang="ko-Kore-FI" b="0" i="0" u="none" strike="noStrike" dirty="0">
                <a:solidFill>
                  <a:srgbClr val="0388A6"/>
                </a:solidFill>
                <a:effectLst/>
                <a:latin typeface="Arial" panose="020B0604020202020204" pitchFamily="34" charset="0"/>
                <a:hlinkClick r:id="rId2"/>
              </a:rPr>
              <a:t>https://git-rebase.io/</a:t>
            </a:r>
            <a:endParaRPr lang="fi-FI" altLang="ko-Kore-FI" b="1" i="0" dirty="0">
              <a:solidFill>
                <a:srgbClr val="4E443C"/>
              </a:solidFill>
              <a:effectLst/>
              <a:latin typeface="Adelle"/>
            </a:endParaRPr>
          </a:p>
        </p:txBody>
      </p:sp>
    </p:spTree>
    <p:extLst>
      <p:ext uri="{BB962C8B-B14F-4D97-AF65-F5344CB8AC3E}">
        <p14:creationId xmlns:p14="http://schemas.microsoft.com/office/powerpoint/2010/main" val="433887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Rewriting History</a:t>
            </a:r>
            <a:r>
              <a:rPr lang="ko-KR" altLang="en-US" dirty="0"/>
              <a:t> </a:t>
            </a:r>
            <a:r>
              <a:rPr lang="en-US" altLang="ko-KR" dirty="0"/>
              <a:t>(5) – </a:t>
            </a:r>
            <a:r>
              <a:rPr lang="fi-FI" altLang="ko-Kore-FI" b="1" i="0" dirty="0" err="1">
                <a:solidFill>
                  <a:srgbClr val="4E443C"/>
                </a:solidFill>
                <a:effectLst/>
                <a:latin typeface="Adelle"/>
              </a:rPr>
              <a:t>filter-branch</a:t>
            </a:r>
            <a:endParaRPr lang="en-US" dirty="0"/>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lnSpcReduction="10000"/>
          </a:bodyPr>
          <a:lstStyle/>
          <a:p>
            <a:pPr algn="l"/>
            <a:r>
              <a:rPr lang="fi-FI" altLang="ko-Kore-FI" b="0" i="0" dirty="0">
                <a:solidFill>
                  <a:srgbClr val="4E443C"/>
                </a:solidFill>
                <a:effectLst/>
                <a:latin typeface="Arial" panose="020B0604020202020204" pitchFamily="34" charset="0"/>
              </a:rPr>
              <a:t>to </a:t>
            </a:r>
            <a:r>
              <a:rPr lang="fi-FI" altLang="ko-Kore-FI" b="0" i="0" dirty="0" err="1">
                <a:solidFill>
                  <a:srgbClr val="4E443C"/>
                </a:solidFill>
                <a:effectLst/>
                <a:latin typeface="Arial" panose="020B0604020202020204" pitchFamily="34" charset="0"/>
              </a:rPr>
              <a:t>rewrite</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larger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number</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commits</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some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scriptable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way</a:t>
            </a:r>
            <a:endParaRPr lang="fi-FI" altLang="ko-Kore-FI" b="0" i="0" dirty="0">
              <a:solidFill>
                <a:srgbClr val="4E443C"/>
              </a:solidFill>
              <a:effectLst/>
              <a:latin typeface="Arial" panose="020B0604020202020204" pitchFamily="34" charset="0"/>
            </a:endParaRPr>
          </a:p>
          <a:p>
            <a:pPr algn="l"/>
            <a:r>
              <a:rPr lang="fi-FI" altLang="ko-Kore-FI" b="1" i="0" dirty="0" err="1">
                <a:solidFill>
                  <a:srgbClr val="4E443C"/>
                </a:solidFill>
                <a:effectLst/>
                <a:latin typeface="Adelle"/>
              </a:rPr>
              <a:t>Removing</a:t>
            </a:r>
            <a:r>
              <a:rPr lang="fi-FI" altLang="ko-Kore-FI" b="1" i="0" dirty="0">
                <a:solidFill>
                  <a:srgbClr val="4E443C"/>
                </a:solidFill>
                <a:effectLst/>
                <a:latin typeface="Adelle"/>
              </a:rPr>
              <a:t> a </a:t>
            </a:r>
            <a:r>
              <a:rPr lang="fi-FI" altLang="ko-Kore-FI" b="1" i="0" dirty="0" err="1">
                <a:solidFill>
                  <a:srgbClr val="4E443C"/>
                </a:solidFill>
                <a:effectLst/>
                <a:latin typeface="Adelle"/>
              </a:rPr>
              <a:t>File</a:t>
            </a:r>
            <a:r>
              <a:rPr lang="fi-FI" altLang="ko-Kore-FI" b="1" i="0" dirty="0">
                <a:solidFill>
                  <a:srgbClr val="4E443C"/>
                </a:solidFill>
                <a:effectLst/>
                <a:latin typeface="Adelle"/>
              </a:rPr>
              <a:t> </a:t>
            </a:r>
            <a:r>
              <a:rPr lang="fi-FI" altLang="ko-Kore-FI" b="1" i="0" dirty="0" err="1">
                <a:solidFill>
                  <a:srgbClr val="4E443C"/>
                </a:solidFill>
                <a:effectLst/>
                <a:latin typeface="Adelle"/>
              </a:rPr>
              <a:t>from</a:t>
            </a:r>
            <a:r>
              <a:rPr lang="fi-FI" altLang="ko-Kore-FI" b="1" i="0" dirty="0">
                <a:solidFill>
                  <a:srgbClr val="4E443C"/>
                </a:solidFill>
                <a:effectLst/>
                <a:latin typeface="Adelle"/>
              </a:rPr>
              <a:t> </a:t>
            </a:r>
            <a:r>
              <a:rPr lang="fi-FI" altLang="ko-Kore-FI" b="1" i="0" dirty="0" err="1">
                <a:solidFill>
                  <a:srgbClr val="4E443C"/>
                </a:solidFill>
                <a:effectLst/>
                <a:latin typeface="Adelle"/>
              </a:rPr>
              <a:t>Every</a:t>
            </a:r>
            <a:r>
              <a:rPr lang="fi-FI" altLang="ko-Kore-FI" b="1" i="0" dirty="0">
                <a:solidFill>
                  <a:srgbClr val="4E443C"/>
                </a:solidFill>
                <a:effectLst/>
                <a:latin typeface="Adelle"/>
              </a:rPr>
              <a:t> </a:t>
            </a:r>
            <a:r>
              <a:rPr lang="fi-FI" altLang="ko-Kore-FI" b="1" i="0" dirty="0" err="1">
                <a:solidFill>
                  <a:srgbClr val="4E443C"/>
                </a:solidFill>
                <a:effectLst/>
                <a:latin typeface="Adelle"/>
              </a:rPr>
              <a:t>Commit</a:t>
            </a:r>
            <a:endParaRPr lang="fi-FI" altLang="ko-Kore-FI" b="1" i="0" dirty="0">
              <a:solidFill>
                <a:srgbClr val="4E443C"/>
              </a:solidFill>
              <a:effectLst/>
              <a:latin typeface="Adelle"/>
            </a:endParaRPr>
          </a:p>
          <a:p>
            <a:pPr lvl="1"/>
            <a:r>
              <a:rPr lang="fi-FI" altLang="ko-Kore-FI" dirty="0" err="1"/>
              <a:t>git</a:t>
            </a:r>
            <a:r>
              <a:rPr lang="fi-FI" altLang="ko-Kore-FI" dirty="0"/>
              <a:t> </a:t>
            </a:r>
            <a:r>
              <a:rPr lang="fi-FI" altLang="ko-Kore-FI" dirty="0" err="1"/>
              <a:t>filter-branch</a:t>
            </a:r>
            <a:r>
              <a:rPr lang="fi-FI" altLang="ko-Kore-FI" dirty="0"/>
              <a:t> --</a:t>
            </a:r>
            <a:r>
              <a:rPr lang="fi-FI" altLang="ko-Kore-FI" dirty="0" err="1"/>
              <a:t>tree-filter</a:t>
            </a:r>
            <a:r>
              <a:rPr lang="fi-FI" altLang="ko-Kore-FI" dirty="0"/>
              <a:t> '</a:t>
            </a:r>
            <a:r>
              <a:rPr lang="fi-FI" altLang="ko-Kore-FI" dirty="0" err="1"/>
              <a:t>rm</a:t>
            </a:r>
            <a:r>
              <a:rPr lang="fi-FI" altLang="ko-Kore-FI" dirty="0"/>
              <a:t> -f </a:t>
            </a:r>
            <a:r>
              <a:rPr lang="en-US" altLang="ko-KR" dirty="0"/>
              <a:t>&lt;file name&gt;</a:t>
            </a:r>
            <a:r>
              <a:rPr lang="fi-FI" altLang="ko-Kore-FI" dirty="0"/>
              <a:t>' HEAD</a:t>
            </a:r>
          </a:p>
          <a:p>
            <a:pPr algn="l"/>
            <a:r>
              <a:rPr lang="fi-FI" altLang="ko-Kore-FI" b="1" i="0" dirty="0" err="1">
                <a:solidFill>
                  <a:srgbClr val="4E443C"/>
                </a:solidFill>
                <a:effectLst/>
                <a:latin typeface="Adelle"/>
              </a:rPr>
              <a:t>Changing</a:t>
            </a:r>
            <a:r>
              <a:rPr lang="fi-FI" altLang="ko-Kore-FI" b="1" i="0" dirty="0">
                <a:solidFill>
                  <a:srgbClr val="4E443C"/>
                </a:solidFill>
                <a:effectLst/>
                <a:latin typeface="Adelle"/>
              </a:rPr>
              <a:t> </a:t>
            </a:r>
            <a:r>
              <a:rPr lang="fi-FI" altLang="ko-Kore-FI" b="1" i="0" dirty="0" err="1">
                <a:solidFill>
                  <a:srgbClr val="4E443C"/>
                </a:solidFill>
                <a:effectLst/>
                <a:latin typeface="Adelle"/>
              </a:rPr>
              <a:t>Email</a:t>
            </a:r>
            <a:r>
              <a:rPr lang="fi-FI" altLang="ko-Kore-FI" b="1" i="0" dirty="0">
                <a:solidFill>
                  <a:srgbClr val="4E443C"/>
                </a:solidFill>
                <a:effectLst/>
                <a:latin typeface="Adelle"/>
              </a:rPr>
              <a:t> </a:t>
            </a:r>
            <a:r>
              <a:rPr lang="fi-FI" altLang="ko-Kore-FI" b="1" i="0" dirty="0" err="1">
                <a:solidFill>
                  <a:srgbClr val="4E443C"/>
                </a:solidFill>
                <a:effectLst/>
                <a:latin typeface="Adelle"/>
              </a:rPr>
              <a:t>Addresses</a:t>
            </a:r>
            <a:r>
              <a:rPr lang="fi-FI" altLang="ko-Kore-FI" b="1" i="0" dirty="0">
                <a:solidFill>
                  <a:srgbClr val="4E443C"/>
                </a:solidFill>
                <a:effectLst/>
                <a:latin typeface="Adelle"/>
              </a:rPr>
              <a:t> </a:t>
            </a:r>
            <a:r>
              <a:rPr lang="fi-FI" altLang="ko-Kore-FI" b="1" i="0" dirty="0" err="1">
                <a:solidFill>
                  <a:srgbClr val="4E443C"/>
                </a:solidFill>
                <a:effectLst/>
                <a:latin typeface="Adelle"/>
              </a:rPr>
              <a:t>Globally</a:t>
            </a:r>
            <a:endParaRPr lang="fi-FI" altLang="ko-Kore-FI" b="1" i="0" dirty="0">
              <a:solidFill>
                <a:srgbClr val="4E443C"/>
              </a:solidFill>
              <a:effectLst/>
              <a:latin typeface="Adelle"/>
            </a:endParaRPr>
          </a:p>
          <a:p>
            <a:pPr lvl="1"/>
            <a:r>
              <a:rPr lang="fi-FI" altLang="ko-Kore-FI" sz="1800" b="0" i="0" dirty="0" err="1">
                <a:solidFill>
                  <a:srgbClr val="4E443C"/>
                </a:solidFill>
                <a:effectLst/>
                <a:latin typeface="Adelle"/>
              </a:rPr>
              <a:t>git</a:t>
            </a:r>
            <a:r>
              <a:rPr lang="fi-FI" altLang="ko-Kore-FI" sz="1800" b="0" i="0" dirty="0">
                <a:solidFill>
                  <a:srgbClr val="4E443C"/>
                </a:solidFill>
                <a:effectLst/>
                <a:latin typeface="Adelle"/>
              </a:rPr>
              <a:t> </a:t>
            </a:r>
            <a:r>
              <a:rPr lang="fi-FI" altLang="ko-Kore-FI" sz="1800" b="0" i="0" dirty="0" err="1">
                <a:solidFill>
                  <a:srgbClr val="4E443C"/>
                </a:solidFill>
                <a:effectLst/>
                <a:latin typeface="Adelle"/>
              </a:rPr>
              <a:t>filter-branch</a:t>
            </a:r>
            <a:r>
              <a:rPr lang="fi-FI" altLang="ko-Kore-FI" sz="1800" b="0" i="0" dirty="0">
                <a:solidFill>
                  <a:srgbClr val="4E443C"/>
                </a:solidFill>
                <a:effectLst/>
                <a:latin typeface="Adelle"/>
              </a:rPr>
              <a:t> --</a:t>
            </a:r>
            <a:r>
              <a:rPr lang="fi-FI" altLang="ko-Kore-FI" sz="1800" b="0" i="0" dirty="0" err="1">
                <a:solidFill>
                  <a:srgbClr val="4E443C"/>
                </a:solidFill>
                <a:effectLst/>
                <a:latin typeface="Adelle"/>
              </a:rPr>
              <a:t>commit-filter</a:t>
            </a:r>
            <a:r>
              <a:rPr lang="fi-FI" altLang="ko-Kore-FI" sz="1800" b="0" i="0" dirty="0">
                <a:solidFill>
                  <a:srgbClr val="4E443C"/>
                </a:solidFill>
                <a:effectLst/>
                <a:latin typeface="Adelle"/>
              </a:rPr>
              <a:t> ' </a:t>
            </a:r>
            <a:r>
              <a:rPr lang="fi-FI" altLang="ko-Kore-FI" sz="1800" b="0" i="0" dirty="0" err="1">
                <a:solidFill>
                  <a:srgbClr val="4E443C"/>
                </a:solidFill>
                <a:effectLst/>
                <a:latin typeface="Adelle"/>
              </a:rPr>
              <a:t>if</a:t>
            </a:r>
            <a:r>
              <a:rPr lang="fi-FI" altLang="ko-Kore-FI" sz="1800" b="0" i="0" dirty="0">
                <a:solidFill>
                  <a:srgbClr val="4E443C"/>
                </a:solidFill>
                <a:effectLst/>
                <a:latin typeface="Adelle"/>
              </a:rPr>
              <a:t> [ "$GIT_AUTHOR_EMAIL" = "</a:t>
            </a:r>
            <a:r>
              <a:rPr lang="fi-FI" altLang="ko-Kore-FI" sz="1800" b="0" i="0" dirty="0" err="1">
                <a:solidFill>
                  <a:srgbClr val="4E443C"/>
                </a:solidFill>
                <a:effectLst/>
                <a:latin typeface="Adelle"/>
              </a:rPr>
              <a:t>schacon@localhost</a:t>
            </a:r>
            <a:r>
              <a:rPr lang="fi-FI" altLang="ko-Kore-FI" sz="1800" b="0" i="0" dirty="0">
                <a:solidFill>
                  <a:srgbClr val="4E443C"/>
                </a:solidFill>
                <a:effectLst/>
                <a:latin typeface="Adelle"/>
              </a:rPr>
              <a:t>" ];</a:t>
            </a:r>
          </a:p>
          <a:p>
            <a:pPr marL="457200" lvl="1" indent="0">
              <a:buNone/>
            </a:pPr>
            <a:r>
              <a:rPr lang="ko-KR" altLang="en-US" sz="1800" b="0" i="0" dirty="0">
                <a:solidFill>
                  <a:srgbClr val="4E443C"/>
                </a:solidFill>
                <a:effectLst/>
                <a:latin typeface="Adelle"/>
              </a:rPr>
              <a:t>                                                              </a:t>
            </a:r>
            <a:r>
              <a:rPr lang="fi-FI" altLang="ko-Kore-FI" sz="1800" b="0" i="0" dirty="0" err="1">
                <a:solidFill>
                  <a:srgbClr val="4E443C"/>
                </a:solidFill>
                <a:effectLst/>
                <a:latin typeface="Adelle"/>
              </a:rPr>
              <a:t>then</a:t>
            </a:r>
            <a:r>
              <a:rPr lang="en-US" altLang="ko-KR" sz="1800" b="0" i="0" dirty="0">
                <a:solidFill>
                  <a:srgbClr val="4E443C"/>
                </a:solidFill>
                <a:effectLst/>
                <a:latin typeface="Adelle"/>
              </a:rPr>
              <a:t> </a:t>
            </a:r>
            <a:endParaRPr lang="fi-FI" altLang="ko-Kore-FI" sz="1800" b="0" i="0" dirty="0">
              <a:solidFill>
                <a:srgbClr val="4E443C"/>
              </a:solidFill>
              <a:effectLst/>
              <a:latin typeface="Adelle"/>
            </a:endParaRPr>
          </a:p>
          <a:p>
            <a:pPr marL="457200" lvl="1" indent="0">
              <a:buNone/>
            </a:pPr>
            <a:r>
              <a:rPr lang="ko-KR" altLang="en-US" sz="1800" dirty="0">
                <a:solidFill>
                  <a:srgbClr val="4E443C"/>
                </a:solidFill>
                <a:latin typeface="Adelle"/>
              </a:rPr>
              <a:t>                                                                       </a:t>
            </a:r>
            <a:r>
              <a:rPr lang="fi-FI" altLang="ko-Kore-FI" sz="1800" b="0" i="0" dirty="0">
                <a:solidFill>
                  <a:srgbClr val="4E443C"/>
                </a:solidFill>
                <a:effectLst/>
                <a:latin typeface="Adelle"/>
              </a:rPr>
              <a:t>GIT_AUTHOR_NAME="Scott </a:t>
            </a:r>
            <a:r>
              <a:rPr lang="fi-FI" altLang="ko-Kore-FI" sz="1800" b="0" i="0" dirty="0" err="1">
                <a:solidFill>
                  <a:srgbClr val="4E443C"/>
                </a:solidFill>
                <a:effectLst/>
                <a:latin typeface="Adelle"/>
              </a:rPr>
              <a:t>Chacon</a:t>
            </a:r>
            <a:r>
              <a:rPr lang="fi-FI" altLang="ko-Kore-FI" sz="1800" b="0" i="0" dirty="0">
                <a:solidFill>
                  <a:srgbClr val="4E443C"/>
                </a:solidFill>
                <a:effectLst/>
                <a:latin typeface="Adelle"/>
              </a:rPr>
              <a:t>"; </a:t>
            </a:r>
            <a:endParaRPr lang="en-US" altLang="ko-Kore-FI" sz="1800" dirty="0">
              <a:solidFill>
                <a:srgbClr val="4E443C"/>
              </a:solidFill>
              <a:latin typeface="Adelle"/>
            </a:endParaRPr>
          </a:p>
          <a:p>
            <a:pPr marL="457200" lvl="1" indent="0">
              <a:buNone/>
            </a:pPr>
            <a:r>
              <a:rPr lang="ko-Kore-FI" altLang="en-US" sz="1800" b="0" i="0" dirty="0">
                <a:solidFill>
                  <a:srgbClr val="4E443C"/>
                </a:solidFill>
                <a:effectLst/>
                <a:latin typeface="Adelle"/>
              </a:rPr>
              <a:t>                                                                       </a:t>
            </a:r>
            <a:r>
              <a:rPr lang="fi-FI" altLang="ko-Kore-FI" sz="1800" b="0" i="0" dirty="0">
                <a:solidFill>
                  <a:srgbClr val="4E443C"/>
                </a:solidFill>
                <a:effectLst/>
                <a:latin typeface="Adelle"/>
              </a:rPr>
              <a:t>GIT_AUTHOR_EMAIL="</a:t>
            </a:r>
            <a:r>
              <a:rPr lang="fi-FI" altLang="ko-Kore-FI" sz="1800" b="0" i="0" dirty="0" err="1">
                <a:solidFill>
                  <a:srgbClr val="4E443C"/>
                </a:solidFill>
                <a:effectLst/>
                <a:latin typeface="Adelle"/>
              </a:rPr>
              <a:t>schacon@example.com</a:t>
            </a:r>
            <a:r>
              <a:rPr lang="fi-FI" altLang="ko-Kore-FI" sz="1800" b="0" i="0" dirty="0">
                <a:solidFill>
                  <a:srgbClr val="4E443C"/>
                </a:solidFill>
                <a:effectLst/>
                <a:latin typeface="Adelle"/>
              </a:rPr>
              <a:t>";</a:t>
            </a:r>
          </a:p>
          <a:p>
            <a:pPr marL="457200" lvl="1" indent="0">
              <a:buNone/>
            </a:pPr>
            <a:r>
              <a:rPr lang="ko-KR" altLang="en-US" sz="1800" dirty="0">
                <a:solidFill>
                  <a:srgbClr val="4E443C"/>
                </a:solidFill>
                <a:latin typeface="Adelle"/>
              </a:rPr>
              <a:t>                                                                       </a:t>
            </a:r>
            <a:r>
              <a:rPr lang="fi-FI" altLang="ko-Kore-FI" sz="1800" b="0" i="0" dirty="0" err="1">
                <a:solidFill>
                  <a:srgbClr val="4E443C"/>
                </a:solidFill>
                <a:effectLst/>
                <a:latin typeface="Adelle"/>
              </a:rPr>
              <a:t>git</a:t>
            </a:r>
            <a:r>
              <a:rPr lang="fi-FI" altLang="ko-Kore-FI" sz="1800" b="0" i="0" dirty="0">
                <a:solidFill>
                  <a:srgbClr val="4E443C"/>
                </a:solidFill>
                <a:effectLst/>
                <a:latin typeface="Adelle"/>
              </a:rPr>
              <a:t> </a:t>
            </a:r>
            <a:r>
              <a:rPr lang="fi-FI" altLang="ko-Kore-FI" sz="1800" b="0" i="0" dirty="0" err="1">
                <a:solidFill>
                  <a:srgbClr val="4E443C"/>
                </a:solidFill>
                <a:effectLst/>
                <a:latin typeface="Adelle"/>
              </a:rPr>
              <a:t>commit-tree</a:t>
            </a:r>
            <a:r>
              <a:rPr lang="fi-FI" altLang="ko-Kore-FI" sz="1800" b="0" i="0" dirty="0">
                <a:solidFill>
                  <a:srgbClr val="4E443C"/>
                </a:solidFill>
                <a:effectLst/>
                <a:latin typeface="Adelle"/>
              </a:rPr>
              <a:t> "$@"; </a:t>
            </a:r>
          </a:p>
          <a:p>
            <a:pPr marL="457200" lvl="1" indent="0">
              <a:buNone/>
            </a:pPr>
            <a:r>
              <a:rPr lang="ko-KR" altLang="en-US" sz="1800" dirty="0">
                <a:solidFill>
                  <a:srgbClr val="4E443C"/>
                </a:solidFill>
                <a:latin typeface="Adelle"/>
              </a:rPr>
              <a:t>                                                              </a:t>
            </a:r>
            <a:r>
              <a:rPr lang="fi-FI" altLang="ko-Kore-FI" sz="1800" b="0" i="0" dirty="0" err="1">
                <a:solidFill>
                  <a:srgbClr val="4E443C"/>
                </a:solidFill>
                <a:effectLst/>
                <a:latin typeface="Adelle"/>
              </a:rPr>
              <a:t>else</a:t>
            </a:r>
            <a:endParaRPr lang="fi-FI" altLang="ko-Kore-FI" sz="1800" dirty="0">
              <a:solidFill>
                <a:srgbClr val="4E443C"/>
              </a:solidFill>
              <a:latin typeface="Adelle"/>
            </a:endParaRPr>
          </a:p>
          <a:p>
            <a:pPr marL="457200" lvl="1" indent="0">
              <a:buNone/>
            </a:pPr>
            <a:r>
              <a:rPr lang="ko-KR" altLang="en-US" sz="1800" b="0" i="0" dirty="0">
                <a:solidFill>
                  <a:srgbClr val="4E443C"/>
                </a:solidFill>
                <a:effectLst/>
                <a:latin typeface="Adelle"/>
              </a:rPr>
              <a:t>                                                                       </a:t>
            </a:r>
            <a:r>
              <a:rPr lang="fi-FI" altLang="ko-Kore-FI" sz="1800" b="0" i="0" dirty="0" err="1">
                <a:solidFill>
                  <a:srgbClr val="4E443C"/>
                </a:solidFill>
                <a:effectLst/>
                <a:latin typeface="Adelle"/>
              </a:rPr>
              <a:t>git</a:t>
            </a:r>
            <a:r>
              <a:rPr lang="fi-FI" altLang="ko-Kore-FI" sz="1800" b="0" i="0" dirty="0">
                <a:solidFill>
                  <a:srgbClr val="4E443C"/>
                </a:solidFill>
                <a:effectLst/>
                <a:latin typeface="Adelle"/>
              </a:rPr>
              <a:t> </a:t>
            </a:r>
            <a:r>
              <a:rPr lang="fi-FI" altLang="ko-Kore-FI" sz="1800" b="0" i="0" dirty="0" err="1">
                <a:solidFill>
                  <a:srgbClr val="4E443C"/>
                </a:solidFill>
                <a:effectLst/>
                <a:latin typeface="Adelle"/>
              </a:rPr>
              <a:t>commit-tree</a:t>
            </a:r>
            <a:r>
              <a:rPr lang="fi-FI" altLang="ko-Kore-FI" sz="1800" b="0" i="0" dirty="0">
                <a:solidFill>
                  <a:srgbClr val="4E443C"/>
                </a:solidFill>
                <a:effectLst/>
                <a:latin typeface="Adelle"/>
              </a:rPr>
              <a:t> "$@";</a:t>
            </a:r>
          </a:p>
          <a:p>
            <a:pPr marL="457200" lvl="1" indent="0">
              <a:buNone/>
            </a:pPr>
            <a:r>
              <a:rPr lang="ko-KR" altLang="en-US" sz="1800" b="0" i="0" dirty="0">
                <a:solidFill>
                  <a:srgbClr val="4E443C"/>
                </a:solidFill>
                <a:effectLst/>
                <a:latin typeface="Adelle"/>
              </a:rPr>
              <a:t>                                                             </a:t>
            </a:r>
            <a:r>
              <a:rPr lang="fi-FI" altLang="ko-Kore-FI" sz="1800" b="0" i="0" dirty="0">
                <a:solidFill>
                  <a:srgbClr val="4E443C"/>
                </a:solidFill>
                <a:effectLst/>
                <a:latin typeface="Adelle"/>
              </a:rPr>
              <a:t> </a:t>
            </a:r>
            <a:r>
              <a:rPr lang="fi-FI" altLang="ko-Kore-FI" sz="1800" b="0" i="0" dirty="0" err="1">
                <a:solidFill>
                  <a:srgbClr val="4E443C"/>
                </a:solidFill>
                <a:effectLst/>
                <a:latin typeface="Adelle"/>
              </a:rPr>
              <a:t>fi</a:t>
            </a:r>
            <a:r>
              <a:rPr lang="fi-FI" altLang="ko-Kore-FI" sz="1800" b="0" i="0" dirty="0">
                <a:solidFill>
                  <a:srgbClr val="4E443C"/>
                </a:solidFill>
                <a:effectLst/>
                <a:latin typeface="Adelle"/>
              </a:rPr>
              <a:t>' HEAD</a:t>
            </a:r>
          </a:p>
        </p:txBody>
      </p:sp>
    </p:spTree>
    <p:extLst>
      <p:ext uri="{BB962C8B-B14F-4D97-AF65-F5344CB8AC3E}">
        <p14:creationId xmlns:p14="http://schemas.microsoft.com/office/powerpoint/2010/main" val="3704491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Git Tools – Reset (1)</a:t>
            </a:r>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lnSpcReduction="10000"/>
          </a:bodyPr>
          <a:lstStyle/>
          <a:p>
            <a:pPr algn="l"/>
            <a:r>
              <a:rPr lang="fi-FI" altLang="ko-Kore-FI" b="1" i="0" dirty="0" err="1">
                <a:solidFill>
                  <a:srgbClr val="4E443C"/>
                </a:solidFill>
                <a:effectLst/>
                <a:latin typeface="Adelle"/>
              </a:rPr>
              <a:t>The</a:t>
            </a:r>
            <a:r>
              <a:rPr lang="fi-FI" altLang="ko-Kore-FI" b="1" i="0" dirty="0">
                <a:solidFill>
                  <a:srgbClr val="4E443C"/>
                </a:solidFill>
                <a:effectLst/>
                <a:latin typeface="Adelle"/>
              </a:rPr>
              <a:t> HEAD</a:t>
            </a:r>
          </a:p>
          <a:p>
            <a:pPr lvl="1"/>
            <a:r>
              <a:rPr lang="fi-FI" altLang="ko-Kore-FI" b="0" i="0" dirty="0">
                <a:solidFill>
                  <a:srgbClr val="4E443C"/>
                </a:solidFill>
                <a:effectLst/>
                <a:latin typeface="Arial" panose="020B0604020202020204" pitchFamily="34" charset="0"/>
              </a:rPr>
              <a:t>HEAD is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pointer</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current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reference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which</a:t>
            </a:r>
            <a:r>
              <a:rPr lang="fi-FI" altLang="ko-Kore-FI" b="0" i="0" dirty="0">
                <a:solidFill>
                  <a:srgbClr val="4E443C"/>
                </a:solidFill>
                <a:effectLst/>
                <a:latin typeface="Arial" panose="020B0604020202020204" pitchFamily="34" charset="0"/>
              </a:rPr>
              <a:t> is in </a:t>
            </a:r>
            <a:r>
              <a:rPr lang="fi-FI" altLang="ko-Kore-FI" b="0" i="0" dirty="0" err="1">
                <a:solidFill>
                  <a:srgbClr val="4E443C"/>
                </a:solidFill>
                <a:effectLst/>
                <a:latin typeface="Arial" panose="020B0604020202020204" pitchFamily="34" charset="0"/>
              </a:rPr>
              <a:t>turn</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pointer</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made on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means</a:t>
            </a:r>
            <a:r>
              <a:rPr lang="fi-FI" altLang="ko-Kore-FI" b="0" i="0" dirty="0">
                <a:solidFill>
                  <a:srgbClr val="4E443C"/>
                </a:solidFill>
                <a:effectLst/>
                <a:latin typeface="Arial" panose="020B0604020202020204" pitchFamily="34" charset="0"/>
              </a:rPr>
              <a:t> HEAD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parent</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next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created</a:t>
            </a:r>
            <a:r>
              <a:rPr lang="fi-FI" altLang="ko-Kore-FI" b="0" i="0" dirty="0">
                <a:solidFill>
                  <a:srgbClr val="4E443C"/>
                </a:solidFill>
                <a:effectLst/>
                <a:latin typeface="Arial" panose="020B0604020202020204" pitchFamily="34" charset="0"/>
              </a:rPr>
              <a:t>.</a:t>
            </a:r>
            <a:endParaRPr lang="fi-FI" altLang="ko-Kore-FI" dirty="0">
              <a:solidFill>
                <a:srgbClr val="4E443C"/>
              </a:solidFill>
              <a:latin typeface="Adelle"/>
            </a:endParaRPr>
          </a:p>
          <a:p>
            <a:r>
              <a:rPr lang="fi-FI" altLang="ko-Kore-FI" b="1" i="0" dirty="0" err="1">
                <a:solidFill>
                  <a:srgbClr val="4E443C"/>
                </a:solidFill>
                <a:effectLst/>
                <a:latin typeface="Adelle"/>
              </a:rPr>
              <a:t>The</a:t>
            </a:r>
            <a:r>
              <a:rPr lang="fi-FI" altLang="ko-Kore-FI" b="1" i="0" dirty="0">
                <a:solidFill>
                  <a:srgbClr val="4E443C"/>
                </a:solidFill>
                <a:effectLst/>
                <a:latin typeface="Adelle"/>
              </a:rPr>
              <a:t> Index</a:t>
            </a:r>
          </a:p>
          <a:p>
            <a:pPr lvl="1"/>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1" i="0" dirty="0" err="1">
                <a:solidFill>
                  <a:srgbClr val="4E443C"/>
                </a:solidFill>
                <a:effectLst/>
                <a:latin typeface="Courier" pitchFamily="2" charset="0"/>
              </a:rPr>
              <a:t>index</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proposed</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next</a:t>
            </a:r>
            <a:r>
              <a:rPr lang="fi-FI" altLang="ko-Kore-FI" b="1" i="0" dirty="0">
                <a:solidFill>
                  <a:srgbClr val="4E443C"/>
                </a:solidFill>
                <a:effectLst/>
                <a:latin typeface="Arial" panose="020B0604020202020204" pitchFamily="34" charset="0"/>
              </a:rPr>
              <a:t> </a:t>
            </a:r>
            <a:r>
              <a:rPr lang="fi-FI" altLang="ko-Kore-FI" b="1"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We’ve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also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referring</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concept</a:t>
            </a:r>
            <a:r>
              <a:rPr lang="fi-FI" altLang="ko-Kore-FI" b="0" i="0" dirty="0">
                <a:solidFill>
                  <a:srgbClr val="4E443C"/>
                </a:solidFill>
                <a:effectLst/>
                <a:latin typeface="Arial" panose="020B0604020202020204" pitchFamily="34" charset="0"/>
              </a:rPr>
              <a:t> as </a:t>
            </a:r>
            <a:r>
              <a:rPr lang="fi-FI" altLang="ko-Kore-FI" b="0" i="0" dirty="0" err="1">
                <a:solidFill>
                  <a:srgbClr val="4E443C"/>
                </a:solidFill>
                <a:effectLst/>
                <a:latin typeface="Arial" panose="020B0604020202020204" pitchFamily="34" charset="0"/>
              </a:rPr>
              <a:t>Git’s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Staging</a:t>
            </a:r>
            <a:r>
              <a:rPr lang="fi-FI" altLang="ko-Kore-FI" b="0" i="0" dirty="0">
                <a:solidFill>
                  <a:srgbClr val="4E443C"/>
                </a:solidFill>
                <a:effectLst/>
                <a:latin typeface="Arial" panose="020B0604020202020204" pitchFamily="34" charset="0"/>
              </a:rPr>
              <a:t> Area” as </a:t>
            </a:r>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what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looks</a:t>
            </a:r>
            <a:r>
              <a:rPr lang="fi-FI" altLang="ko-Kore-FI" b="0" i="0" dirty="0">
                <a:solidFill>
                  <a:srgbClr val="4E443C"/>
                </a:solidFill>
                <a:effectLst/>
                <a:latin typeface="Arial" panose="020B0604020202020204" pitchFamily="34" charset="0"/>
              </a:rPr>
              <a:t> at </a:t>
            </a:r>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commit</a:t>
            </a:r>
            <a:r>
              <a:rPr lang="fi-FI" altLang="ko-Kore-FI" b="0" i="0" dirty="0">
                <a:solidFill>
                  <a:srgbClr val="4E443C"/>
                </a:solidFill>
                <a:effectLst/>
                <a:latin typeface="Arial" panose="020B0604020202020204" pitchFamily="34" charset="0"/>
              </a:rPr>
              <a:t>.</a:t>
            </a:r>
          </a:p>
          <a:p>
            <a:pPr algn="l"/>
            <a:r>
              <a:rPr lang="fi-FI" altLang="ko-Kore-FI" b="1" i="0" dirty="0" err="1">
                <a:solidFill>
                  <a:srgbClr val="4E443C"/>
                </a:solidFill>
                <a:effectLst/>
                <a:latin typeface="Adelle"/>
              </a:rPr>
              <a:t>The</a:t>
            </a:r>
            <a:r>
              <a:rPr lang="fi-FI" altLang="ko-Kore-FI" b="1" i="0" dirty="0">
                <a:solidFill>
                  <a:srgbClr val="4E443C"/>
                </a:solidFill>
                <a:effectLst/>
                <a:latin typeface="Adelle"/>
              </a:rPr>
              <a:t> </a:t>
            </a:r>
            <a:r>
              <a:rPr lang="fi-FI" altLang="ko-Kore-FI" b="1" i="0" dirty="0" err="1">
                <a:solidFill>
                  <a:srgbClr val="4E443C"/>
                </a:solidFill>
                <a:effectLst/>
                <a:latin typeface="Adelle"/>
              </a:rPr>
              <a:t>Working</a:t>
            </a:r>
            <a:r>
              <a:rPr lang="fi-FI" altLang="ko-Kore-FI" b="1" i="0" dirty="0">
                <a:solidFill>
                  <a:srgbClr val="4E443C"/>
                </a:solidFill>
                <a:effectLst/>
                <a:latin typeface="Adelle"/>
              </a:rPr>
              <a:t> Directory</a:t>
            </a:r>
            <a:endParaRPr lang="fi-FI" altLang="ko-Kore-FI" dirty="0">
              <a:solidFill>
                <a:srgbClr val="4E443C"/>
              </a:solidFill>
              <a:latin typeface="Adelle"/>
            </a:endParaRPr>
          </a:p>
          <a:p>
            <a:pPr lvl="1"/>
            <a:r>
              <a:rPr lang="fi-FI" altLang="ko-Kore-FI" b="0" i="0" dirty="0" err="1">
                <a:solidFill>
                  <a:srgbClr val="4E443C"/>
                </a:solidFill>
                <a:effectLst/>
                <a:latin typeface="Arial" panose="020B0604020202020204" pitchFamily="34" charset="0"/>
              </a:rPr>
              <a:t>Think</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directory</a:t>
            </a:r>
            <a:r>
              <a:rPr lang="fi-FI" altLang="ko-Kore-FI" b="0" i="0" dirty="0">
                <a:solidFill>
                  <a:srgbClr val="4E443C"/>
                </a:solidFill>
                <a:effectLst/>
                <a:latin typeface="Arial" panose="020B0604020202020204" pitchFamily="34" charset="0"/>
              </a:rPr>
              <a:t> as a </a:t>
            </a:r>
            <a:r>
              <a:rPr lang="fi-FI" altLang="ko-Kore-FI" b="1" i="0" dirty="0" err="1">
                <a:solidFill>
                  <a:srgbClr val="4E443C"/>
                </a:solidFill>
                <a:effectLst/>
                <a:latin typeface="Arial" panose="020B0604020202020204" pitchFamily="34" charset="0"/>
              </a:rPr>
              <a:t>sandbox</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out </a:t>
            </a:r>
            <a:r>
              <a:rPr lang="fi-FI" altLang="ko-Kore-FI" b="0" i="0" dirty="0" err="1">
                <a:solidFill>
                  <a:srgbClr val="4E443C"/>
                </a:solidFill>
                <a:effectLst/>
                <a:latin typeface="Arial" panose="020B0604020202020204" pitchFamily="34" charset="0"/>
              </a:rPr>
              <a:t>before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committing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staging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area</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index</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then</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history</a:t>
            </a:r>
            <a:r>
              <a:rPr lang="fi-FI" altLang="ko-Kore-FI" b="0" i="0" dirty="0">
                <a:solidFill>
                  <a:srgbClr val="4E443C"/>
                </a:solidFill>
                <a:effectLst/>
                <a:latin typeface="Arial" panose="020B0604020202020204" pitchFamily="34" charset="0"/>
              </a:rPr>
              <a:t>.</a:t>
            </a:r>
            <a:endParaRPr lang="fi-FI" altLang="ko-Kore-FI" b="1" i="0" dirty="0">
              <a:solidFill>
                <a:srgbClr val="4E443C"/>
              </a:solidFill>
              <a:effectLst/>
              <a:latin typeface="Adelle"/>
            </a:endParaRPr>
          </a:p>
        </p:txBody>
      </p:sp>
    </p:spTree>
    <p:extLst>
      <p:ext uri="{BB962C8B-B14F-4D97-AF65-F5344CB8AC3E}">
        <p14:creationId xmlns:p14="http://schemas.microsoft.com/office/powerpoint/2010/main" val="1815437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set workflow">
            <a:extLst>
              <a:ext uri="{FF2B5EF4-FFF2-40B4-BE49-F238E27FC236}">
                <a16:creationId xmlns:a16="http://schemas.microsoft.com/office/drawing/2014/main" id="{B9FFA6B3-4B2F-5843-8E10-768555CC3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628650"/>
            <a:ext cx="10160000"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138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Git Tools – Reset (2)</a:t>
            </a:r>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a:bodyPr>
          <a:lstStyle/>
          <a:p>
            <a:pPr algn="l"/>
            <a:r>
              <a:rPr lang="fi-FI" altLang="ko-Kore-FI" b="1" i="0" dirty="0" err="1">
                <a:solidFill>
                  <a:srgbClr val="4E443C"/>
                </a:solidFill>
                <a:effectLst/>
                <a:latin typeface="Adelle"/>
              </a:rPr>
              <a:t>The</a:t>
            </a:r>
            <a:r>
              <a:rPr lang="fi-FI" altLang="ko-Kore-FI" b="1" i="0" dirty="0">
                <a:solidFill>
                  <a:srgbClr val="4E443C"/>
                </a:solidFill>
                <a:effectLst/>
                <a:latin typeface="Adelle"/>
              </a:rPr>
              <a:t> </a:t>
            </a:r>
            <a:r>
              <a:rPr lang="fi-FI" altLang="ko-Kore-FI" b="1" i="0" dirty="0" err="1">
                <a:solidFill>
                  <a:srgbClr val="4E443C"/>
                </a:solidFill>
                <a:effectLst/>
                <a:latin typeface="Adelle"/>
              </a:rPr>
              <a:t>Role</a:t>
            </a:r>
            <a:r>
              <a:rPr lang="fi-FI" altLang="ko-Kore-FI" b="1" i="0" dirty="0">
                <a:solidFill>
                  <a:srgbClr val="4E443C"/>
                </a:solidFill>
                <a:effectLst/>
                <a:latin typeface="Adelle"/>
              </a:rPr>
              <a:t> of </a:t>
            </a:r>
            <a:r>
              <a:rPr lang="fi-FI" altLang="ko-Kore-FI" b="1" i="0" dirty="0" err="1">
                <a:solidFill>
                  <a:srgbClr val="4E443C"/>
                </a:solidFill>
                <a:effectLst/>
                <a:latin typeface="Adelle"/>
              </a:rPr>
              <a:t>Reset</a:t>
            </a:r>
            <a:endParaRPr lang="fi-FI" altLang="ko-Kore-FI" b="1" i="0" dirty="0">
              <a:solidFill>
                <a:srgbClr val="4E443C"/>
              </a:solidFill>
              <a:effectLst/>
              <a:latin typeface="Adelle"/>
            </a:endParaRPr>
          </a:p>
          <a:p>
            <a:pPr lvl="1"/>
            <a:r>
              <a:rPr lang="fi-FI" altLang="ko-Kore-FI" b="1" i="0" dirty="0" err="1">
                <a:solidFill>
                  <a:srgbClr val="4E443C"/>
                </a:solidFill>
                <a:effectLst/>
                <a:latin typeface="Adelle"/>
              </a:rPr>
              <a:t>Step</a:t>
            </a:r>
            <a:r>
              <a:rPr lang="fi-FI" altLang="ko-Kore-FI" b="1" i="0" dirty="0">
                <a:solidFill>
                  <a:srgbClr val="4E443C"/>
                </a:solidFill>
                <a:effectLst/>
                <a:latin typeface="Adelle"/>
              </a:rPr>
              <a:t> 1: </a:t>
            </a:r>
            <a:r>
              <a:rPr lang="fi-FI" altLang="ko-Kore-FI" b="1" i="0" dirty="0" err="1">
                <a:solidFill>
                  <a:srgbClr val="4E443C"/>
                </a:solidFill>
                <a:effectLst/>
                <a:latin typeface="Adelle"/>
              </a:rPr>
              <a:t>Move</a:t>
            </a:r>
            <a:r>
              <a:rPr lang="fi-FI" altLang="ko-Kore-FI" b="1" i="0" dirty="0">
                <a:solidFill>
                  <a:srgbClr val="4E443C"/>
                </a:solidFill>
                <a:effectLst/>
                <a:latin typeface="Adelle"/>
              </a:rPr>
              <a:t> HEAD : </a:t>
            </a:r>
            <a:r>
              <a:rPr lang="fi-FI" altLang="ko-Kore-FI" b="1" i="0" dirty="0" err="1">
                <a:solidFill>
                  <a:srgbClr val="4E443C"/>
                </a:solidFill>
                <a:effectLst/>
                <a:latin typeface="Adelle"/>
              </a:rPr>
              <a:t>git</a:t>
            </a:r>
            <a:r>
              <a:rPr lang="fi-FI" altLang="ko-Kore-FI" b="1" i="0" dirty="0">
                <a:solidFill>
                  <a:srgbClr val="4E443C"/>
                </a:solidFill>
                <a:effectLst/>
                <a:latin typeface="Adelle"/>
              </a:rPr>
              <a:t> </a:t>
            </a:r>
            <a:r>
              <a:rPr lang="fi-FI" altLang="ko-Kore-FI" b="1" i="0" dirty="0" err="1">
                <a:solidFill>
                  <a:srgbClr val="4E443C"/>
                </a:solidFill>
                <a:effectLst/>
                <a:latin typeface="Adelle"/>
              </a:rPr>
              <a:t>reset</a:t>
            </a:r>
            <a:r>
              <a:rPr lang="fi-FI" altLang="ko-Kore-FI" b="1" i="0" dirty="0">
                <a:solidFill>
                  <a:srgbClr val="4E443C"/>
                </a:solidFill>
                <a:effectLst/>
                <a:latin typeface="Adelle"/>
              </a:rPr>
              <a:t> (--soft) HEAD~</a:t>
            </a:r>
          </a:p>
          <a:p>
            <a:pPr lvl="2"/>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isn’t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same</a:t>
            </a:r>
            <a:r>
              <a:rPr lang="fi-FI" altLang="ko-Kore-FI" b="0" i="0" dirty="0">
                <a:solidFill>
                  <a:srgbClr val="4E443C"/>
                </a:solidFill>
                <a:effectLst/>
                <a:latin typeface="Arial" panose="020B0604020202020204" pitchFamily="34" charset="0"/>
              </a:rPr>
              <a:t> as </a:t>
            </a:r>
            <a:r>
              <a:rPr lang="fi-FI" altLang="ko-Kore-FI" b="0" i="0" dirty="0" err="1">
                <a:solidFill>
                  <a:srgbClr val="4E443C"/>
                </a:solidFill>
                <a:effectLst/>
                <a:latin typeface="Arial" panose="020B0604020202020204" pitchFamily="34" charset="0"/>
              </a:rPr>
              <a:t>changing</a:t>
            </a:r>
            <a:r>
              <a:rPr lang="fi-FI" altLang="ko-Kore-FI" b="0" i="0" dirty="0">
                <a:solidFill>
                  <a:srgbClr val="4E443C"/>
                </a:solidFill>
                <a:effectLst/>
                <a:latin typeface="Arial" panose="020B0604020202020204" pitchFamily="34" charset="0"/>
              </a:rPr>
              <a:t> HEAD </a:t>
            </a:r>
            <a:r>
              <a:rPr lang="fi-FI" altLang="ko-Kore-FI" b="0" i="0" dirty="0" err="1">
                <a:solidFill>
                  <a:srgbClr val="4E443C"/>
                </a:solidFill>
                <a:effectLst/>
                <a:latin typeface="Arial" panose="020B0604020202020204" pitchFamily="34" charset="0"/>
              </a:rPr>
              <a:t>itself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which</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what</a:t>
            </a:r>
            <a:r>
              <a:rPr lang="fi-FI" altLang="ko-Kore-FI" b="0" i="0" dirty="0">
                <a:solidFill>
                  <a:srgbClr val="4E443C"/>
                </a:solidFill>
                <a:effectLst/>
                <a:latin typeface="Arial" panose="020B0604020202020204" pitchFamily="34" charset="0"/>
              </a:rPr>
              <a:t> </a:t>
            </a:r>
            <a:r>
              <a:rPr lang="fi-FI" altLang="ko-Kore-FI" dirty="0" err="1"/>
              <a:t>checkout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does</a:t>
            </a:r>
            <a:r>
              <a:rPr lang="fi-FI" altLang="ko-Kore-FI" b="0" i="0" dirty="0">
                <a:solidFill>
                  <a:srgbClr val="4E443C"/>
                </a:solidFill>
                <a:effectLst/>
                <a:latin typeface="Arial" panose="020B0604020202020204" pitchFamily="34" charset="0"/>
              </a:rPr>
              <a:t>); </a:t>
            </a:r>
            <a:r>
              <a:rPr lang="fi-FI" altLang="ko-Kore-FI" dirty="0" err="1"/>
              <a:t>reset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moves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HEAD is </a:t>
            </a:r>
            <a:r>
              <a:rPr lang="fi-FI" altLang="ko-Kore-FI" b="0" i="0" dirty="0" err="1">
                <a:solidFill>
                  <a:srgbClr val="4E443C"/>
                </a:solidFill>
                <a:effectLst/>
                <a:latin typeface="Arial" panose="020B0604020202020204" pitchFamily="34" charset="0"/>
              </a:rPr>
              <a:t>pointing</a:t>
            </a:r>
            <a:r>
              <a:rPr lang="fi-FI" altLang="ko-Kore-FI" b="0" i="0" dirty="0">
                <a:solidFill>
                  <a:srgbClr val="4E443C"/>
                </a:solidFill>
                <a:effectLst/>
                <a:latin typeface="Arial" panose="020B0604020202020204" pitchFamily="34" charset="0"/>
              </a:rPr>
              <a:t> to</a:t>
            </a:r>
            <a:endParaRPr lang="fi-FI" altLang="ko-Kore-FI" b="1" dirty="0">
              <a:solidFill>
                <a:srgbClr val="4E443C"/>
              </a:solidFill>
              <a:latin typeface="Adelle"/>
            </a:endParaRPr>
          </a:p>
          <a:p>
            <a:pPr lvl="2"/>
            <a:r>
              <a:rPr lang="fi-FI" altLang="ko-Kore-FI" dirty="0" err="1">
                <a:solidFill>
                  <a:srgbClr val="4E443C"/>
                </a:solidFill>
                <a:latin typeface="Arial" panose="020B0604020202020204" pitchFamily="34" charset="0"/>
              </a:rPr>
              <a:t>This</a:t>
            </a:r>
            <a:r>
              <a:rPr lang="fi-FI" altLang="ko-Kore-FI" dirty="0">
                <a:solidFill>
                  <a:srgbClr val="4E443C"/>
                </a:solidFill>
                <a:latin typeface="Arial" panose="020B0604020202020204" pitchFamily="34" charset="0"/>
              </a:rPr>
              <a:t> </a:t>
            </a:r>
            <a:r>
              <a:rPr lang="fi-FI" altLang="ko-Kore-FI" dirty="0" err="1">
                <a:solidFill>
                  <a:srgbClr val="4E443C"/>
                </a:solidFill>
                <a:latin typeface="Arial" panose="020B0604020202020204" pitchFamily="34" charset="0"/>
              </a:rPr>
              <a:t>does</a:t>
            </a:r>
            <a:r>
              <a:rPr lang="fi-FI" altLang="ko-Kore-FI" dirty="0">
                <a:solidFill>
                  <a:srgbClr val="4E443C"/>
                </a:solidFill>
                <a:latin typeface="Arial" panose="020B0604020202020204" pitchFamily="34" charset="0"/>
              </a:rPr>
              <a:t> </a:t>
            </a:r>
            <a:r>
              <a:rPr lang="fi-FI" altLang="ko-Kore-FI" dirty="0" err="1">
                <a:solidFill>
                  <a:srgbClr val="4E443C"/>
                </a:solidFill>
                <a:latin typeface="Arial" panose="020B0604020202020204" pitchFamily="34" charset="0"/>
              </a:rPr>
              <a:t>not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index</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Only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undo</a:t>
            </a:r>
            <a:r>
              <a:rPr lang="fi-FI" altLang="ko-Kore-FI" dirty="0" err="1">
                <a:solidFill>
                  <a:srgbClr val="4E443C"/>
                </a:solidFill>
                <a:latin typeface="Arial" panose="020B0604020202020204" pitchFamily="34" charset="0"/>
              </a:rPr>
              <a:t>es</a:t>
            </a:r>
            <a:r>
              <a:rPr lang="fi-FI" altLang="ko-Kore-FI" dirty="0">
                <a:solidFill>
                  <a:srgbClr val="4E443C"/>
                </a:solidFill>
                <a:latin typeface="Arial" panose="020B0604020202020204" pitchFamily="34" charset="0"/>
              </a:rPr>
              <a:t> </a:t>
            </a:r>
            <a:r>
              <a:rPr lang="fi-FI" altLang="ko-Kore-FI" dirty="0" err="1">
                <a:solidFill>
                  <a:srgbClr val="4E443C"/>
                </a:solidFill>
                <a:latin typeface="Arial" panose="020B0604020202020204" pitchFamily="34" charset="0"/>
              </a:rPr>
              <a:t>commit</a:t>
            </a:r>
            <a:r>
              <a:rPr lang="fi-FI" altLang="ko-Kore-FI" dirty="0">
                <a:solidFill>
                  <a:srgbClr val="4E443C"/>
                </a:solidFill>
                <a:latin typeface="Arial" panose="020B0604020202020204" pitchFamily="34" charset="0"/>
              </a:rPr>
              <a:t>)</a:t>
            </a:r>
            <a:endParaRPr lang="fi-FI" altLang="ko-Kore-FI" b="1" i="0" dirty="0">
              <a:solidFill>
                <a:srgbClr val="4E443C"/>
              </a:solidFill>
              <a:effectLst/>
              <a:latin typeface="Adelle"/>
            </a:endParaRPr>
          </a:p>
          <a:p>
            <a:pPr lvl="1"/>
            <a:r>
              <a:rPr lang="fi-FI" altLang="ko-Kore-FI" b="1" i="0" dirty="0" err="1">
                <a:solidFill>
                  <a:srgbClr val="4E443C"/>
                </a:solidFill>
                <a:effectLst/>
                <a:latin typeface="Adelle"/>
              </a:rPr>
              <a:t>Step</a:t>
            </a:r>
            <a:r>
              <a:rPr lang="fi-FI" altLang="ko-Kore-FI" b="1" i="0" dirty="0">
                <a:solidFill>
                  <a:srgbClr val="4E443C"/>
                </a:solidFill>
                <a:effectLst/>
                <a:latin typeface="Adelle"/>
              </a:rPr>
              <a:t> 2: </a:t>
            </a:r>
            <a:r>
              <a:rPr lang="fi-FI" altLang="ko-Kore-FI" b="1" i="0" dirty="0" err="1">
                <a:solidFill>
                  <a:srgbClr val="4E443C"/>
                </a:solidFill>
                <a:effectLst/>
                <a:latin typeface="Adelle"/>
              </a:rPr>
              <a:t>Updating</a:t>
            </a:r>
            <a:r>
              <a:rPr lang="fi-FI" altLang="ko-Kore-FI" b="1" i="0" dirty="0">
                <a:solidFill>
                  <a:srgbClr val="4E443C"/>
                </a:solidFill>
                <a:effectLst/>
                <a:latin typeface="Adelle"/>
              </a:rPr>
              <a:t> </a:t>
            </a:r>
            <a:r>
              <a:rPr lang="fi-FI" altLang="ko-Kore-FI" b="1" i="0" dirty="0" err="1">
                <a:solidFill>
                  <a:srgbClr val="4E443C"/>
                </a:solidFill>
                <a:effectLst/>
                <a:latin typeface="Adelle"/>
              </a:rPr>
              <a:t>the</a:t>
            </a:r>
            <a:r>
              <a:rPr lang="fi-FI" altLang="ko-Kore-FI" b="1" i="0" dirty="0">
                <a:solidFill>
                  <a:srgbClr val="4E443C"/>
                </a:solidFill>
                <a:effectLst/>
                <a:latin typeface="Adelle"/>
              </a:rPr>
              <a:t> Index (</a:t>
            </a:r>
            <a:r>
              <a:rPr lang="fi-FI" altLang="ko-Kore-FI" b="1" i="0" dirty="0" err="1">
                <a:solidFill>
                  <a:srgbClr val="4E443C"/>
                </a:solidFill>
                <a:effectLst/>
                <a:latin typeface="Adelle"/>
              </a:rPr>
              <a:t>default</a:t>
            </a:r>
            <a:r>
              <a:rPr lang="fi-FI" altLang="ko-Kore-FI" b="1" i="0" dirty="0">
                <a:solidFill>
                  <a:srgbClr val="4E443C"/>
                </a:solidFill>
                <a:effectLst/>
                <a:latin typeface="Adelle"/>
              </a:rPr>
              <a:t>) : </a:t>
            </a:r>
            <a:r>
              <a:rPr lang="fi-FI" altLang="ko-Kore-FI" b="1" i="0" dirty="0" err="1">
                <a:solidFill>
                  <a:srgbClr val="4E443C"/>
                </a:solidFill>
                <a:effectLst/>
                <a:latin typeface="Adelle"/>
              </a:rPr>
              <a:t>git</a:t>
            </a:r>
            <a:r>
              <a:rPr lang="fi-FI" altLang="ko-Kore-FI" b="1" i="0" dirty="0">
                <a:solidFill>
                  <a:srgbClr val="4E443C"/>
                </a:solidFill>
                <a:effectLst/>
                <a:latin typeface="Adelle"/>
              </a:rPr>
              <a:t> </a:t>
            </a:r>
            <a:r>
              <a:rPr lang="fi-FI" altLang="ko-Kore-FI" b="1" i="0" dirty="0" err="1">
                <a:solidFill>
                  <a:srgbClr val="4E443C"/>
                </a:solidFill>
                <a:effectLst/>
                <a:latin typeface="Adelle"/>
              </a:rPr>
              <a:t>reset</a:t>
            </a:r>
            <a:r>
              <a:rPr lang="fi-FI" altLang="ko-Kore-FI" b="1" i="0" dirty="0">
                <a:solidFill>
                  <a:srgbClr val="4E443C"/>
                </a:solidFill>
                <a:effectLst/>
                <a:latin typeface="Adelle"/>
              </a:rPr>
              <a:t> (--</a:t>
            </a:r>
            <a:r>
              <a:rPr lang="fi-FI" altLang="ko-Kore-FI" b="1" i="0" dirty="0" err="1">
                <a:solidFill>
                  <a:srgbClr val="4E443C"/>
                </a:solidFill>
                <a:effectLst/>
                <a:latin typeface="Adelle"/>
              </a:rPr>
              <a:t>mixed</a:t>
            </a:r>
            <a:r>
              <a:rPr lang="fi-FI" altLang="ko-Kore-FI" b="1" i="0" dirty="0">
                <a:solidFill>
                  <a:srgbClr val="4E443C"/>
                </a:solidFill>
                <a:effectLst/>
                <a:latin typeface="Adelle"/>
              </a:rPr>
              <a:t>) HEAD~</a:t>
            </a:r>
          </a:p>
          <a:p>
            <a:pPr lvl="2"/>
            <a:r>
              <a:rPr lang="fi-FI" altLang="ko-Kore-FI" b="0" i="0" dirty="0" err="1">
                <a:solidFill>
                  <a:srgbClr val="4E443C"/>
                </a:solidFill>
                <a:effectLst/>
                <a:latin typeface="Arial" panose="020B0604020202020204" pitchFamily="34" charset="0"/>
              </a:rPr>
              <a:t>update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index</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contents</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whatever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snapshot</a:t>
            </a:r>
            <a:r>
              <a:rPr lang="fi-FI" altLang="ko-Kore-FI" b="0" i="0" dirty="0">
                <a:solidFill>
                  <a:srgbClr val="4E443C"/>
                </a:solidFill>
                <a:effectLst/>
                <a:latin typeface="Arial" panose="020B0604020202020204" pitchFamily="34" charset="0"/>
              </a:rPr>
              <a:t> HEAD </a:t>
            </a:r>
            <a:r>
              <a:rPr lang="fi-FI" altLang="ko-Kore-FI" b="0" i="0" dirty="0" err="1">
                <a:solidFill>
                  <a:srgbClr val="4E443C"/>
                </a:solidFill>
                <a:effectLst/>
                <a:latin typeface="Arial" panose="020B0604020202020204" pitchFamily="34" charset="0"/>
              </a:rPr>
              <a:t>now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points</a:t>
            </a:r>
            <a:r>
              <a:rPr lang="fi-FI" altLang="ko-Kore-FI" b="0" i="0" dirty="0">
                <a:solidFill>
                  <a:srgbClr val="4E443C"/>
                </a:solidFill>
                <a:effectLst/>
                <a:latin typeface="Arial" panose="020B0604020202020204" pitchFamily="34" charset="0"/>
              </a:rPr>
              <a:t> to.</a:t>
            </a:r>
          </a:p>
          <a:p>
            <a:pPr lvl="2"/>
            <a:r>
              <a:rPr lang="en-US" altLang="ko-Kore-FI" b="1" dirty="0">
                <a:solidFill>
                  <a:srgbClr val="4E443C"/>
                </a:solidFill>
                <a:latin typeface="Arial" panose="020B0604020202020204" pitchFamily="34" charset="0"/>
              </a:rPr>
              <a:t>Undoes commit and </a:t>
            </a:r>
            <a:r>
              <a:rPr lang="en-US" altLang="ko-Kore-FI" b="1" dirty="0" err="1">
                <a:solidFill>
                  <a:srgbClr val="4E443C"/>
                </a:solidFill>
                <a:latin typeface="Arial" panose="020B0604020202020204" pitchFamily="34" charset="0"/>
              </a:rPr>
              <a:t>unstaged</a:t>
            </a:r>
            <a:r>
              <a:rPr lang="en-US" altLang="ko-Kore-FI" b="1" dirty="0">
                <a:solidFill>
                  <a:srgbClr val="4E443C"/>
                </a:solidFill>
                <a:latin typeface="Arial" panose="020B0604020202020204" pitchFamily="34" charset="0"/>
              </a:rPr>
              <a:t> everything.</a:t>
            </a:r>
          </a:p>
          <a:p>
            <a:pPr lvl="1"/>
            <a:r>
              <a:rPr lang="fi-FI" altLang="ko-Kore-FI" b="1" i="0" dirty="0" err="1">
                <a:solidFill>
                  <a:srgbClr val="4E443C"/>
                </a:solidFill>
                <a:effectLst/>
                <a:latin typeface="Adelle"/>
              </a:rPr>
              <a:t>Step</a:t>
            </a:r>
            <a:r>
              <a:rPr lang="fi-FI" altLang="ko-Kore-FI" b="1" i="0" dirty="0">
                <a:solidFill>
                  <a:srgbClr val="4E443C"/>
                </a:solidFill>
                <a:effectLst/>
                <a:latin typeface="Adelle"/>
              </a:rPr>
              <a:t> 3: </a:t>
            </a:r>
            <a:r>
              <a:rPr lang="fi-FI" altLang="ko-Kore-FI" b="1" i="0" dirty="0" err="1">
                <a:solidFill>
                  <a:srgbClr val="4E443C"/>
                </a:solidFill>
                <a:effectLst/>
                <a:latin typeface="Adelle"/>
              </a:rPr>
              <a:t>Updating</a:t>
            </a:r>
            <a:r>
              <a:rPr lang="fi-FI" altLang="ko-Kore-FI" b="1" i="0" dirty="0">
                <a:solidFill>
                  <a:srgbClr val="4E443C"/>
                </a:solidFill>
                <a:effectLst/>
                <a:latin typeface="Adelle"/>
              </a:rPr>
              <a:t> </a:t>
            </a:r>
            <a:r>
              <a:rPr lang="fi-FI" altLang="ko-Kore-FI" b="1" i="0" dirty="0" err="1">
                <a:solidFill>
                  <a:srgbClr val="4E443C"/>
                </a:solidFill>
                <a:effectLst/>
                <a:latin typeface="Adelle"/>
              </a:rPr>
              <a:t>the</a:t>
            </a:r>
            <a:r>
              <a:rPr lang="fi-FI" altLang="ko-Kore-FI" b="1" i="0" dirty="0">
                <a:solidFill>
                  <a:srgbClr val="4E443C"/>
                </a:solidFill>
                <a:effectLst/>
                <a:latin typeface="Adelle"/>
              </a:rPr>
              <a:t> </a:t>
            </a:r>
            <a:r>
              <a:rPr lang="fi-FI" altLang="ko-Kore-FI" b="1" i="0" dirty="0" err="1">
                <a:solidFill>
                  <a:srgbClr val="4E443C"/>
                </a:solidFill>
                <a:effectLst/>
                <a:latin typeface="Adelle"/>
              </a:rPr>
              <a:t>Working</a:t>
            </a:r>
            <a:r>
              <a:rPr lang="fi-FI" altLang="ko-Kore-FI" b="1" i="0" dirty="0">
                <a:solidFill>
                  <a:srgbClr val="4E443C"/>
                </a:solidFill>
                <a:effectLst/>
                <a:latin typeface="Adelle"/>
              </a:rPr>
              <a:t> Directory : </a:t>
            </a:r>
            <a:r>
              <a:rPr lang="fi-FI" altLang="ko-Kore-FI" b="1" i="0" dirty="0" err="1">
                <a:solidFill>
                  <a:srgbClr val="4E443C"/>
                </a:solidFill>
                <a:effectLst/>
                <a:latin typeface="Adelle"/>
              </a:rPr>
              <a:t>git</a:t>
            </a:r>
            <a:r>
              <a:rPr lang="fi-FI" altLang="ko-Kore-FI" b="1" i="0" dirty="0">
                <a:solidFill>
                  <a:srgbClr val="4E443C"/>
                </a:solidFill>
                <a:effectLst/>
                <a:latin typeface="Adelle"/>
              </a:rPr>
              <a:t> </a:t>
            </a:r>
            <a:r>
              <a:rPr lang="fi-FI" altLang="ko-Kore-FI" b="1" i="0" dirty="0" err="1">
                <a:solidFill>
                  <a:srgbClr val="4E443C"/>
                </a:solidFill>
                <a:effectLst/>
                <a:latin typeface="Adelle"/>
              </a:rPr>
              <a:t>reset</a:t>
            </a:r>
            <a:r>
              <a:rPr lang="fi-FI" altLang="ko-Kore-FI" b="1" i="0" dirty="0">
                <a:solidFill>
                  <a:srgbClr val="4E443C"/>
                </a:solidFill>
                <a:effectLst/>
                <a:latin typeface="Adelle"/>
              </a:rPr>
              <a:t> (--</a:t>
            </a:r>
            <a:r>
              <a:rPr lang="fi-FI" altLang="ko-Kore-FI" b="1" i="0" dirty="0" err="1">
                <a:solidFill>
                  <a:srgbClr val="4E443C"/>
                </a:solidFill>
                <a:effectLst/>
                <a:latin typeface="Adelle"/>
              </a:rPr>
              <a:t>hard</a:t>
            </a:r>
            <a:r>
              <a:rPr lang="fi-FI" altLang="ko-Kore-FI" b="1" i="0" dirty="0">
                <a:solidFill>
                  <a:srgbClr val="4E443C"/>
                </a:solidFill>
                <a:effectLst/>
                <a:latin typeface="Adelle"/>
              </a:rPr>
              <a:t>) HEAD~</a:t>
            </a:r>
          </a:p>
          <a:p>
            <a:pPr lvl="2"/>
            <a:r>
              <a:rPr lang="fi-FI" altLang="ko-Kore-FI" b="0" i="0" dirty="0" err="1">
                <a:solidFill>
                  <a:srgbClr val="4E443C"/>
                </a:solidFill>
                <a:effectLst/>
                <a:latin typeface="Arial" panose="020B0604020202020204" pitchFamily="34" charset="0"/>
              </a:rPr>
              <a:t>Undoes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1" i="0" dirty="0">
                <a:solidFill>
                  <a:srgbClr val="4E443C"/>
                </a:solidFill>
                <a:effectLst/>
                <a:latin typeface="Arial" panose="020B0604020202020204" pitchFamily="34" charset="0"/>
              </a:rPr>
              <a:t>and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did</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directory</a:t>
            </a:r>
            <a:r>
              <a:rPr lang="fi-FI" altLang="ko-Kore-FI" b="0" i="0" dirty="0">
                <a:solidFill>
                  <a:srgbClr val="4E443C"/>
                </a:solidFill>
                <a:effectLst/>
                <a:latin typeface="Arial" panose="020B0604020202020204" pitchFamily="34" charset="0"/>
              </a:rPr>
              <a:t>.</a:t>
            </a:r>
          </a:p>
          <a:p>
            <a:pPr lvl="2"/>
            <a:r>
              <a:rPr lang="fi-FI" altLang="ko-Kore-FI" b="0" i="0" dirty="0" err="1">
                <a:solidFill>
                  <a:srgbClr val="4E443C"/>
                </a:solidFill>
                <a:effectLst/>
                <a:latin typeface="Arial" panose="020B0604020202020204" pitchFamily="34" charset="0"/>
              </a:rPr>
              <a:t>if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not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committed</a:t>
            </a:r>
            <a:r>
              <a:rPr lang="fi-FI" altLang="ko-Kore-FI" b="0" i="0" dirty="0">
                <a:solidFill>
                  <a:srgbClr val="4E443C"/>
                </a:solidFill>
                <a:effectLst/>
                <a:latin typeface="Arial" panose="020B0604020202020204" pitchFamily="34" charset="0"/>
              </a:rPr>
              <a:t> it,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would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overwritten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a:t>
            </a:r>
            <a:r>
              <a:rPr lang="fi-FI" altLang="ko-Kore-FI" b="0" i="0" dirty="0">
                <a:solidFill>
                  <a:srgbClr val="4E443C"/>
                </a:solidFill>
                <a:effectLst/>
                <a:latin typeface="Arial" panose="020B0604020202020204" pitchFamily="34" charset="0"/>
              </a:rPr>
              <a:t> and it </a:t>
            </a:r>
            <a:r>
              <a:rPr lang="fi-FI" altLang="ko-Kore-FI" b="0" i="0" dirty="0" err="1">
                <a:solidFill>
                  <a:srgbClr val="4E443C"/>
                </a:solidFill>
                <a:effectLst/>
                <a:latin typeface="Arial" panose="020B0604020202020204" pitchFamily="34" charset="0"/>
              </a:rPr>
              <a:t>would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unrecoverable</a:t>
            </a:r>
            <a:r>
              <a:rPr lang="fi-FI" altLang="ko-Kore-FI" b="0" i="0" dirty="0">
                <a:solidFill>
                  <a:srgbClr val="4E443C"/>
                </a:solidFill>
                <a:effectLst/>
                <a:latin typeface="Arial" panose="020B0604020202020204" pitchFamily="34" charset="0"/>
              </a:rPr>
              <a:t>.</a:t>
            </a:r>
            <a:endParaRPr lang="fi-FI" altLang="ko-Kore-FI" b="1" i="0" dirty="0">
              <a:solidFill>
                <a:srgbClr val="4E443C"/>
              </a:solidFill>
              <a:effectLst/>
              <a:latin typeface="Adelle"/>
            </a:endParaRPr>
          </a:p>
        </p:txBody>
      </p:sp>
    </p:spTree>
    <p:extLst>
      <p:ext uri="{BB962C8B-B14F-4D97-AF65-F5344CB8AC3E}">
        <p14:creationId xmlns:p14="http://schemas.microsoft.com/office/powerpoint/2010/main" val="5267553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et soft">
            <a:extLst>
              <a:ext uri="{FF2B5EF4-FFF2-40B4-BE49-F238E27FC236}">
                <a16:creationId xmlns:a16="http://schemas.microsoft.com/office/drawing/2014/main" id="{8B502139-E5A9-8947-AD9E-48159BDB8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0"/>
            <a:ext cx="78152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63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et mixed">
            <a:extLst>
              <a:ext uri="{FF2B5EF4-FFF2-40B4-BE49-F238E27FC236}">
                <a16:creationId xmlns:a16="http://schemas.microsoft.com/office/drawing/2014/main" id="{E862E7FA-9FA2-4043-AA6B-FFFFF86FE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0"/>
            <a:ext cx="78152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58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1F6C9B2C-68C2-2347-81FF-47C401418EB9}"/>
              </a:ext>
            </a:extLst>
          </p:cNvPr>
          <p:cNvSpPr>
            <a:spLocks noGrp="1"/>
          </p:cNvSpPr>
          <p:nvPr>
            <p:ph type="title"/>
          </p:nvPr>
        </p:nvSpPr>
        <p:spPr/>
        <p:txBody>
          <a:bodyPr>
            <a:normAutofit/>
          </a:bodyPr>
          <a:lstStyle/>
          <a:p>
            <a:r>
              <a:rPr lang="en-US" dirty="0"/>
              <a:t>Distributed Version Control Systems</a:t>
            </a:r>
          </a:p>
        </p:txBody>
      </p:sp>
      <p:pic>
        <p:nvPicPr>
          <p:cNvPr id="12290" name="Picture 2" descr="Distributed version control diagram">
            <a:extLst>
              <a:ext uri="{FF2B5EF4-FFF2-40B4-BE49-F238E27FC236}">
                <a16:creationId xmlns:a16="http://schemas.microsoft.com/office/drawing/2014/main" id="{4E736939-1A2F-0E43-9CCE-0654CFE05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292" y="1442257"/>
            <a:ext cx="4967416" cy="53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1512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et hard">
            <a:extLst>
              <a:ext uri="{FF2B5EF4-FFF2-40B4-BE49-F238E27FC236}">
                <a16:creationId xmlns:a16="http://schemas.microsoft.com/office/drawing/2014/main" id="{CB0113E5-4ABF-794E-BE66-205D58931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0"/>
            <a:ext cx="78152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7964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Git Tools – Reset (3)</a:t>
            </a:r>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a:bodyPr>
          <a:lstStyle/>
          <a:p>
            <a:pPr algn="l"/>
            <a:r>
              <a:rPr lang="fi-FI" altLang="ko-Kore-FI" b="1" i="0" dirty="0" err="1">
                <a:solidFill>
                  <a:srgbClr val="4E443C"/>
                </a:solidFill>
                <a:effectLst/>
                <a:latin typeface="Adelle"/>
              </a:rPr>
              <a:t>Reset</a:t>
            </a:r>
            <a:r>
              <a:rPr lang="fi-FI" altLang="ko-Kore-FI" b="1" i="0" dirty="0">
                <a:solidFill>
                  <a:srgbClr val="4E443C"/>
                </a:solidFill>
                <a:effectLst/>
                <a:latin typeface="Adelle"/>
              </a:rPr>
              <a:t> </a:t>
            </a:r>
            <a:r>
              <a:rPr lang="fi-FI" altLang="ko-Kore-FI" b="1" i="0" dirty="0" err="1">
                <a:solidFill>
                  <a:srgbClr val="4E443C"/>
                </a:solidFill>
                <a:effectLst/>
                <a:latin typeface="Adelle"/>
              </a:rPr>
              <a:t>With</a:t>
            </a:r>
            <a:r>
              <a:rPr lang="fi-FI" altLang="ko-Kore-FI" b="1" i="0" dirty="0">
                <a:solidFill>
                  <a:srgbClr val="4E443C"/>
                </a:solidFill>
                <a:effectLst/>
                <a:latin typeface="Adelle"/>
              </a:rPr>
              <a:t> a </a:t>
            </a:r>
            <a:r>
              <a:rPr lang="fi-FI" altLang="ko-Kore-FI" b="1" i="0" dirty="0" err="1">
                <a:solidFill>
                  <a:srgbClr val="4E443C"/>
                </a:solidFill>
                <a:effectLst/>
                <a:latin typeface="Adelle"/>
              </a:rPr>
              <a:t>Path</a:t>
            </a:r>
            <a:r>
              <a:rPr lang="fi-FI" altLang="ko-Kore-FI" b="1" dirty="0">
                <a:solidFill>
                  <a:srgbClr val="4E443C"/>
                </a:solidFill>
                <a:latin typeface="Adelle"/>
              </a:rPr>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reset</a:t>
            </a:r>
            <a:r>
              <a:rPr lang="fi-FI" altLang="ko-Kore-FI" b="0" i="0" dirty="0">
                <a:solidFill>
                  <a:srgbClr val="333333"/>
                </a:solidFill>
                <a:effectLst/>
                <a:latin typeface="Courier New" panose="02070309020205020404" pitchFamily="49" charset="0"/>
              </a:rPr>
              <a:t> &lt;</a:t>
            </a:r>
            <a:r>
              <a:rPr lang="fi-FI" altLang="ko-Kore-FI" b="0" i="0" dirty="0" err="1">
                <a:solidFill>
                  <a:srgbClr val="333333"/>
                </a:solidFill>
                <a:effectLst/>
                <a:latin typeface="Courier New" panose="02070309020205020404" pitchFamily="49" charset="0"/>
              </a:rPr>
              <a:t>path</a:t>
            </a:r>
            <a:r>
              <a:rPr lang="fi-FI" altLang="ko-Kore-FI" b="0" i="0" dirty="0">
                <a:solidFill>
                  <a:srgbClr val="333333"/>
                </a:solidFill>
                <a:effectLst/>
                <a:latin typeface="Courier New" panose="02070309020205020404" pitchFamily="49" charset="0"/>
              </a:rPr>
              <a:t>&gt;</a:t>
            </a:r>
          </a:p>
          <a:p>
            <a:pPr lvl="1"/>
            <a:r>
              <a:rPr lang="fi-FI" altLang="ko-Kore-FI" dirty="0" err="1">
                <a:solidFill>
                  <a:srgbClr val="4E443C"/>
                </a:solidFill>
                <a:latin typeface="Arial" panose="020B0604020202020204" pitchFamily="34" charset="0"/>
              </a:rPr>
              <a:t>S</a:t>
            </a:r>
            <a:r>
              <a:rPr lang="fi-FI" altLang="ko-Kore-FI" b="0" i="0" dirty="0" err="1">
                <a:solidFill>
                  <a:srgbClr val="4E443C"/>
                </a:solidFill>
                <a:effectLst/>
                <a:latin typeface="Arial" panose="020B0604020202020204" pitchFamily="34" charset="0"/>
              </a:rPr>
              <a:t>horthand</a:t>
            </a:r>
            <a:r>
              <a:rPr lang="fi-FI" altLang="ko-Kore-FI" b="0" i="0" dirty="0">
                <a:solidFill>
                  <a:srgbClr val="4E443C"/>
                </a:solidFill>
                <a:effectLst/>
                <a:latin typeface="Arial" panose="020B0604020202020204" pitchFamily="34" charset="0"/>
              </a:rPr>
              <a:t> for </a:t>
            </a:r>
            <a:r>
              <a:rPr lang="fi-FI" altLang="ko-Kore-FI" dirty="0" err="1"/>
              <a:t>git</a:t>
            </a:r>
            <a:r>
              <a:rPr lang="fi-FI" altLang="ko-Kore-FI" dirty="0"/>
              <a:t> </a:t>
            </a:r>
            <a:r>
              <a:rPr lang="fi-FI" altLang="ko-Kore-FI" dirty="0" err="1"/>
              <a:t>reset</a:t>
            </a:r>
            <a:r>
              <a:rPr lang="fi-FI" altLang="ko-Kore-FI" dirty="0"/>
              <a:t> --</a:t>
            </a:r>
            <a:r>
              <a:rPr lang="fi-FI" altLang="ko-Kore-FI" dirty="0" err="1"/>
              <a:t>mixed</a:t>
            </a:r>
            <a:r>
              <a:rPr lang="fi-FI" altLang="ko-Kore-FI" dirty="0"/>
              <a:t> HEAD &lt;</a:t>
            </a:r>
            <a:r>
              <a:rPr lang="fi-FI" altLang="ko-Kore-FI" dirty="0" err="1"/>
              <a:t>path</a:t>
            </a:r>
            <a:r>
              <a:rPr lang="fi-FI" altLang="ko-Kore-FI" dirty="0"/>
              <a:t>&gt;</a:t>
            </a:r>
            <a:endParaRPr lang="fi-FI" altLang="ko-Kore-FI" b="1" i="0" dirty="0">
              <a:solidFill>
                <a:srgbClr val="4E443C"/>
              </a:solidFill>
              <a:effectLst/>
              <a:latin typeface="Adelle"/>
            </a:endParaRPr>
          </a:p>
          <a:p>
            <a:pPr lvl="1"/>
            <a:r>
              <a:rPr lang="fi-FI" altLang="ko-Kore-FI" b="1" i="0" dirty="0" err="1">
                <a:solidFill>
                  <a:srgbClr val="4E443C"/>
                </a:solidFill>
                <a:effectLst/>
                <a:latin typeface="Adelle"/>
              </a:rPr>
              <a:t>Move</a:t>
            </a:r>
            <a:r>
              <a:rPr lang="fi-FI" altLang="ko-Kore-FI" b="1" i="0" dirty="0">
                <a:solidFill>
                  <a:srgbClr val="4E443C"/>
                </a:solidFill>
                <a:effectLst/>
                <a:latin typeface="Adelle"/>
              </a:rPr>
              <a:t> </a:t>
            </a:r>
            <a:r>
              <a:rPr lang="fi-FI" altLang="ko-Kore-FI" b="1" i="0" dirty="0" err="1">
                <a:solidFill>
                  <a:srgbClr val="4E443C"/>
                </a:solidFill>
                <a:effectLst/>
                <a:latin typeface="Adelle"/>
              </a:rPr>
              <a:t>the</a:t>
            </a:r>
            <a:r>
              <a:rPr lang="fi-FI" altLang="ko-Kore-FI" b="1" i="0" dirty="0">
                <a:solidFill>
                  <a:srgbClr val="4E443C"/>
                </a:solidFill>
                <a:effectLst/>
                <a:latin typeface="Adelle"/>
              </a:rPr>
              <a:t> </a:t>
            </a:r>
            <a:r>
              <a:rPr lang="fi-FI" altLang="ko-Kore-FI" b="1" i="0" dirty="0" err="1">
                <a:solidFill>
                  <a:srgbClr val="4E443C"/>
                </a:solidFill>
                <a:effectLst/>
                <a:latin typeface="Adelle"/>
              </a:rPr>
              <a:t>branch</a:t>
            </a:r>
            <a:r>
              <a:rPr lang="fi-FI" altLang="ko-Kore-FI" b="1" i="0" dirty="0">
                <a:solidFill>
                  <a:srgbClr val="4E443C"/>
                </a:solidFill>
                <a:effectLst/>
                <a:latin typeface="Adelle"/>
              </a:rPr>
              <a:t> HEAD </a:t>
            </a:r>
            <a:r>
              <a:rPr lang="fi-FI" altLang="ko-Kore-FI" b="1" i="0" dirty="0" err="1">
                <a:solidFill>
                  <a:srgbClr val="4E443C"/>
                </a:solidFill>
                <a:effectLst/>
                <a:latin typeface="Adelle"/>
              </a:rPr>
              <a:t>points</a:t>
            </a:r>
            <a:r>
              <a:rPr lang="fi-FI" altLang="ko-Kore-FI" b="1" i="0" dirty="0">
                <a:solidFill>
                  <a:srgbClr val="4E443C"/>
                </a:solidFill>
                <a:effectLst/>
                <a:latin typeface="Adelle"/>
              </a:rPr>
              <a:t> to (</a:t>
            </a:r>
            <a:r>
              <a:rPr lang="fi-FI" altLang="ko-Kore-FI" b="1" i="0" dirty="0" err="1">
                <a:solidFill>
                  <a:srgbClr val="4E443C"/>
                </a:solidFill>
                <a:effectLst/>
                <a:latin typeface="Adelle"/>
              </a:rPr>
              <a:t>skipped</a:t>
            </a:r>
            <a:r>
              <a:rPr lang="fi-FI" altLang="ko-Kore-FI" b="1" i="0" dirty="0">
                <a:solidFill>
                  <a:srgbClr val="4E443C"/>
                </a:solidFill>
                <a:effectLst/>
                <a:latin typeface="Adelle"/>
              </a:rPr>
              <a:t>).</a:t>
            </a:r>
          </a:p>
          <a:p>
            <a:pPr lvl="1"/>
            <a:r>
              <a:rPr lang="fi-FI" altLang="ko-Kore-FI" b="1" i="0" dirty="0">
                <a:solidFill>
                  <a:srgbClr val="4E443C"/>
                </a:solidFill>
                <a:effectLst/>
                <a:latin typeface="Adelle"/>
              </a:rPr>
              <a:t>Make </a:t>
            </a:r>
            <a:r>
              <a:rPr lang="fi-FI" altLang="ko-Kore-FI" b="1" i="0" dirty="0" err="1">
                <a:solidFill>
                  <a:srgbClr val="4E443C"/>
                </a:solidFill>
                <a:effectLst/>
                <a:latin typeface="Adelle"/>
              </a:rPr>
              <a:t>the</a:t>
            </a:r>
            <a:r>
              <a:rPr lang="fi-FI" altLang="ko-Kore-FI" b="1" i="0" dirty="0">
                <a:solidFill>
                  <a:srgbClr val="4E443C"/>
                </a:solidFill>
                <a:effectLst/>
                <a:latin typeface="Adelle"/>
              </a:rPr>
              <a:t> </a:t>
            </a:r>
            <a:r>
              <a:rPr lang="fi-FI" altLang="ko-Kore-FI" b="1" i="0" dirty="0" err="1">
                <a:solidFill>
                  <a:srgbClr val="4E443C"/>
                </a:solidFill>
                <a:effectLst/>
                <a:latin typeface="Adelle"/>
              </a:rPr>
              <a:t>index</a:t>
            </a:r>
            <a:r>
              <a:rPr lang="fi-FI" altLang="ko-Kore-FI" b="1" i="0" dirty="0">
                <a:solidFill>
                  <a:srgbClr val="4E443C"/>
                </a:solidFill>
                <a:effectLst/>
                <a:latin typeface="Adelle"/>
              </a:rPr>
              <a:t> look </a:t>
            </a:r>
            <a:r>
              <a:rPr lang="fi-FI" altLang="ko-Kore-FI" b="1" i="0" dirty="0" err="1">
                <a:solidFill>
                  <a:srgbClr val="4E443C"/>
                </a:solidFill>
                <a:effectLst/>
                <a:latin typeface="Adelle"/>
              </a:rPr>
              <a:t>like</a:t>
            </a:r>
            <a:r>
              <a:rPr lang="fi-FI" altLang="ko-Kore-FI" b="1" i="0" dirty="0">
                <a:solidFill>
                  <a:srgbClr val="4E443C"/>
                </a:solidFill>
                <a:effectLst/>
                <a:latin typeface="Adelle"/>
              </a:rPr>
              <a:t> HEAD (stop </a:t>
            </a:r>
            <a:r>
              <a:rPr lang="fi-FI" altLang="ko-Kore-FI" b="1" i="0" dirty="0" err="1">
                <a:solidFill>
                  <a:srgbClr val="4E443C"/>
                </a:solidFill>
                <a:effectLst/>
                <a:latin typeface="Adelle"/>
              </a:rPr>
              <a:t>here</a:t>
            </a:r>
            <a:r>
              <a:rPr lang="fi-FI" altLang="ko-Kore-FI" b="1" i="0" dirty="0">
                <a:solidFill>
                  <a:srgbClr val="4E443C"/>
                </a:solidFill>
                <a:effectLst/>
                <a:latin typeface="Adelle"/>
              </a:rPr>
              <a:t>).</a:t>
            </a:r>
          </a:p>
          <a:p>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practical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effect</a:t>
            </a:r>
            <a:r>
              <a:rPr lang="fi-FI" altLang="ko-Kore-FI" b="0" i="0" dirty="0">
                <a:solidFill>
                  <a:srgbClr val="4E443C"/>
                </a:solidFill>
                <a:effectLst/>
                <a:latin typeface="Arial" panose="020B0604020202020204" pitchFamily="34" charset="0"/>
              </a:rPr>
              <a:t> of </a:t>
            </a:r>
            <a:r>
              <a:rPr lang="fi-FI" altLang="ko-Kore-FI" b="1" i="0" dirty="0" err="1">
                <a:solidFill>
                  <a:srgbClr val="4E443C"/>
                </a:solidFill>
                <a:effectLst/>
                <a:latin typeface="Courier" pitchFamily="2" charset="0"/>
              </a:rPr>
              <a:t>unstaging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a:t>
            </a:r>
            <a:r>
              <a:rPr lang="fi-FI" altLang="ko-Kore-FI" b="0" i="0" dirty="0">
                <a:solidFill>
                  <a:srgbClr val="4E443C"/>
                </a:solidFill>
                <a:effectLst/>
                <a:latin typeface="Arial" panose="020B0604020202020204" pitchFamily="34" charset="0"/>
              </a:rPr>
              <a:t>.</a:t>
            </a:r>
          </a:p>
          <a:p>
            <a:endParaRPr lang="fi-FI" altLang="ko-Kore-FI" b="0" i="0" dirty="0">
              <a:solidFill>
                <a:srgbClr val="4E443C"/>
              </a:solidFill>
              <a:effectLst/>
              <a:latin typeface="Arial" panose="020B0604020202020204" pitchFamily="34" charset="0"/>
            </a:endParaRPr>
          </a:p>
          <a:p>
            <a:pPr lvl="1"/>
            <a:endParaRPr lang="fi-FI" altLang="ko-Kore-FI" b="1" i="0" dirty="0">
              <a:solidFill>
                <a:srgbClr val="4E443C"/>
              </a:solidFill>
              <a:effectLst/>
              <a:latin typeface="Adelle"/>
            </a:endParaRPr>
          </a:p>
        </p:txBody>
      </p:sp>
    </p:spTree>
    <p:extLst>
      <p:ext uri="{BB962C8B-B14F-4D97-AF65-F5344CB8AC3E}">
        <p14:creationId xmlns:p14="http://schemas.microsoft.com/office/powerpoint/2010/main" val="12388218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et path1">
            <a:extLst>
              <a:ext uri="{FF2B5EF4-FFF2-40B4-BE49-F238E27FC236}">
                <a16:creationId xmlns:a16="http://schemas.microsoft.com/office/drawing/2014/main" id="{3C9944A8-415A-E24C-9698-A6DCD5408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0"/>
            <a:ext cx="78152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4572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set path2">
            <a:extLst>
              <a:ext uri="{FF2B5EF4-FFF2-40B4-BE49-F238E27FC236}">
                <a16:creationId xmlns:a16="http://schemas.microsoft.com/office/drawing/2014/main" id="{F8D71536-2F32-9641-9626-876BAF490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0"/>
            <a:ext cx="78152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753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Git Tools – Reset (4)</a:t>
            </a:r>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a:bodyPr>
          <a:lstStyle/>
          <a:p>
            <a:pPr algn="l"/>
            <a:r>
              <a:rPr lang="fi-FI" altLang="ko-Kore-FI" b="1" i="0" dirty="0" err="1">
                <a:solidFill>
                  <a:srgbClr val="4E443C"/>
                </a:solidFill>
                <a:effectLst/>
                <a:latin typeface="Adelle"/>
              </a:rPr>
              <a:t>Squashing</a:t>
            </a:r>
            <a:endParaRPr lang="fi-FI" altLang="ko-Kore-FI" b="1" i="0" dirty="0">
              <a:solidFill>
                <a:srgbClr val="4E443C"/>
              </a:solidFill>
              <a:effectLst/>
              <a:latin typeface="Adelle"/>
            </a:endParaRPr>
          </a:p>
          <a:p>
            <a:pPr lvl="1"/>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reset</a:t>
            </a:r>
            <a:r>
              <a:rPr lang="fi-FI" altLang="ko-Kore-FI" b="0" i="0" dirty="0">
                <a:solidFill>
                  <a:srgbClr val="4E443C"/>
                </a:solidFill>
                <a:effectLst/>
                <a:latin typeface="Arial" panose="020B0604020202020204" pitchFamily="34" charset="0"/>
              </a:rPr>
              <a:t> --soft &lt;</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&gt;’ to </a:t>
            </a:r>
            <a:r>
              <a:rPr lang="fi-FI" altLang="ko-Kore-FI" b="0" i="0" dirty="0" err="1">
                <a:solidFill>
                  <a:srgbClr val="4E443C"/>
                </a:solidFill>
                <a:effectLst/>
                <a:latin typeface="Arial" panose="020B0604020202020204" pitchFamily="34" charset="0"/>
              </a:rPr>
              <a:t>move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HEAD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back</a:t>
            </a:r>
            <a:r>
              <a:rPr lang="fi-FI" altLang="ko-Kore-FI" b="0" i="0" dirty="0">
                <a:solidFill>
                  <a:srgbClr val="4E443C"/>
                </a:solidFill>
                <a:effectLst/>
                <a:latin typeface="Arial" panose="020B0604020202020204" pitchFamily="34" charset="0"/>
              </a:rPr>
              <a:t> to an </a:t>
            </a:r>
            <a:r>
              <a:rPr lang="fi-FI" altLang="ko-Kore-FI" b="0" i="0" dirty="0" err="1">
                <a:solidFill>
                  <a:srgbClr val="4E443C"/>
                </a:solidFill>
                <a:effectLst/>
                <a:latin typeface="Arial" panose="020B0604020202020204" pitchFamily="34" charset="0"/>
              </a:rPr>
              <a:t>older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recent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keep</a:t>
            </a:r>
            <a:r>
              <a:rPr lang="fi-FI" altLang="ko-Kore-FI" b="0" i="0" dirty="0">
                <a:solidFill>
                  <a:srgbClr val="4E443C"/>
                </a:solidFill>
                <a:effectLst/>
                <a:latin typeface="Arial" panose="020B0604020202020204" pitchFamily="34" charset="0"/>
              </a:rPr>
              <a:t>):</a:t>
            </a:r>
          </a:p>
          <a:p>
            <a:pPr lvl="1"/>
            <a:r>
              <a:rPr lang="fi-FI" altLang="ko-Kore-FI" b="0" i="0" dirty="0">
                <a:solidFill>
                  <a:srgbClr val="4E443C"/>
                </a:solidFill>
                <a:effectLst/>
                <a:latin typeface="Arial" panose="020B0604020202020204" pitchFamily="34" charset="0"/>
              </a:rPr>
              <a:t>And </a:t>
            </a:r>
            <a:r>
              <a:rPr lang="fi-FI" altLang="ko-Kore-FI" b="0" i="0" dirty="0" err="1">
                <a:solidFill>
                  <a:srgbClr val="4E443C"/>
                </a:solidFill>
                <a:effectLst/>
                <a:latin typeface="Arial" panose="020B0604020202020204" pitchFamily="34" charset="0"/>
              </a:rPr>
              <a:t>then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simply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again</a:t>
            </a:r>
            <a:r>
              <a:rPr lang="fi-FI" altLang="ko-Kore-FI" b="0" i="0" dirty="0">
                <a:solidFill>
                  <a:srgbClr val="4E443C"/>
                </a:solidFill>
                <a:effectLst/>
                <a:latin typeface="Arial" panose="020B0604020202020204" pitchFamily="34" charset="0"/>
              </a:rPr>
              <a:t>:</a:t>
            </a:r>
            <a:endParaRPr lang="fi-FI" altLang="ko-Kore-FI" b="0" i="0" dirty="0">
              <a:solidFill>
                <a:srgbClr val="4E443C"/>
              </a:solidFill>
              <a:effectLst/>
              <a:latin typeface="Adelle"/>
            </a:endParaRPr>
          </a:p>
        </p:txBody>
      </p:sp>
    </p:spTree>
    <p:extLst>
      <p:ext uri="{BB962C8B-B14F-4D97-AF65-F5344CB8AC3E}">
        <p14:creationId xmlns:p14="http://schemas.microsoft.com/office/powerpoint/2010/main" val="25236725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et squash r2">
            <a:extLst>
              <a:ext uri="{FF2B5EF4-FFF2-40B4-BE49-F238E27FC236}">
                <a16:creationId xmlns:a16="http://schemas.microsoft.com/office/drawing/2014/main" id="{8366EEAD-BE4A-5742-95FA-ADB8870A9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8" y="0"/>
            <a:ext cx="7515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8706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reset squash r3">
            <a:extLst>
              <a:ext uri="{FF2B5EF4-FFF2-40B4-BE49-F238E27FC236}">
                <a16:creationId xmlns:a16="http://schemas.microsoft.com/office/drawing/2014/main" id="{B67246C4-1327-B24E-9748-9AFEE4941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938" y="0"/>
            <a:ext cx="6078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3603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checkout (vs reset) (1)</a:t>
            </a:r>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a:bodyPr>
          <a:lstStyle/>
          <a:p>
            <a:r>
              <a:rPr lang="fi-FI" altLang="ko-Kore-FI" b="1" i="0" dirty="0" err="1">
                <a:solidFill>
                  <a:srgbClr val="4E443C"/>
                </a:solidFill>
                <a:effectLst/>
                <a:latin typeface="Adelle"/>
              </a:rPr>
              <a:t>Without</a:t>
            </a:r>
            <a:r>
              <a:rPr lang="fi-FI" altLang="ko-Kore-FI" b="1" i="0" dirty="0">
                <a:solidFill>
                  <a:srgbClr val="4E443C"/>
                </a:solidFill>
                <a:effectLst/>
                <a:latin typeface="Adelle"/>
              </a:rPr>
              <a:t> </a:t>
            </a:r>
            <a:r>
              <a:rPr lang="fi-FI" altLang="ko-Kore-FI" b="1" i="0" dirty="0" err="1">
                <a:solidFill>
                  <a:srgbClr val="4E443C"/>
                </a:solidFill>
                <a:effectLst/>
                <a:latin typeface="Adelle"/>
              </a:rPr>
              <a:t>Paths</a:t>
            </a:r>
            <a:r>
              <a:rPr lang="fi-FI" altLang="ko-Kore-FI" b="1" i="0" dirty="0">
                <a:solidFill>
                  <a:srgbClr val="4E443C"/>
                </a:solidFill>
                <a:effectLst/>
                <a:latin typeface="Adelle"/>
              </a:rPr>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checkout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branch</a:t>
            </a:r>
            <a:r>
              <a:rPr lang="fi-FI" altLang="ko-Kore-FI" b="0" i="0" dirty="0">
                <a:solidFill>
                  <a:srgbClr val="333333"/>
                </a:solidFill>
                <a:effectLst/>
                <a:latin typeface="Courier New" panose="02070309020205020404" pitchFamily="49" charset="0"/>
              </a:rPr>
              <a:t>]</a:t>
            </a:r>
          </a:p>
          <a:p>
            <a:pPr lvl="1"/>
            <a:r>
              <a:rPr lang="fi-FI" altLang="ko-Kore-FI" dirty="0">
                <a:solidFill>
                  <a:srgbClr val="4E443C"/>
                </a:solidFill>
                <a:latin typeface="Arial" panose="020B0604020202020204" pitchFamily="34" charset="0"/>
              </a:rPr>
              <a:t>I</a:t>
            </a:r>
            <a:r>
              <a:rPr lang="fi-FI" altLang="ko-Kore-FI" b="0" i="0" dirty="0">
                <a:solidFill>
                  <a:srgbClr val="4E443C"/>
                </a:solidFill>
                <a:effectLst/>
                <a:latin typeface="Arial" panose="020B0604020202020204" pitchFamily="34" charset="0"/>
              </a:rPr>
              <a:t>t </a:t>
            </a:r>
            <a:r>
              <a:rPr lang="fi-FI" altLang="ko-Kore-FI" b="0" i="0" dirty="0" err="1">
                <a:solidFill>
                  <a:srgbClr val="4E443C"/>
                </a:solidFill>
                <a:effectLst/>
                <a:latin typeface="Arial" panose="020B0604020202020204" pitchFamily="34" charset="0"/>
              </a:rPr>
              <a:t>updates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three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trees</a:t>
            </a:r>
            <a:r>
              <a:rPr lang="fi-FI" altLang="ko-Kore-FI" b="0" i="0" dirty="0">
                <a:solidFill>
                  <a:srgbClr val="4E443C"/>
                </a:solidFill>
                <a:effectLst/>
                <a:latin typeface="Arial" panose="020B0604020202020204" pitchFamily="34" charset="0"/>
              </a:rPr>
              <a:t> for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to look </a:t>
            </a:r>
            <a:r>
              <a:rPr lang="fi-FI" altLang="ko-Kore-FI" b="0" i="0" dirty="0" err="1">
                <a:solidFill>
                  <a:srgbClr val="4E443C"/>
                </a:solidFill>
                <a:effectLst/>
                <a:latin typeface="Arial" panose="020B0604020202020204" pitchFamily="34" charset="0"/>
              </a:rPr>
              <a:t>like</a:t>
            </a:r>
            <a:r>
              <a:rPr lang="fi-FI" altLang="ko-Kore-FI" b="0" i="0" dirty="0">
                <a:solidFill>
                  <a:srgbClr val="4E443C"/>
                </a:solidFill>
                <a:effectLst/>
                <a:latin typeface="Arial" panose="020B0604020202020204" pitchFamily="34" charset="0"/>
              </a:rPr>
              <a:t> </a:t>
            </a:r>
            <a:r>
              <a:rPr lang="fi-FI" altLang="ko-Kore-FI" dirty="0"/>
              <a:t>[</a:t>
            </a:r>
            <a:r>
              <a:rPr lang="fi-FI" altLang="ko-Kore-FI" dirty="0" err="1"/>
              <a:t>branch</a:t>
            </a:r>
            <a:r>
              <a:rPr lang="fi-FI" altLang="ko-Kore-FI" dirty="0"/>
              <a:t>]</a:t>
            </a:r>
            <a:endParaRPr lang="fi-FI" altLang="ko-Kore-FI" dirty="0">
              <a:solidFill>
                <a:srgbClr val="333333"/>
              </a:solidFill>
              <a:latin typeface="Courier New" panose="02070309020205020404" pitchFamily="49" charset="0"/>
            </a:endParaRPr>
          </a:p>
          <a:p>
            <a:pPr lvl="1"/>
            <a:r>
              <a:rPr lang="fi-FI" altLang="ko-Kore-FI" b="0" i="0" dirty="0" err="1">
                <a:solidFill>
                  <a:srgbClr val="4E443C"/>
                </a:solidFill>
                <a:effectLst/>
                <a:latin typeface="Arial" panose="020B0604020202020204" pitchFamily="34" charset="0"/>
              </a:rPr>
              <a:t>First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unlike</a:t>
            </a:r>
            <a:r>
              <a:rPr lang="fi-FI" altLang="ko-Kore-FI" b="0" i="0" dirty="0">
                <a:solidFill>
                  <a:srgbClr val="4E443C"/>
                </a:solidFill>
                <a:effectLst/>
                <a:latin typeface="Arial" panose="020B0604020202020204" pitchFamily="34" charset="0"/>
              </a:rPr>
              <a:t> </a:t>
            </a:r>
            <a:r>
              <a:rPr lang="fi-FI" altLang="ko-Kore-FI" dirty="0" err="1"/>
              <a:t>reset</a:t>
            </a:r>
            <a:r>
              <a:rPr lang="fi-FI" altLang="ko-Kore-FI" dirty="0"/>
              <a:t> --</a:t>
            </a:r>
            <a:r>
              <a:rPr lang="fi-FI" altLang="ko-Kore-FI" dirty="0" err="1"/>
              <a:t>hard</a:t>
            </a:r>
            <a:r>
              <a:rPr lang="fi-FI" altLang="ko-Kore-FI" b="0" i="0" dirty="0">
                <a:solidFill>
                  <a:srgbClr val="4E443C"/>
                </a:solidFill>
                <a:effectLst/>
                <a:latin typeface="Arial" panose="020B0604020202020204" pitchFamily="34" charset="0"/>
              </a:rPr>
              <a:t>, </a:t>
            </a:r>
            <a:r>
              <a:rPr lang="fi-FI" altLang="ko-Kore-FI" dirty="0" err="1"/>
              <a:t>checkout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working-directory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safe</a:t>
            </a:r>
            <a:r>
              <a:rPr lang="fi-FI" altLang="ko-Kore-FI" b="0" i="0" dirty="0">
                <a:solidFill>
                  <a:srgbClr val="4E443C"/>
                </a:solidFill>
                <a:effectLst/>
                <a:latin typeface="Arial" panose="020B0604020202020204" pitchFamily="34" charset="0"/>
              </a:rPr>
              <a:t>; it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check</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make</a:t>
            </a:r>
            <a:r>
              <a:rPr lang="fi-FI" altLang="ko-Kore-FI" b="0" i="0" dirty="0">
                <a:solidFill>
                  <a:srgbClr val="4E443C"/>
                </a:solidFill>
                <a:effectLst/>
                <a:latin typeface="Arial" panose="020B0604020202020204" pitchFamily="34" charset="0"/>
              </a:rPr>
              <a:t> sure </a:t>
            </a:r>
            <a:r>
              <a:rPr lang="fi-FI" altLang="ko-Kore-FI" b="0" i="0" dirty="0" err="1">
                <a:solidFill>
                  <a:srgbClr val="4E443C"/>
                </a:solidFill>
                <a:effectLst/>
                <a:latin typeface="Arial" panose="020B0604020202020204" pitchFamily="34" charset="0"/>
              </a:rPr>
              <a:t>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not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blowing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away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them</a:t>
            </a:r>
            <a:r>
              <a:rPr lang="fi-FI" altLang="ko-Kore-FI" b="0" i="0" dirty="0">
                <a:solidFill>
                  <a:srgbClr val="4E443C"/>
                </a:solidFill>
                <a:effectLst/>
                <a:latin typeface="Arial" panose="020B0604020202020204" pitchFamily="34" charset="0"/>
              </a:rPr>
              <a:t>.</a:t>
            </a:r>
          </a:p>
          <a:p>
            <a:pPr lvl="1"/>
            <a:r>
              <a:rPr lang="fi-FI" altLang="ko-Kore-FI" dirty="0" err="1"/>
              <a:t>reset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HEAD </a:t>
            </a:r>
            <a:r>
              <a:rPr lang="fi-FI" altLang="ko-Kore-FI" b="0" i="0" dirty="0" err="1">
                <a:solidFill>
                  <a:srgbClr val="4E443C"/>
                </a:solidFill>
                <a:effectLst/>
                <a:latin typeface="Arial" panose="020B0604020202020204" pitchFamily="34" charset="0"/>
              </a:rPr>
              <a:t>points</a:t>
            </a:r>
            <a:r>
              <a:rPr lang="fi-FI" altLang="ko-Kore-FI" b="0" i="0" dirty="0">
                <a:solidFill>
                  <a:srgbClr val="4E443C"/>
                </a:solidFill>
                <a:effectLst/>
                <a:latin typeface="Arial" panose="020B0604020202020204" pitchFamily="34" charset="0"/>
              </a:rPr>
              <a:t> to, </a:t>
            </a:r>
            <a:r>
              <a:rPr lang="fi-FI" altLang="ko-Kore-FI" dirty="0" err="1"/>
              <a:t>checkout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move</a:t>
            </a:r>
            <a:r>
              <a:rPr lang="fi-FI" altLang="ko-Kore-FI" b="0" i="0" dirty="0">
                <a:solidFill>
                  <a:srgbClr val="4E443C"/>
                </a:solidFill>
                <a:effectLst/>
                <a:latin typeface="Arial" panose="020B0604020202020204" pitchFamily="34" charset="0"/>
              </a:rPr>
              <a:t> HEAD </a:t>
            </a:r>
            <a:r>
              <a:rPr lang="fi-FI" altLang="ko-Kore-FI" b="0" i="0" dirty="0" err="1">
                <a:solidFill>
                  <a:srgbClr val="4E443C"/>
                </a:solidFill>
                <a:effectLst/>
                <a:latin typeface="Arial" panose="020B0604020202020204" pitchFamily="34" charset="0"/>
              </a:rPr>
              <a:t>itself</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point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another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a:t>
            </a:r>
          </a:p>
          <a:p>
            <a:pPr lvl="2"/>
            <a:endParaRPr lang="fi-FI" altLang="ko-Kore-FI" b="1" i="0" dirty="0">
              <a:solidFill>
                <a:srgbClr val="4E443C"/>
              </a:solidFill>
              <a:effectLst/>
              <a:latin typeface="Adelle"/>
            </a:endParaRPr>
          </a:p>
        </p:txBody>
      </p:sp>
    </p:spTree>
    <p:extLst>
      <p:ext uri="{BB962C8B-B14F-4D97-AF65-F5344CB8AC3E}">
        <p14:creationId xmlns:p14="http://schemas.microsoft.com/office/powerpoint/2010/main" val="3664277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set checkout">
            <a:extLst>
              <a:ext uri="{FF2B5EF4-FFF2-40B4-BE49-F238E27FC236}">
                <a16:creationId xmlns:a16="http://schemas.microsoft.com/office/drawing/2014/main" id="{0DD95FBE-E386-5649-B451-EA7F42161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0"/>
            <a:ext cx="9067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8165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checkout (vs reset) (2)</a:t>
            </a:r>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a:bodyPr>
          <a:lstStyle/>
          <a:p>
            <a:r>
              <a:rPr lang="fi-FI" altLang="ko-Kore-FI" b="1" i="0" dirty="0" err="1">
                <a:solidFill>
                  <a:srgbClr val="4E443C"/>
                </a:solidFill>
                <a:effectLst/>
                <a:latin typeface="Adelle"/>
              </a:rPr>
              <a:t>With</a:t>
            </a:r>
            <a:r>
              <a:rPr lang="fi-FI" altLang="ko-Kore-FI" b="1" i="0" dirty="0">
                <a:solidFill>
                  <a:srgbClr val="4E443C"/>
                </a:solidFill>
                <a:effectLst/>
                <a:latin typeface="Adelle"/>
              </a:rPr>
              <a:t> </a:t>
            </a:r>
            <a:r>
              <a:rPr lang="fi-FI" altLang="ko-Kore-FI" b="1" i="0" dirty="0" err="1">
                <a:solidFill>
                  <a:srgbClr val="4E443C"/>
                </a:solidFill>
                <a:effectLst/>
                <a:latin typeface="Adelle"/>
              </a:rPr>
              <a:t>Paths</a:t>
            </a:r>
            <a:r>
              <a:rPr lang="fi-FI" altLang="ko-Kore-FI" b="1" i="0" dirty="0">
                <a:solidFill>
                  <a:srgbClr val="4E443C"/>
                </a:solidFill>
                <a:effectLst/>
                <a:latin typeface="Adelle"/>
              </a:rPr>
              <a:t>: </a:t>
            </a:r>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checkout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branch</a:t>
            </a:r>
            <a:r>
              <a:rPr lang="fi-FI" altLang="ko-Kore-FI" b="0" i="0" dirty="0">
                <a:solidFill>
                  <a:srgbClr val="333333"/>
                </a:solidFill>
                <a:effectLst/>
                <a:latin typeface="Courier New" panose="02070309020205020404" pitchFamily="49" charset="0"/>
              </a:rPr>
              <a:t>] &lt;</a:t>
            </a:r>
            <a:r>
              <a:rPr lang="fi-FI" altLang="ko-Kore-FI" b="0" i="0" dirty="0" err="1">
                <a:solidFill>
                  <a:srgbClr val="333333"/>
                </a:solidFill>
                <a:effectLst/>
                <a:latin typeface="Courier New" panose="02070309020205020404" pitchFamily="49" charset="0"/>
              </a:rPr>
              <a:t>path</a:t>
            </a:r>
            <a:r>
              <a:rPr lang="fi-FI" altLang="ko-Kore-FI" b="0" i="0" dirty="0">
                <a:solidFill>
                  <a:srgbClr val="333333"/>
                </a:solidFill>
                <a:effectLst/>
                <a:latin typeface="Courier New" panose="02070309020205020404" pitchFamily="49" charset="0"/>
              </a:rPr>
              <a:t>&gt;</a:t>
            </a:r>
          </a:p>
          <a:p>
            <a:pPr lvl="1"/>
            <a:r>
              <a:rPr lang="fi-FI" altLang="ko-Kore-FI" b="0" i="0" dirty="0" err="1">
                <a:solidFill>
                  <a:srgbClr val="4E443C"/>
                </a:solidFill>
                <a:effectLst/>
                <a:latin typeface="Arial" panose="020B0604020202020204" pitchFamily="34" charset="0"/>
              </a:rPr>
              <a:t>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like</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reset</a:t>
            </a:r>
            <a:r>
              <a:rPr lang="fi-FI" altLang="ko-Kore-FI" dirty="0"/>
              <a:t> --</a:t>
            </a:r>
            <a:r>
              <a:rPr lang="fi-FI" altLang="ko-Kore-FI" dirty="0" err="1"/>
              <a:t>hard</a:t>
            </a:r>
            <a:r>
              <a:rPr lang="fi-FI" altLang="ko-Kore-FI" dirty="0"/>
              <a:t> [</a:t>
            </a:r>
            <a:r>
              <a:rPr lang="fi-FI" altLang="ko-Kore-FI" dirty="0" err="1"/>
              <a:t>branch</a:t>
            </a:r>
            <a:r>
              <a:rPr lang="fi-FI" altLang="ko-Kore-FI" dirty="0"/>
              <a:t>] </a:t>
            </a:r>
            <a:r>
              <a:rPr lang="fi-FI" altLang="ko-Kore-FI" dirty="0" err="1"/>
              <a:t>file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if</a:t>
            </a:r>
            <a:r>
              <a:rPr lang="fi-FI" altLang="ko-Kore-FI" b="0" i="0" dirty="0">
                <a:solidFill>
                  <a:srgbClr val="4E443C"/>
                </a:solidFill>
                <a:effectLst/>
                <a:latin typeface="Arial" panose="020B0604020202020204" pitchFamily="34" charset="0"/>
              </a:rPr>
              <a:t> </a:t>
            </a:r>
            <a:r>
              <a:rPr lang="fi-FI" altLang="ko-Kore-FI" dirty="0" err="1"/>
              <a:t>reset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would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let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 </a:t>
            </a:r>
            <a:r>
              <a:rPr lang="fi-FI" altLang="ko-Kore-FI" b="0" i="0" dirty="0" err="1">
                <a:solidFill>
                  <a:srgbClr val="4E443C"/>
                </a:solidFill>
                <a:effectLst/>
                <a:latin typeface="Arial" panose="020B0604020202020204" pitchFamily="34" charset="0"/>
              </a:rPr>
              <a:t>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not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working-directory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safe</a:t>
            </a:r>
            <a:r>
              <a:rPr lang="fi-FI" altLang="ko-Kore-FI" b="0" i="0" dirty="0">
                <a:solidFill>
                  <a:srgbClr val="4E443C"/>
                </a:solidFill>
                <a:effectLst/>
                <a:latin typeface="Arial" panose="020B0604020202020204" pitchFamily="34" charset="0"/>
              </a:rPr>
              <a:t>, and it </a:t>
            </a:r>
            <a:r>
              <a:rPr lang="fi-FI" altLang="ko-Kore-FI" b="0" i="0" dirty="0" err="1">
                <a:solidFill>
                  <a:srgbClr val="4E443C"/>
                </a:solidFill>
                <a:effectLst/>
                <a:latin typeface="Arial" panose="020B0604020202020204" pitchFamily="34" charset="0"/>
              </a:rPr>
              <a:t>does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not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move</a:t>
            </a:r>
            <a:r>
              <a:rPr lang="fi-FI" altLang="ko-Kore-FI" b="0" i="0" dirty="0">
                <a:solidFill>
                  <a:srgbClr val="4E443C"/>
                </a:solidFill>
                <a:effectLst/>
                <a:latin typeface="Arial" panose="020B0604020202020204" pitchFamily="34" charset="0"/>
              </a:rPr>
              <a:t> HEAD.</a:t>
            </a:r>
            <a:endParaRPr lang="fi-FI" altLang="ko-Kore-FI" b="1" i="0" dirty="0">
              <a:solidFill>
                <a:srgbClr val="4E443C"/>
              </a:solidFill>
              <a:effectLst/>
              <a:latin typeface="Adelle"/>
            </a:endParaRPr>
          </a:p>
        </p:txBody>
      </p:sp>
    </p:spTree>
    <p:extLst>
      <p:ext uri="{BB962C8B-B14F-4D97-AF65-F5344CB8AC3E}">
        <p14:creationId xmlns:p14="http://schemas.microsoft.com/office/powerpoint/2010/main" val="231130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705E02-FF3C-2449-9505-DA7BACD7840B}"/>
              </a:ext>
            </a:extLst>
          </p:cNvPr>
          <p:cNvSpPr>
            <a:spLocks noGrp="1"/>
          </p:cNvSpPr>
          <p:nvPr>
            <p:ph type="title"/>
          </p:nvPr>
        </p:nvSpPr>
        <p:spPr/>
        <p:txBody>
          <a:bodyPr/>
          <a:lstStyle/>
          <a:p>
            <a:r>
              <a:rPr lang="en-US" dirty="0">
                <a:hlinkClick r:id="rId2"/>
              </a:rPr>
              <a:t>What is Git?</a:t>
            </a:r>
            <a:r>
              <a:rPr lang="en-US" dirty="0"/>
              <a:t> (2)</a:t>
            </a:r>
          </a:p>
        </p:txBody>
      </p:sp>
      <p:sp>
        <p:nvSpPr>
          <p:cNvPr id="3" name="내용 개체 틀 2">
            <a:extLst>
              <a:ext uri="{FF2B5EF4-FFF2-40B4-BE49-F238E27FC236}">
                <a16:creationId xmlns:a16="http://schemas.microsoft.com/office/drawing/2014/main" id="{E52E601D-CCDE-0F4F-83C2-27B3A25AE96A}"/>
              </a:ext>
            </a:extLst>
          </p:cNvPr>
          <p:cNvSpPr>
            <a:spLocks noGrp="1"/>
          </p:cNvSpPr>
          <p:nvPr>
            <p:ph idx="1"/>
          </p:nvPr>
        </p:nvSpPr>
        <p:spPr/>
        <p:txBody>
          <a:bodyPr>
            <a:normAutofit/>
          </a:bodyPr>
          <a:lstStyle/>
          <a:p>
            <a:r>
              <a:rPr lang="en-US" dirty="0"/>
              <a:t>Git thinks of its data more like a series of snapshots of a miniature filesystem. With Git, every time you commit, or save the state of your project, Git basically takes a picture of what all your files look like at that moment and stores a reference to that snapshot.</a:t>
            </a:r>
            <a:br>
              <a:rPr lang="en-US" dirty="0"/>
            </a:br>
            <a:endParaRPr lang="en-US" dirty="0"/>
          </a:p>
          <a:p>
            <a:endParaRPr lang="en-US" dirty="0"/>
          </a:p>
        </p:txBody>
      </p:sp>
      <p:pic>
        <p:nvPicPr>
          <p:cNvPr id="1026" name="Picture 2" descr="Git stores data as snapshots of the project over time">
            <a:extLst>
              <a:ext uri="{FF2B5EF4-FFF2-40B4-BE49-F238E27FC236}">
                <a16:creationId xmlns:a16="http://schemas.microsoft.com/office/drawing/2014/main" id="{A0E7BAC4-DBFE-544D-AC04-7BDA7682E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618" y="3550272"/>
            <a:ext cx="8014763" cy="305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66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DD13C-DA94-1D40-83FF-782E2423C98E}"/>
              </a:ext>
            </a:extLst>
          </p:cNvPr>
          <p:cNvSpPr>
            <a:spLocks noGrp="1"/>
          </p:cNvSpPr>
          <p:nvPr>
            <p:ph type="title"/>
          </p:nvPr>
        </p:nvSpPr>
        <p:spPr/>
        <p:txBody>
          <a:bodyPr/>
          <a:lstStyle/>
          <a:p>
            <a:r>
              <a:rPr lang="en-US" dirty="0"/>
              <a:t>checkout (vs reset) (3)</a:t>
            </a:r>
          </a:p>
        </p:txBody>
      </p:sp>
      <p:sp>
        <p:nvSpPr>
          <p:cNvPr id="3" name="내용 개체 틀 2">
            <a:extLst>
              <a:ext uri="{FF2B5EF4-FFF2-40B4-BE49-F238E27FC236}">
                <a16:creationId xmlns:a16="http://schemas.microsoft.com/office/drawing/2014/main" id="{290A3B89-5333-8247-BC2B-193611450DAC}"/>
              </a:ext>
            </a:extLst>
          </p:cNvPr>
          <p:cNvSpPr>
            <a:spLocks noGrp="1"/>
          </p:cNvSpPr>
          <p:nvPr>
            <p:ph idx="1"/>
          </p:nvPr>
        </p:nvSpPr>
        <p:spPr/>
        <p:txBody>
          <a:bodyPr>
            <a:normAutofit/>
          </a:bodyPr>
          <a:lstStyle/>
          <a:p>
            <a:r>
              <a:rPr lang="fi-FI" altLang="ko-Kore-FI" b="1" dirty="0" err="1">
                <a:solidFill>
                  <a:srgbClr val="4E443C"/>
                </a:solidFill>
                <a:latin typeface="Adelle"/>
              </a:rPr>
              <a:t>Cheat-sheet</a:t>
            </a:r>
            <a:endParaRPr lang="fi-FI" altLang="ko-Kore-FI" b="1" i="0" dirty="0">
              <a:solidFill>
                <a:srgbClr val="4E443C"/>
              </a:solidFill>
              <a:effectLst/>
              <a:latin typeface="Adelle"/>
            </a:endParaRPr>
          </a:p>
          <a:p>
            <a:pPr lvl="1"/>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“HEAD” </a:t>
            </a:r>
            <a:r>
              <a:rPr lang="fi-FI" altLang="ko-Kore-FI" b="0" i="0" dirty="0" err="1">
                <a:solidFill>
                  <a:srgbClr val="4E443C"/>
                </a:solidFill>
                <a:effectLst/>
                <a:latin typeface="Arial" panose="020B0604020202020204" pitchFamily="34" charset="0"/>
              </a:rPr>
              <a:t>column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reads</a:t>
            </a:r>
            <a:r>
              <a:rPr lang="fi-FI" altLang="ko-Kore-FI" b="0" i="0" dirty="0">
                <a:solidFill>
                  <a:srgbClr val="4E443C"/>
                </a:solidFill>
                <a:effectLst/>
                <a:latin typeface="Arial" panose="020B0604020202020204" pitchFamily="34" charset="0"/>
              </a:rPr>
              <a:t> “REF” </a:t>
            </a:r>
            <a:r>
              <a:rPr lang="fi-FI" altLang="ko-Kore-FI" b="0" i="0" dirty="0" err="1">
                <a:solidFill>
                  <a:srgbClr val="4E443C"/>
                </a:solidFill>
                <a:effectLst/>
                <a:latin typeface="Arial" panose="020B0604020202020204" pitchFamily="34" charset="0"/>
              </a:rPr>
              <a:t>if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command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moves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reference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branch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HEAD </a:t>
            </a:r>
            <a:r>
              <a:rPr lang="fi-FI" altLang="ko-Kore-FI" b="0" i="0" dirty="0" err="1">
                <a:solidFill>
                  <a:srgbClr val="4E443C"/>
                </a:solidFill>
                <a:effectLst/>
                <a:latin typeface="Arial" panose="020B0604020202020204" pitchFamily="34" charset="0"/>
              </a:rPr>
              <a:t>points</a:t>
            </a:r>
            <a:r>
              <a:rPr lang="fi-FI" altLang="ko-Kore-FI" b="0" i="0" dirty="0">
                <a:solidFill>
                  <a:srgbClr val="4E443C"/>
                </a:solidFill>
                <a:effectLst/>
                <a:latin typeface="Arial" panose="020B0604020202020204" pitchFamily="34" charset="0"/>
              </a:rPr>
              <a:t> to, and “HEAD” </a:t>
            </a:r>
            <a:r>
              <a:rPr lang="fi-FI" altLang="ko-Kore-FI" b="0" i="0" dirty="0" err="1">
                <a:solidFill>
                  <a:srgbClr val="4E443C"/>
                </a:solidFill>
                <a:effectLst/>
                <a:latin typeface="Arial" panose="020B0604020202020204" pitchFamily="34" charset="0"/>
              </a:rPr>
              <a:t>if</a:t>
            </a:r>
            <a:r>
              <a:rPr lang="fi-FI" altLang="ko-Kore-FI" b="0" i="0" dirty="0">
                <a:solidFill>
                  <a:srgbClr val="4E443C"/>
                </a:solidFill>
                <a:effectLst/>
                <a:latin typeface="Arial" panose="020B0604020202020204" pitchFamily="34" charset="0"/>
              </a:rPr>
              <a:t> it </a:t>
            </a:r>
            <a:r>
              <a:rPr lang="fi-FI" altLang="ko-Kore-FI" b="0" i="0" dirty="0" err="1">
                <a:solidFill>
                  <a:srgbClr val="4E443C"/>
                </a:solidFill>
                <a:effectLst/>
                <a:latin typeface="Arial" panose="020B0604020202020204" pitchFamily="34" charset="0"/>
              </a:rPr>
              <a:t>moves</a:t>
            </a:r>
            <a:r>
              <a:rPr lang="fi-FI" altLang="ko-Kore-FI" b="0" i="0" dirty="0">
                <a:solidFill>
                  <a:srgbClr val="4E443C"/>
                </a:solidFill>
                <a:effectLst/>
                <a:latin typeface="Arial" panose="020B0604020202020204" pitchFamily="34" charset="0"/>
              </a:rPr>
              <a:t> HEAD </a:t>
            </a:r>
            <a:r>
              <a:rPr lang="fi-FI" altLang="ko-Kore-FI" b="0" i="0" dirty="0" err="1">
                <a:solidFill>
                  <a:srgbClr val="4E443C"/>
                </a:solidFill>
                <a:effectLst/>
                <a:latin typeface="Arial" panose="020B0604020202020204" pitchFamily="34" charset="0"/>
              </a:rPr>
              <a:t>itself</a:t>
            </a:r>
            <a:r>
              <a:rPr lang="fi-FI" altLang="ko-Kore-FI" b="0" i="0" dirty="0">
                <a:solidFill>
                  <a:srgbClr val="4E443C"/>
                </a:solidFill>
                <a:effectLst/>
                <a:latin typeface="Arial" panose="020B0604020202020204" pitchFamily="34" charset="0"/>
              </a:rPr>
              <a:t>.</a:t>
            </a:r>
            <a:endParaRPr lang="fi-FI" altLang="ko-Kore-FI" b="1" i="0" dirty="0">
              <a:solidFill>
                <a:srgbClr val="4E443C"/>
              </a:solidFill>
              <a:effectLst/>
              <a:latin typeface="Adelle"/>
            </a:endParaRPr>
          </a:p>
        </p:txBody>
      </p:sp>
      <p:pic>
        <p:nvPicPr>
          <p:cNvPr id="4" name="그림 3">
            <a:extLst>
              <a:ext uri="{FF2B5EF4-FFF2-40B4-BE49-F238E27FC236}">
                <a16:creationId xmlns:a16="http://schemas.microsoft.com/office/drawing/2014/main" id="{8E863FC3-EBAB-7342-A39A-E26F4EFFA945}"/>
              </a:ext>
            </a:extLst>
          </p:cNvPr>
          <p:cNvPicPr>
            <a:picLocks noChangeAspect="1"/>
          </p:cNvPicPr>
          <p:nvPr/>
        </p:nvPicPr>
        <p:blipFill>
          <a:blip r:embed="rId2"/>
          <a:stretch>
            <a:fillRect/>
          </a:stretch>
        </p:blipFill>
        <p:spPr>
          <a:xfrm>
            <a:off x="1448061" y="2999984"/>
            <a:ext cx="4504631" cy="3803910"/>
          </a:xfrm>
          <a:prstGeom prst="rect">
            <a:avLst/>
          </a:prstGeom>
        </p:spPr>
      </p:pic>
    </p:spTree>
    <p:extLst>
      <p:ext uri="{BB962C8B-B14F-4D97-AF65-F5344CB8AC3E}">
        <p14:creationId xmlns:p14="http://schemas.microsoft.com/office/powerpoint/2010/main" val="7874660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692CC1-FF2B-464E-8C06-87A42C7C1B51}"/>
              </a:ext>
            </a:extLst>
          </p:cNvPr>
          <p:cNvSpPr>
            <a:spLocks noGrp="1"/>
          </p:cNvSpPr>
          <p:nvPr>
            <p:ph type="title"/>
          </p:nvPr>
        </p:nvSpPr>
        <p:spPr/>
        <p:txBody>
          <a:bodyPr/>
          <a:lstStyle/>
          <a:p>
            <a:r>
              <a:rPr lang="fi-FI" altLang="ko-Kore-FI" b="0" i="0" dirty="0">
                <a:solidFill>
                  <a:srgbClr val="4E443C"/>
                </a:solidFill>
                <a:effectLst/>
                <a:latin typeface="Adelle"/>
              </a:rPr>
              <a:t>Debugging </a:t>
            </a:r>
            <a:r>
              <a:rPr lang="fi-FI" altLang="ko-Kore-FI" b="0" i="0" dirty="0" err="1">
                <a:solidFill>
                  <a:srgbClr val="4E443C"/>
                </a:solidFill>
                <a:effectLst/>
                <a:latin typeface="Adelle"/>
              </a:rPr>
              <a:t>with</a:t>
            </a:r>
            <a:r>
              <a:rPr lang="fi-FI" altLang="ko-Kore-FI" b="0" i="0" dirty="0">
                <a:solidFill>
                  <a:srgbClr val="4E443C"/>
                </a:solidFill>
                <a:effectLst/>
                <a:latin typeface="Adelle"/>
              </a:rPr>
              <a:t> </a:t>
            </a:r>
            <a:r>
              <a:rPr lang="fi-FI" altLang="ko-Kore-FI" b="0" i="0" dirty="0" err="1">
                <a:solidFill>
                  <a:srgbClr val="4E443C"/>
                </a:solidFill>
                <a:effectLst/>
                <a:latin typeface="Adelle"/>
              </a:rPr>
              <a:t>Git</a:t>
            </a:r>
            <a:r>
              <a:rPr lang="fi-FI" altLang="ko-Kore-FI" b="0" i="0" dirty="0">
                <a:solidFill>
                  <a:srgbClr val="4E443C"/>
                </a:solidFill>
                <a:effectLst/>
                <a:latin typeface="Adelle"/>
              </a:rPr>
              <a:t> (1)</a:t>
            </a:r>
            <a:endParaRPr lang="en-US" dirty="0"/>
          </a:p>
        </p:txBody>
      </p:sp>
      <p:sp>
        <p:nvSpPr>
          <p:cNvPr id="3" name="내용 개체 틀 2">
            <a:extLst>
              <a:ext uri="{FF2B5EF4-FFF2-40B4-BE49-F238E27FC236}">
                <a16:creationId xmlns:a16="http://schemas.microsoft.com/office/drawing/2014/main" id="{E2A4F613-6C06-4348-8BE0-89505CABAE1A}"/>
              </a:ext>
            </a:extLst>
          </p:cNvPr>
          <p:cNvSpPr>
            <a:spLocks noGrp="1"/>
          </p:cNvSpPr>
          <p:nvPr>
            <p:ph idx="1"/>
          </p:nvPr>
        </p:nvSpPr>
        <p:spPr/>
        <p:txBody>
          <a:bodyPr/>
          <a:lstStyle/>
          <a:p>
            <a:r>
              <a:rPr lang="fi-FI" altLang="ko-Kore-FI" b="1" i="0" dirty="0" err="1">
                <a:solidFill>
                  <a:srgbClr val="4E443C"/>
                </a:solidFill>
                <a:effectLst/>
                <a:latin typeface="Adelle"/>
              </a:rPr>
              <a:t>File</a:t>
            </a:r>
            <a:r>
              <a:rPr lang="fi-FI" altLang="ko-Kore-FI" b="1" i="0" dirty="0">
                <a:solidFill>
                  <a:srgbClr val="4E443C"/>
                </a:solidFill>
                <a:effectLst/>
                <a:latin typeface="Adelle"/>
              </a:rPr>
              <a:t> </a:t>
            </a:r>
            <a:r>
              <a:rPr lang="fi-FI" altLang="ko-Kore-FI" b="1" i="0" dirty="0" err="1">
                <a:solidFill>
                  <a:srgbClr val="4E443C"/>
                </a:solidFill>
                <a:effectLst/>
                <a:latin typeface="Adelle"/>
              </a:rPr>
              <a:t>Annotation</a:t>
            </a:r>
            <a:endParaRPr lang="fi-FI" altLang="ko-Kore-FI" b="1" i="0" dirty="0">
              <a:solidFill>
                <a:srgbClr val="4E443C"/>
              </a:solidFill>
              <a:effectLst/>
              <a:latin typeface="Adelle"/>
            </a:endParaRPr>
          </a:p>
          <a:p>
            <a:pPr lvl="1"/>
            <a:r>
              <a:rPr lang="fi-FI" altLang="ko-Kore-FI" b="0" i="0" dirty="0">
                <a:solidFill>
                  <a:srgbClr val="4E443C"/>
                </a:solidFill>
                <a:effectLst/>
                <a:latin typeface="Arial" panose="020B0604020202020204" pitchFamily="34" charset="0"/>
              </a:rPr>
              <a:t>It </a:t>
            </a:r>
            <a:r>
              <a:rPr lang="fi-FI" altLang="ko-Kore-FI" b="0" i="0" dirty="0" err="1">
                <a:solidFill>
                  <a:srgbClr val="4E443C"/>
                </a:solidFill>
                <a:effectLst/>
                <a:latin typeface="Arial" panose="020B0604020202020204" pitchFamily="34" charset="0"/>
              </a:rPr>
              <a:t>shows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modify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each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line</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any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a:t>
            </a:r>
            <a:r>
              <a:rPr lang="fi-FI" altLang="ko-Kore-FI" b="0" i="0" dirty="0">
                <a:solidFill>
                  <a:srgbClr val="4E443C"/>
                </a:solidFill>
                <a:effectLst/>
                <a:latin typeface="Arial" panose="020B0604020202020204" pitchFamily="34" charset="0"/>
              </a:rPr>
              <a:t>. </a:t>
            </a:r>
            <a:r>
              <a:rPr lang="fi-FI" altLang="ko-Kore-FI" dirty="0">
                <a:solidFill>
                  <a:srgbClr val="4E443C"/>
                </a:solidFill>
                <a:latin typeface="Arial" panose="020B0604020202020204" pitchFamily="34" charset="0"/>
              </a:rPr>
              <a:t>(</a:t>
            </a:r>
            <a:r>
              <a:rPr lang="fi-FI" altLang="ko-Kore-FI" b="0" i="0" dirty="0">
                <a:solidFill>
                  <a:srgbClr val="4E443C"/>
                </a:solidFill>
                <a:effectLst/>
                <a:latin typeface="Arial" panose="020B0604020202020204" pitchFamily="34" charset="0"/>
              </a:rPr>
              <a:t>to </a:t>
            </a:r>
            <a:r>
              <a:rPr lang="fi-FI" altLang="ko-Kore-FI" b="0" i="0" dirty="0" err="1">
                <a:solidFill>
                  <a:srgbClr val="4E443C"/>
                </a:solidFill>
                <a:effectLst/>
                <a:latin typeface="Arial" panose="020B0604020202020204" pitchFamily="34" charset="0"/>
              </a:rPr>
              <a:t>know</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line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introduced</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why</a:t>
            </a:r>
            <a:r>
              <a:rPr lang="fi-FI" altLang="ko-Kore-FI" dirty="0">
                <a:solidFill>
                  <a:srgbClr val="4E443C"/>
                </a:solidFill>
                <a:latin typeface="Arial" panose="020B0604020202020204" pitchFamily="34" charset="0"/>
              </a:rPr>
              <a:t>)</a:t>
            </a:r>
            <a:endParaRPr lang="fi-FI" altLang="ko-Kore-FI" b="0" i="0" dirty="0">
              <a:solidFill>
                <a:srgbClr val="4E443C"/>
              </a:solidFill>
              <a:effectLst/>
              <a:latin typeface="Arial" panose="020B0604020202020204" pitchFamily="34" charset="0"/>
            </a:endParaRPr>
          </a:p>
          <a:p>
            <a:pPr lvl="1"/>
            <a:r>
              <a:rPr lang="fi-FI" altLang="ko-Kore-FI" b="0" i="0" dirty="0" err="1">
                <a:solidFill>
                  <a:srgbClr val="333333"/>
                </a:solidFill>
                <a:effectLst/>
                <a:latin typeface="Courier New" panose="02070309020205020404" pitchFamily="49" charset="0"/>
              </a:rPr>
              <a:t>git</a:t>
            </a:r>
            <a:r>
              <a:rPr lang="fi-FI" altLang="ko-Kore-FI" b="0" i="0" dirty="0">
                <a:solidFill>
                  <a:srgbClr val="333333"/>
                </a:solidFill>
                <a:effectLst/>
                <a:latin typeface="Courier New" panose="02070309020205020404" pitchFamily="49" charset="0"/>
              </a:rPr>
              <a:t> </a:t>
            </a:r>
            <a:r>
              <a:rPr lang="fi-FI" altLang="ko-Kore-FI" b="0" i="0" dirty="0" err="1">
                <a:solidFill>
                  <a:srgbClr val="333333"/>
                </a:solidFill>
                <a:effectLst/>
                <a:latin typeface="Courier New" panose="02070309020205020404" pitchFamily="49" charset="0"/>
              </a:rPr>
              <a:t>blame</a:t>
            </a:r>
            <a:r>
              <a:rPr lang="fi-FI" altLang="ko-Kore-FI" b="0" i="0" dirty="0">
                <a:solidFill>
                  <a:srgbClr val="333333"/>
                </a:solidFill>
                <a:effectLst/>
                <a:latin typeface="Courier New" panose="02070309020205020404" pitchFamily="49" charset="0"/>
              </a:rPr>
              <a:t> </a:t>
            </a:r>
            <a:r>
              <a:rPr lang="fi-FI" altLang="ko-Kore-FI" dirty="0"/>
              <a:t>-L &lt;</a:t>
            </a:r>
            <a:r>
              <a:rPr lang="fi-FI" altLang="ko-Kore-FI" dirty="0" err="1"/>
              <a:t>line-number</a:t>
            </a:r>
            <a:r>
              <a:rPr lang="fi-FI" altLang="ko-Kore-FI" dirty="0"/>
              <a:t>&gt;, &lt;</a:t>
            </a:r>
            <a:r>
              <a:rPr lang="fi-FI" altLang="ko-Kore-FI" dirty="0" err="1"/>
              <a:t>line-number</a:t>
            </a:r>
            <a:r>
              <a:rPr lang="fi-FI" altLang="ko-Kore-FI" dirty="0"/>
              <a:t>&gt; &lt;</a:t>
            </a:r>
            <a:r>
              <a:rPr lang="fi-FI" altLang="ko-Kore-FI" dirty="0" err="1"/>
              <a:t>file</a:t>
            </a:r>
            <a:r>
              <a:rPr lang="fi-FI" altLang="ko-Kore-FI" dirty="0"/>
              <a:t>&gt;</a:t>
            </a:r>
          </a:p>
          <a:p>
            <a:pPr lvl="1"/>
            <a:r>
              <a:rPr lang="en-US" dirty="0"/>
              <a:t>You can use GUI tools (such as </a:t>
            </a:r>
            <a:r>
              <a:rPr lang="en-US" dirty="0" err="1"/>
              <a:t>Github</a:t>
            </a:r>
            <a:r>
              <a:rPr lang="en-US" dirty="0"/>
              <a:t>) too.</a:t>
            </a:r>
          </a:p>
        </p:txBody>
      </p:sp>
    </p:spTree>
    <p:extLst>
      <p:ext uri="{BB962C8B-B14F-4D97-AF65-F5344CB8AC3E}">
        <p14:creationId xmlns:p14="http://schemas.microsoft.com/office/powerpoint/2010/main" val="15876864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692CC1-FF2B-464E-8C06-87A42C7C1B51}"/>
              </a:ext>
            </a:extLst>
          </p:cNvPr>
          <p:cNvSpPr>
            <a:spLocks noGrp="1"/>
          </p:cNvSpPr>
          <p:nvPr>
            <p:ph type="title"/>
          </p:nvPr>
        </p:nvSpPr>
        <p:spPr/>
        <p:txBody>
          <a:bodyPr/>
          <a:lstStyle/>
          <a:p>
            <a:r>
              <a:rPr lang="fi-FI" altLang="ko-Kore-FI" b="0" i="0" dirty="0">
                <a:solidFill>
                  <a:srgbClr val="4E443C"/>
                </a:solidFill>
                <a:effectLst/>
                <a:latin typeface="Adelle"/>
              </a:rPr>
              <a:t>Debugging </a:t>
            </a:r>
            <a:r>
              <a:rPr lang="fi-FI" altLang="ko-Kore-FI" b="0" i="0" dirty="0" err="1">
                <a:solidFill>
                  <a:srgbClr val="4E443C"/>
                </a:solidFill>
                <a:effectLst/>
                <a:latin typeface="Adelle"/>
              </a:rPr>
              <a:t>with</a:t>
            </a:r>
            <a:r>
              <a:rPr lang="fi-FI" altLang="ko-Kore-FI" b="0" i="0" dirty="0">
                <a:solidFill>
                  <a:srgbClr val="4E443C"/>
                </a:solidFill>
                <a:effectLst/>
                <a:latin typeface="Adelle"/>
              </a:rPr>
              <a:t> </a:t>
            </a:r>
            <a:r>
              <a:rPr lang="fi-FI" altLang="ko-Kore-FI" b="0" i="0" dirty="0" err="1">
                <a:solidFill>
                  <a:srgbClr val="4E443C"/>
                </a:solidFill>
                <a:effectLst/>
                <a:latin typeface="Adelle"/>
              </a:rPr>
              <a:t>Git</a:t>
            </a:r>
            <a:r>
              <a:rPr lang="fi-FI" altLang="ko-Kore-FI" b="0" i="0" dirty="0">
                <a:solidFill>
                  <a:srgbClr val="4E443C"/>
                </a:solidFill>
                <a:effectLst/>
                <a:latin typeface="Adelle"/>
              </a:rPr>
              <a:t> (2)</a:t>
            </a:r>
            <a:endParaRPr lang="en-US" dirty="0"/>
          </a:p>
        </p:txBody>
      </p:sp>
      <p:sp>
        <p:nvSpPr>
          <p:cNvPr id="3" name="내용 개체 틀 2">
            <a:extLst>
              <a:ext uri="{FF2B5EF4-FFF2-40B4-BE49-F238E27FC236}">
                <a16:creationId xmlns:a16="http://schemas.microsoft.com/office/drawing/2014/main" id="{E2A4F613-6C06-4348-8BE0-89505CABAE1A}"/>
              </a:ext>
            </a:extLst>
          </p:cNvPr>
          <p:cNvSpPr>
            <a:spLocks noGrp="1"/>
          </p:cNvSpPr>
          <p:nvPr>
            <p:ph idx="1"/>
          </p:nvPr>
        </p:nvSpPr>
        <p:spPr/>
        <p:txBody>
          <a:bodyPr>
            <a:normAutofit fontScale="92500" lnSpcReduction="20000"/>
          </a:bodyPr>
          <a:lstStyle/>
          <a:p>
            <a:pPr algn="l"/>
            <a:r>
              <a:rPr lang="fi-FI" altLang="ko-Kore-FI" b="1" i="0" dirty="0" err="1">
                <a:solidFill>
                  <a:srgbClr val="4E443C"/>
                </a:solidFill>
                <a:effectLst/>
                <a:latin typeface="Adelle"/>
              </a:rPr>
              <a:t>Binary</a:t>
            </a:r>
            <a:r>
              <a:rPr lang="fi-FI" altLang="ko-Kore-FI" b="1" i="0" dirty="0">
                <a:solidFill>
                  <a:srgbClr val="4E443C"/>
                </a:solidFill>
                <a:effectLst/>
                <a:latin typeface="Adelle"/>
              </a:rPr>
              <a:t> </a:t>
            </a:r>
            <a:r>
              <a:rPr lang="fi-FI" altLang="ko-Kore-FI" b="1" i="0" dirty="0" err="1">
                <a:solidFill>
                  <a:srgbClr val="4E443C"/>
                </a:solidFill>
                <a:effectLst/>
                <a:latin typeface="Adelle"/>
              </a:rPr>
              <a:t>Search</a:t>
            </a:r>
            <a:endParaRPr lang="fi-FI" altLang="ko-Kore-FI" b="0" i="0" dirty="0">
              <a:solidFill>
                <a:srgbClr val="4E443C"/>
              </a:solidFill>
              <a:effectLst/>
              <a:latin typeface="Adelle"/>
            </a:endParaRPr>
          </a:p>
          <a:p>
            <a:pPr lvl="1"/>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bisect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command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does</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binary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search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through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history</a:t>
            </a:r>
            <a:r>
              <a:rPr lang="fi-FI" altLang="ko-Kore-FI" b="0" i="0" dirty="0">
                <a:solidFill>
                  <a:srgbClr val="4E443C"/>
                </a:solidFill>
                <a:effectLst/>
                <a:latin typeface="Arial" panose="020B0604020202020204" pitchFamily="34" charset="0"/>
              </a:rPr>
              <a:t> to help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identify</a:t>
            </a:r>
            <a:r>
              <a:rPr lang="fi-FI" altLang="ko-Kore-FI" b="0" i="0" dirty="0">
                <a:solidFill>
                  <a:srgbClr val="4E443C"/>
                </a:solidFill>
                <a:effectLst/>
                <a:latin typeface="Arial" panose="020B0604020202020204" pitchFamily="34" charset="0"/>
              </a:rPr>
              <a:t> as </a:t>
            </a:r>
            <a:r>
              <a:rPr lang="fi-FI" altLang="ko-Kore-FI" b="0" i="0" dirty="0" err="1">
                <a:solidFill>
                  <a:srgbClr val="4E443C"/>
                </a:solidFill>
                <a:effectLst/>
                <a:latin typeface="Arial" panose="020B0604020202020204" pitchFamily="34" charset="0"/>
              </a:rPr>
              <a:t>quickly</a:t>
            </a:r>
            <a:r>
              <a:rPr lang="fi-FI" altLang="ko-Kore-FI" b="0" i="0" dirty="0">
                <a:solidFill>
                  <a:srgbClr val="4E443C"/>
                </a:solidFill>
                <a:effectLst/>
                <a:latin typeface="Arial" panose="020B0604020202020204" pitchFamily="34" charset="0"/>
              </a:rPr>
              <a:t> as </a:t>
            </a:r>
            <a:r>
              <a:rPr lang="fi-FI" altLang="ko-Kore-FI" b="0" i="0" dirty="0" err="1">
                <a:solidFill>
                  <a:srgbClr val="4E443C"/>
                </a:solidFill>
                <a:effectLst/>
                <a:latin typeface="Arial" panose="020B0604020202020204" pitchFamily="34" charset="0"/>
              </a:rPr>
              <a:t>possible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which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introduced</a:t>
            </a:r>
            <a:r>
              <a:rPr lang="fi-FI" altLang="ko-Kore-FI" b="0" i="0" dirty="0">
                <a:solidFill>
                  <a:srgbClr val="4E443C"/>
                </a:solidFill>
                <a:effectLst/>
                <a:latin typeface="Arial" panose="020B0604020202020204" pitchFamily="34" charset="0"/>
              </a:rPr>
              <a:t> an </a:t>
            </a:r>
            <a:r>
              <a:rPr lang="fi-FI" altLang="ko-Kore-FI" b="0" i="0" dirty="0" err="1">
                <a:solidFill>
                  <a:srgbClr val="4E443C"/>
                </a:solidFill>
                <a:effectLst/>
                <a:latin typeface="Arial" panose="020B0604020202020204" pitchFamily="34" charset="0"/>
              </a:rPr>
              <a:t>issue</a:t>
            </a:r>
            <a:r>
              <a:rPr lang="fi-FI" altLang="ko-Kore-FI" b="0" i="0" dirty="0">
                <a:solidFill>
                  <a:srgbClr val="4E443C"/>
                </a:solidFill>
                <a:effectLst/>
                <a:latin typeface="Arial" panose="020B0604020202020204" pitchFamily="34" charset="0"/>
              </a:rPr>
              <a:t>.</a:t>
            </a:r>
          </a:p>
          <a:p>
            <a:pPr lvl="1"/>
            <a:r>
              <a:rPr lang="fi-FI" altLang="ko-Kore-FI" b="0" i="0" dirty="0" err="1">
                <a:solidFill>
                  <a:srgbClr val="4E443C"/>
                </a:solidFill>
                <a:effectLst/>
                <a:latin typeface="Arial" panose="020B0604020202020204" pitchFamily="34" charset="0"/>
              </a:rPr>
              <a:t>First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bisect</a:t>
            </a:r>
            <a:r>
              <a:rPr lang="fi-FI" altLang="ko-Kore-FI" dirty="0"/>
              <a:t> </a:t>
            </a:r>
            <a:r>
              <a:rPr lang="fi-FI" altLang="ko-Kore-FI" dirty="0" err="1"/>
              <a:t>start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get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things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going</a:t>
            </a:r>
            <a:r>
              <a:rPr lang="fi-FI" altLang="ko-Kore-FI" b="0" i="0" dirty="0">
                <a:solidFill>
                  <a:srgbClr val="4E443C"/>
                </a:solidFill>
                <a:effectLst/>
                <a:latin typeface="Arial" panose="020B0604020202020204" pitchFamily="34" charset="0"/>
              </a:rPr>
              <a:t>, </a:t>
            </a:r>
          </a:p>
          <a:p>
            <a:pPr lvl="1"/>
            <a:r>
              <a:rPr lang="fi-FI" altLang="ko-Kore-FI" b="0" i="0" dirty="0">
                <a:solidFill>
                  <a:srgbClr val="4E443C"/>
                </a:solidFill>
                <a:effectLst/>
                <a:latin typeface="Arial" panose="020B0604020202020204" pitchFamily="34" charset="0"/>
              </a:rPr>
              <a:t>and </a:t>
            </a:r>
            <a:r>
              <a:rPr lang="fi-FI" altLang="ko-Kore-FI" b="0" i="0" dirty="0" err="1">
                <a:solidFill>
                  <a:srgbClr val="4E443C"/>
                </a:solidFill>
                <a:effectLst/>
                <a:latin typeface="Arial" panose="020B0604020202020204" pitchFamily="34" charset="0"/>
              </a:rPr>
              <a:t>then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use</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bisect</a:t>
            </a:r>
            <a:r>
              <a:rPr lang="fi-FI" altLang="ko-Kore-FI" dirty="0"/>
              <a:t> </a:t>
            </a:r>
            <a:r>
              <a:rPr lang="fi-FI" altLang="ko-Kore-FI" dirty="0" err="1"/>
              <a:t>bad</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tell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system</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current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you’re</a:t>
            </a:r>
            <a:r>
              <a:rPr lang="fi-FI" altLang="ko-Kore-FI" b="0" i="0" dirty="0">
                <a:solidFill>
                  <a:srgbClr val="4E443C"/>
                </a:solidFill>
                <a:effectLst/>
                <a:latin typeface="Arial" panose="020B0604020202020204" pitchFamily="34" charset="0"/>
              </a:rPr>
              <a:t> on is </a:t>
            </a:r>
            <a:r>
              <a:rPr lang="fi-FI" altLang="ko-Kore-FI" b="0" i="0" dirty="0" err="1">
                <a:solidFill>
                  <a:srgbClr val="4E443C"/>
                </a:solidFill>
                <a:effectLst/>
                <a:latin typeface="Arial" panose="020B0604020202020204" pitchFamily="34" charset="0"/>
              </a:rPr>
              <a:t>broken</a:t>
            </a:r>
            <a:r>
              <a:rPr lang="fi-FI" altLang="ko-Kore-FI" b="0" i="0" dirty="0">
                <a:solidFill>
                  <a:srgbClr val="4E443C"/>
                </a:solidFill>
                <a:effectLst/>
                <a:latin typeface="Arial" panose="020B0604020202020204" pitchFamily="34" charset="0"/>
              </a:rPr>
              <a:t>. </a:t>
            </a:r>
          </a:p>
          <a:p>
            <a:pPr lvl="1"/>
            <a:r>
              <a:rPr lang="fi-FI" altLang="ko-Kore-FI" b="0" i="0" dirty="0" err="1">
                <a:solidFill>
                  <a:srgbClr val="4E443C"/>
                </a:solidFill>
                <a:effectLst/>
                <a:latin typeface="Arial" panose="020B0604020202020204" pitchFamily="34" charset="0"/>
              </a:rPr>
              <a:t>Then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must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tell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bisect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last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known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good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state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was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using</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bisect</a:t>
            </a:r>
            <a:r>
              <a:rPr lang="fi-FI" altLang="ko-Kore-FI" dirty="0"/>
              <a:t> </a:t>
            </a:r>
            <a:r>
              <a:rPr lang="fi-FI" altLang="ko-Kore-FI" dirty="0" err="1"/>
              <a:t>good</a:t>
            </a:r>
            <a:r>
              <a:rPr lang="fi-FI" altLang="ko-Kore-FI" dirty="0"/>
              <a:t> &lt;</a:t>
            </a:r>
            <a:r>
              <a:rPr lang="fi-FI" altLang="ko-Kore-FI" dirty="0" err="1"/>
              <a:t>good_commit</a:t>
            </a:r>
            <a:r>
              <a:rPr lang="fi-FI" altLang="ko-Kore-FI" dirty="0"/>
              <a:t>&gt;</a:t>
            </a:r>
            <a:r>
              <a:rPr lang="fi-FI" altLang="ko-Kore-FI" b="0" i="0" dirty="0">
                <a:solidFill>
                  <a:srgbClr val="4E443C"/>
                </a:solidFill>
                <a:effectLst/>
                <a:latin typeface="Arial" panose="020B0604020202020204" pitchFamily="34" charset="0"/>
              </a:rPr>
              <a:t>:</a:t>
            </a:r>
          </a:p>
          <a:p>
            <a:pPr lvl="1"/>
            <a:r>
              <a:rPr lang="fi-FI" dirty="0" err="1">
                <a:solidFill>
                  <a:srgbClr val="4E443C"/>
                </a:solidFill>
                <a:latin typeface="Arial" panose="020B0604020202020204" pitchFamily="34" charset="0"/>
              </a:rPr>
              <a:t>Keep</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marking</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good</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commits</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with</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git</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bisect</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good</a:t>
            </a:r>
            <a:r>
              <a:rPr lang="fi-FI" dirty="0">
                <a:solidFill>
                  <a:srgbClr val="4E443C"/>
                </a:solidFill>
                <a:latin typeface="Arial" panose="020B0604020202020204" pitchFamily="34" charset="0"/>
              </a:rPr>
              <a:t>’ and </a:t>
            </a:r>
            <a:r>
              <a:rPr lang="fi-FI" dirty="0" err="1">
                <a:solidFill>
                  <a:srgbClr val="4E443C"/>
                </a:solidFill>
                <a:latin typeface="Arial" panose="020B0604020202020204" pitchFamily="34" charset="0"/>
              </a:rPr>
              <a:t>bad</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commits</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with</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git</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bisect</a:t>
            </a:r>
            <a:r>
              <a:rPr lang="fi-FI" dirty="0">
                <a:solidFill>
                  <a:srgbClr val="4E443C"/>
                </a:solidFill>
                <a:latin typeface="Arial" panose="020B0604020202020204" pitchFamily="34" charset="0"/>
              </a:rPr>
              <a:t> </a:t>
            </a:r>
            <a:r>
              <a:rPr lang="fi-FI" dirty="0" err="1">
                <a:solidFill>
                  <a:srgbClr val="4E443C"/>
                </a:solidFill>
                <a:latin typeface="Arial" panose="020B0604020202020204" pitchFamily="34" charset="0"/>
              </a:rPr>
              <a:t>bad</a:t>
            </a:r>
            <a:r>
              <a:rPr lang="fi-FI" dirty="0">
                <a:solidFill>
                  <a:srgbClr val="4E443C"/>
                </a:solidFill>
                <a:latin typeface="Arial" panose="020B0604020202020204" pitchFamily="34" charset="0"/>
              </a:rPr>
              <a:t>’</a:t>
            </a:r>
          </a:p>
          <a:p>
            <a:pPr lvl="1"/>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tells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SHA-1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first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bad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and show </a:t>
            </a:r>
            <a:r>
              <a:rPr lang="fi-FI" altLang="ko-Kore-FI" b="0" i="0" dirty="0" err="1">
                <a:solidFill>
                  <a:srgbClr val="4E443C"/>
                </a:solidFill>
                <a:effectLst/>
                <a:latin typeface="Arial" panose="020B0604020202020204" pitchFamily="34" charset="0"/>
              </a:rPr>
              <a:t>some</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information</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which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were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modified</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figure</a:t>
            </a:r>
            <a:r>
              <a:rPr lang="fi-FI" altLang="ko-Kore-FI" b="0" i="0" dirty="0">
                <a:solidFill>
                  <a:srgbClr val="4E443C"/>
                </a:solidFill>
                <a:effectLst/>
                <a:latin typeface="Arial" panose="020B0604020202020204" pitchFamily="34" charset="0"/>
              </a:rPr>
              <a:t> out </a:t>
            </a:r>
            <a:r>
              <a:rPr lang="fi-FI" altLang="ko-Kore-FI" b="0" i="0" dirty="0" err="1">
                <a:solidFill>
                  <a:srgbClr val="4E443C"/>
                </a:solidFill>
                <a:effectLst/>
                <a:latin typeface="Arial" panose="020B0604020202020204" pitchFamily="34" charset="0"/>
              </a:rPr>
              <a:t>what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happened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may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introduced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bug</a:t>
            </a:r>
            <a:r>
              <a:rPr lang="fi-FI" altLang="ko-Kore-FI" b="0" i="0" dirty="0">
                <a:solidFill>
                  <a:srgbClr val="4E443C"/>
                </a:solidFill>
                <a:effectLst/>
                <a:latin typeface="Arial" panose="020B0604020202020204" pitchFamily="34" charset="0"/>
              </a:rPr>
              <a:t>:</a:t>
            </a:r>
          </a:p>
          <a:p>
            <a:pPr lvl="1"/>
            <a:r>
              <a:rPr lang="fi-FI" altLang="ko-Kore-FI" b="0" i="0" dirty="0" err="1">
                <a:solidFill>
                  <a:srgbClr val="4E443C"/>
                </a:solidFill>
                <a:effectLst/>
                <a:latin typeface="Arial" panose="020B0604020202020204" pitchFamily="34" charset="0"/>
              </a:rPr>
              <a:t>When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finished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should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run</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bisect</a:t>
            </a:r>
            <a:r>
              <a:rPr lang="fi-FI" altLang="ko-Kore-FI" dirty="0"/>
              <a:t> </a:t>
            </a:r>
            <a:r>
              <a:rPr lang="fi-FI" altLang="ko-Kore-FI" dirty="0" err="1"/>
              <a:t>reset</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reset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HEAD to </a:t>
            </a:r>
            <a:r>
              <a:rPr lang="fi-FI" altLang="ko-Kore-FI" b="0" i="0" dirty="0" err="1">
                <a:solidFill>
                  <a:srgbClr val="4E443C"/>
                </a:solidFill>
                <a:effectLst/>
                <a:latin typeface="Arial" panose="020B0604020202020204" pitchFamily="34" charset="0"/>
              </a:rPr>
              <a:t>where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were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before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started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end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up</a:t>
            </a:r>
            <a:r>
              <a:rPr lang="fi-FI" altLang="ko-Kore-FI" b="0" i="0" dirty="0">
                <a:solidFill>
                  <a:srgbClr val="4E443C"/>
                </a:solidFill>
                <a:effectLst/>
                <a:latin typeface="Arial" panose="020B0604020202020204" pitchFamily="34" charset="0"/>
              </a:rPr>
              <a:t> in a </a:t>
            </a:r>
            <a:r>
              <a:rPr lang="fi-FI" altLang="ko-Kore-FI" b="0" i="0" dirty="0" err="1">
                <a:solidFill>
                  <a:srgbClr val="4E443C"/>
                </a:solidFill>
                <a:effectLst/>
                <a:latin typeface="Arial" panose="020B0604020202020204" pitchFamily="34" charset="0"/>
              </a:rPr>
              <a:t>weird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state</a:t>
            </a:r>
            <a:r>
              <a:rPr lang="fi-FI" altLang="ko-Kore-FI" b="0" i="0" dirty="0">
                <a:solidFill>
                  <a:srgbClr val="4E443C"/>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6783880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692CC1-FF2B-464E-8C06-87A42C7C1B51}"/>
              </a:ext>
            </a:extLst>
          </p:cNvPr>
          <p:cNvSpPr>
            <a:spLocks noGrp="1"/>
          </p:cNvSpPr>
          <p:nvPr>
            <p:ph type="title"/>
          </p:nvPr>
        </p:nvSpPr>
        <p:spPr/>
        <p:txBody>
          <a:bodyPr/>
          <a:lstStyle/>
          <a:p>
            <a:r>
              <a:rPr lang="fi-FI" altLang="ko-Kore-FI" b="0" i="0" dirty="0">
                <a:solidFill>
                  <a:srgbClr val="4E443C"/>
                </a:solidFill>
                <a:effectLst/>
                <a:latin typeface="Adelle"/>
              </a:rPr>
              <a:t>Debugging </a:t>
            </a:r>
            <a:r>
              <a:rPr lang="fi-FI" altLang="ko-Kore-FI" b="0" i="0" dirty="0" err="1">
                <a:solidFill>
                  <a:srgbClr val="4E443C"/>
                </a:solidFill>
                <a:effectLst/>
                <a:latin typeface="Adelle"/>
              </a:rPr>
              <a:t>with</a:t>
            </a:r>
            <a:r>
              <a:rPr lang="fi-FI" altLang="ko-Kore-FI" b="0" i="0" dirty="0">
                <a:solidFill>
                  <a:srgbClr val="4E443C"/>
                </a:solidFill>
                <a:effectLst/>
                <a:latin typeface="Adelle"/>
              </a:rPr>
              <a:t> </a:t>
            </a:r>
            <a:r>
              <a:rPr lang="fi-FI" altLang="ko-Kore-FI" b="0" i="0" dirty="0" err="1">
                <a:solidFill>
                  <a:srgbClr val="4E443C"/>
                </a:solidFill>
                <a:effectLst/>
                <a:latin typeface="Adelle"/>
              </a:rPr>
              <a:t>Git</a:t>
            </a:r>
            <a:r>
              <a:rPr lang="fi-FI" altLang="ko-Kore-FI" b="0" i="0" dirty="0">
                <a:solidFill>
                  <a:srgbClr val="4E443C"/>
                </a:solidFill>
                <a:effectLst/>
                <a:latin typeface="Adelle"/>
              </a:rPr>
              <a:t> (3)</a:t>
            </a:r>
            <a:endParaRPr lang="en-US" dirty="0"/>
          </a:p>
        </p:txBody>
      </p:sp>
      <p:sp>
        <p:nvSpPr>
          <p:cNvPr id="3" name="내용 개체 틀 2">
            <a:extLst>
              <a:ext uri="{FF2B5EF4-FFF2-40B4-BE49-F238E27FC236}">
                <a16:creationId xmlns:a16="http://schemas.microsoft.com/office/drawing/2014/main" id="{E2A4F613-6C06-4348-8BE0-89505CABAE1A}"/>
              </a:ext>
            </a:extLst>
          </p:cNvPr>
          <p:cNvSpPr>
            <a:spLocks noGrp="1"/>
          </p:cNvSpPr>
          <p:nvPr>
            <p:ph idx="1"/>
          </p:nvPr>
        </p:nvSpPr>
        <p:spPr/>
        <p:txBody>
          <a:bodyPr>
            <a:normAutofit/>
          </a:bodyPr>
          <a:lstStyle/>
          <a:p>
            <a:pPr algn="l"/>
            <a:r>
              <a:rPr lang="fi-FI" altLang="ko-Kore-FI" b="1" i="0" dirty="0" err="1">
                <a:solidFill>
                  <a:srgbClr val="4E443C"/>
                </a:solidFill>
                <a:effectLst/>
                <a:latin typeface="Adelle"/>
              </a:rPr>
              <a:t>Binary</a:t>
            </a:r>
            <a:r>
              <a:rPr lang="fi-FI" altLang="ko-Kore-FI" b="1" i="0" dirty="0">
                <a:solidFill>
                  <a:srgbClr val="4E443C"/>
                </a:solidFill>
                <a:effectLst/>
                <a:latin typeface="Adelle"/>
              </a:rPr>
              <a:t> </a:t>
            </a:r>
            <a:r>
              <a:rPr lang="fi-FI" altLang="ko-Kore-FI" b="1" i="0" dirty="0" err="1">
                <a:solidFill>
                  <a:srgbClr val="4E443C"/>
                </a:solidFill>
                <a:effectLst/>
                <a:latin typeface="Adelle"/>
              </a:rPr>
              <a:t>Search</a:t>
            </a:r>
            <a:endParaRPr lang="fi-FI" altLang="ko-Kore-FI" b="0" i="0" dirty="0">
              <a:solidFill>
                <a:srgbClr val="4E443C"/>
              </a:solidFill>
              <a:effectLst/>
              <a:latin typeface="Adelle"/>
            </a:endParaRPr>
          </a:p>
          <a:p>
            <a:pPr lvl="1"/>
            <a:r>
              <a:rPr lang="fi-FI" altLang="ko-Kore-FI" b="0" i="0" dirty="0" err="1">
                <a:solidFill>
                  <a:srgbClr val="4E443C"/>
                </a:solidFill>
                <a:effectLst/>
                <a:latin typeface="Arial" panose="020B0604020202020204" pitchFamily="34" charset="0"/>
              </a:rPr>
              <a:t>if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have</a:t>
            </a:r>
            <a:r>
              <a:rPr lang="fi-FI" altLang="ko-Kore-FI" b="0" i="0" dirty="0">
                <a:solidFill>
                  <a:srgbClr val="4E443C"/>
                </a:solidFill>
                <a:effectLst/>
                <a:latin typeface="Arial" panose="020B0604020202020204" pitchFamily="34" charset="0"/>
              </a:rPr>
              <a:t> a </a:t>
            </a:r>
            <a:r>
              <a:rPr lang="fi-FI" altLang="ko-Kore-FI" b="0" i="0" dirty="0" err="1">
                <a:solidFill>
                  <a:srgbClr val="4E443C"/>
                </a:solidFill>
                <a:effectLst/>
                <a:latin typeface="Arial" panose="020B0604020202020204" pitchFamily="34" charset="0"/>
              </a:rPr>
              <a:t>script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will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exit</a:t>
            </a:r>
            <a:r>
              <a:rPr lang="fi-FI" altLang="ko-Kore-FI" b="0" i="0" dirty="0">
                <a:solidFill>
                  <a:srgbClr val="4E443C"/>
                </a:solidFill>
                <a:effectLst/>
                <a:latin typeface="Arial" panose="020B0604020202020204" pitchFamily="34" charset="0"/>
              </a:rPr>
              <a:t> 0 </a:t>
            </a:r>
            <a:r>
              <a:rPr lang="fi-FI" altLang="ko-Kore-FI" b="0" i="0" dirty="0" err="1">
                <a:solidFill>
                  <a:srgbClr val="4E443C"/>
                </a:solidFill>
                <a:effectLst/>
                <a:latin typeface="Arial" panose="020B0604020202020204" pitchFamily="34" charset="0"/>
              </a:rPr>
              <a:t>if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project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good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non-0 </a:t>
            </a:r>
            <a:r>
              <a:rPr lang="fi-FI" altLang="ko-Kore-FI" b="0" i="0" dirty="0" err="1">
                <a:solidFill>
                  <a:srgbClr val="4E443C"/>
                </a:solidFill>
                <a:effectLst/>
                <a:latin typeface="Arial" panose="020B0604020202020204" pitchFamily="34" charset="0"/>
              </a:rPr>
              <a:t>if</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project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bad</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fully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automate</a:t>
            </a:r>
            <a:r>
              <a:rPr lang="fi-FI" altLang="ko-Kore-FI" b="0" i="0" dirty="0">
                <a:solidFill>
                  <a:srgbClr val="4E443C"/>
                </a:solidFill>
                <a:effectLst/>
                <a:latin typeface="Arial" panose="020B0604020202020204" pitchFamily="34" charset="0"/>
              </a:rPr>
              <a:t> </a:t>
            </a:r>
            <a:r>
              <a:rPr lang="fi-FI" altLang="ko-Kore-FI" dirty="0" err="1"/>
              <a:t>git</a:t>
            </a:r>
            <a:r>
              <a:rPr lang="fi-FI" altLang="ko-Kore-FI" dirty="0"/>
              <a:t> </a:t>
            </a:r>
            <a:r>
              <a:rPr lang="fi-FI" altLang="ko-Kore-FI" dirty="0" err="1"/>
              <a:t>bisect</a:t>
            </a:r>
            <a:r>
              <a:rPr lang="fi-FI" altLang="ko-Kore-FI" b="0" i="0" dirty="0">
                <a:solidFill>
                  <a:srgbClr val="4E443C"/>
                </a:solidFill>
                <a:effectLst/>
                <a:latin typeface="Arial" panose="020B0604020202020204" pitchFamily="34" charset="0"/>
              </a:rPr>
              <a:t>.</a:t>
            </a:r>
          </a:p>
          <a:p>
            <a:pPr lvl="1"/>
            <a:r>
              <a:rPr lang="fi-FI" altLang="ko-Kore-FI" dirty="0" err="1"/>
              <a:t>git</a:t>
            </a:r>
            <a:r>
              <a:rPr lang="fi-FI" altLang="ko-Kore-FI" dirty="0"/>
              <a:t> </a:t>
            </a:r>
            <a:r>
              <a:rPr lang="fi-FI" altLang="ko-Kore-FI" dirty="0" err="1"/>
              <a:t>bisect</a:t>
            </a:r>
            <a:r>
              <a:rPr lang="fi-FI" altLang="ko-Kore-FI" dirty="0"/>
              <a:t> </a:t>
            </a:r>
            <a:r>
              <a:rPr lang="fi-FI" altLang="ko-Kore-FI" dirty="0" err="1"/>
              <a:t>start</a:t>
            </a:r>
            <a:r>
              <a:rPr lang="fi-FI" altLang="ko-Kore-FI" dirty="0"/>
              <a:t> &lt;</a:t>
            </a:r>
            <a:r>
              <a:rPr lang="fi-FI" altLang="ko-Kore-FI" dirty="0" err="1"/>
              <a:t>good</a:t>
            </a:r>
            <a:r>
              <a:rPr lang="fi-FI" altLang="ko-Kore-FI" dirty="0"/>
              <a:t> </a:t>
            </a:r>
            <a:r>
              <a:rPr lang="fi-FI" altLang="ko-Kore-FI" dirty="0" err="1"/>
              <a:t>commit</a:t>
            </a:r>
            <a:r>
              <a:rPr lang="fi-FI" altLang="ko-Kore-FI" dirty="0"/>
              <a:t>&gt; &lt;</a:t>
            </a:r>
            <a:r>
              <a:rPr lang="fi-FI" altLang="ko-Kore-FI" dirty="0" err="1"/>
              <a:t>bad</a:t>
            </a:r>
            <a:r>
              <a:rPr lang="fi-FI" altLang="ko-Kore-FI" dirty="0"/>
              <a:t> </a:t>
            </a:r>
            <a:r>
              <a:rPr lang="fi-FI" altLang="ko-Kore-FI" dirty="0" err="1"/>
              <a:t>commit</a:t>
            </a:r>
            <a:r>
              <a:rPr lang="fi-FI" altLang="ko-Kore-FI" dirty="0"/>
              <a:t>&gt;</a:t>
            </a:r>
          </a:p>
          <a:p>
            <a:pPr lvl="1"/>
            <a:r>
              <a:rPr lang="fi-FI" altLang="ko-Kore-FI" dirty="0" err="1"/>
              <a:t>git</a:t>
            </a:r>
            <a:r>
              <a:rPr lang="fi-FI" altLang="ko-Kore-FI" dirty="0"/>
              <a:t> </a:t>
            </a:r>
            <a:r>
              <a:rPr lang="fi-FI" altLang="ko-Kore-FI" dirty="0" err="1"/>
              <a:t>bisect</a:t>
            </a:r>
            <a:r>
              <a:rPr lang="fi-FI" altLang="ko-Kore-FI" dirty="0"/>
              <a:t> </a:t>
            </a:r>
            <a:r>
              <a:rPr lang="fi-FI" altLang="ko-Kore-FI" dirty="0" err="1"/>
              <a:t>run</a:t>
            </a:r>
            <a:r>
              <a:rPr lang="fi-FI" altLang="ko-Kore-FI" dirty="0"/>
              <a:t> &lt;</a:t>
            </a:r>
            <a:r>
              <a:rPr lang="fi-FI" altLang="ko-Kore-FI" dirty="0" err="1"/>
              <a:t>test</a:t>
            </a:r>
            <a:r>
              <a:rPr lang="fi-FI" altLang="ko-Kore-FI" dirty="0"/>
              <a:t> </a:t>
            </a:r>
            <a:r>
              <a:rPr lang="fi-FI" altLang="ko-Kore-FI" dirty="0" err="1"/>
              <a:t>command</a:t>
            </a:r>
            <a:r>
              <a:rPr lang="fi-FI" altLang="ko-Kore-FI" dirty="0"/>
              <a:t>&gt;</a:t>
            </a:r>
            <a:endParaRPr lang="fi-FI" altLang="ko-Kore-FI" b="0" i="0" dirty="0">
              <a:solidFill>
                <a:srgbClr val="4E443C"/>
              </a:solidFill>
              <a:effectLst/>
              <a:latin typeface="Arial" panose="020B0604020202020204" pitchFamily="34" charset="0"/>
            </a:endParaRPr>
          </a:p>
          <a:p>
            <a:pPr lvl="1"/>
            <a:r>
              <a:rPr lang="fi-FI" altLang="ko-Kore-FI" b="0" i="0" dirty="0" err="1">
                <a:solidFill>
                  <a:srgbClr val="4E443C"/>
                </a:solidFill>
                <a:effectLst/>
                <a:latin typeface="Arial" panose="020B0604020202020204" pitchFamily="34" charset="0"/>
              </a:rPr>
              <a:t>Doing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so</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automatically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runs</a:t>
            </a:r>
            <a:r>
              <a:rPr lang="fi-FI" altLang="ko-Kore-FI" b="0" i="0" dirty="0">
                <a:solidFill>
                  <a:srgbClr val="4E443C"/>
                </a:solidFill>
                <a:effectLst/>
                <a:latin typeface="Arial" panose="020B0604020202020204" pitchFamily="34" charset="0"/>
              </a:rPr>
              <a:t> &lt;</a:t>
            </a:r>
            <a:r>
              <a:rPr lang="fi-FI" altLang="ko-Kore-FI" b="0" i="0" dirty="0" err="1">
                <a:solidFill>
                  <a:srgbClr val="4E443C"/>
                </a:solidFill>
                <a:effectLst/>
                <a:latin typeface="Arial" panose="020B0604020202020204" pitchFamily="34" charset="0"/>
              </a:rPr>
              <a:t>test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command</a:t>
            </a:r>
            <a:r>
              <a:rPr lang="fi-FI" altLang="ko-Kore-FI" b="0" i="0" dirty="0">
                <a:solidFill>
                  <a:srgbClr val="4E443C"/>
                </a:solidFill>
                <a:effectLst/>
                <a:latin typeface="Arial" panose="020B0604020202020204" pitchFamily="34" charset="0"/>
              </a:rPr>
              <a:t>&gt; on </a:t>
            </a:r>
            <a:r>
              <a:rPr lang="fi-FI" altLang="ko-Kore-FI" b="0" i="0" dirty="0" err="1">
                <a:solidFill>
                  <a:srgbClr val="4E443C"/>
                </a:solidFill>
                <a:effectLst/>
                <a:latin typeface="Arial" panose="020B0604020202020204" pitchFamily="34" charset="0"/>
              </a:rPr>
              <a:t>each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checked</a:t>
            </a:r>
            <a:r>
              <a:rPr lang="fi-FI" altLang="ko-Kore-FI" b="0" i="0" dirty="0">
                <a:solidFill>
                  <a:srgbClr val="4E443C"/>
                </a:solidFill>
                <a:effectLst/>
                <a:latin typeface="Arial" panose="020B0604020202020204" pitchFamily="34" charset="0"/>
              </a:rPr>
              <a:t>-out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until</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finds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first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broken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commit</a:t>
            </a:r>
            <a:r>
              <a:rPr lang="fi-FI" altLang="ko-Kore-FI" b="0" i="0" dirty="0">
                <a:solidFill>
                  <a:srgbClr val="4E443C"/>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701428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CF15A6-6B9C-4B40-AE4C-FB73F2694CCF}"/>
              </a:ext>
            </a:extLst>
          </p:cNvPr>
          <p:cNvSpPr>
            <a:spLocks noGrp="1"/>
          </p:cNvSpPr>
          <p:nvPr>
            <p:ph type="title"/>
          </p:nvPr>
        </p:nvSpPr>
        <p:spPr/>
        <p:txBody>
          <a:bodyPr/>
          <a:lstStyle/>
          <a:p>
            <a:r>
              <a:rPr lang="fi-FI" altLang="ko-Kore-FI" b="0" i="0" dirty="0" err="1">
                <a:solidFill>
                  <a:srgbClr val="4E443C"/>
                </a:solidFill>
                <a:effectLst/>
                <a:latin typeface="Adelle"/>
              </a:rPr>
              <a:t>Maintenance</a:t>
            </a:r>
            <a:r>
              <a:rPr lang="fi-FI" altLang="ko-Kore-FI" b="0" i="0" dirty="0">
                <a:solidFill>
                  <a:srgbClr val="4E443C"/>
                </a:solidFill>
                <a:effectLst/>
                <a:latin typeface="Adelle"/>
              </a:rPr>
              <a:t> and Data </a:t>
            </a:r>
            <a:r>
              <a:rPr lang="fi-FI" altLang="ko-Kore-FI" b="0" i="0" dirty="0" err="1">
                <a:solidFill>
                  <a:srgbClr val="4E443C"/>
                </a:solidFill>
                <a:effectLst/>
                <a:latin typeface="Adelle"/>
              </a:rPr>
              <a:t>Recovery</a:t>
            </a:r>
            <a:endParaRPr lang="en-US" dirty="0"/>
          </a:p>
        </p:txBody>
      </p:sp>
      <p:sp>
        <p:nvSpPr>
          <p:cNvPr id="3" name="내용 개체 틀 2">
            <a:extLst>
              <a:ext uri="{FF2B5EF4-FFF2-40B4-BE49-F238E27FC236}">
                <a16:creationId xmlns:a16="http://schemas.microsoft.com/office/drawing/2014/main" id="{F72D7826-EBA3-1F44-ADDB-07316381014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157715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898D12-86DE-B941-ACBA-0B8819F71CA8}"/>
              </a:ext>
            </a:extLst>
          </p:cNvPr>
          <p:cNvSpPr>
            <a:spLocks noGrp="1"/>
          </p:cNvSpPr>
          <p:nvPr>
            <p:ph type="title"/>
          </p:nvPr>
        </p:nvSpPr>
        <p:spPr/>
        <p:txBody>
          <a:bodyPr/>
          <a:lstStyle/>
          <a:p>
            <a:r>
              <a:rPr lang="ko-KR" altLang="en-US" dirty="0"/>
              <a:t>파일 추가</a:t>
            </a:r>
            <a:r>
              <a:rPr lang="en-US" altLang="ko-KR" dirty="0"/>
              <a:t>,</a:t>
            </a:r>
            <a:r>
              <a:rPr lang="ko-KR" altLang="en-US" dirty="0"/>
              <a:t> 수정</a:t>
            </a:r>
            <a:r>
              <a:rPr lang="en-US" altLang="ko-KR" dirty="0"/>
              <a:t>,</a:t>
            </a:r>
            <a:r>
              <a:rPr lang="ko-KR" altLang="en-US" dirty="0"/>
              <a:t> 삭제</a:t>
            </a:r>
            <a:endParaRPr lang="en-US" dirty="0"/>
          </a:p>
        </p:txBody>
      </p:sp>
      <p:sp>
        <p:nvSpPr>
          <p:cNvPr id="3" name="내용 개체 틀 2">
            <a:extLst>
              <a:ext uri="{FF2B5EF4-FFF2-40B4-BE49-F238E27FC236}">
                <a16:creationId xmlns:a16="http://schemas.microsoft.com/office/drawing/2014/main" id="{82CCDAA2-0FA6-DB4D-A62F-C29F86EF9EB0}"/>
              </a:ext>
            </a:extLst>
          </p:cNvPr>
          <p:cNvSpPr>
            <a:spLocks noGrp="1"/>
          </p:cNvSpPr>
          <p:nvPr>
            <p:ph idx="1"/>
          </p:nvPr>
        </p:nvSpPr>
        <p:spPr/>
        <p:txBody>
          <a:bodyPr/>
          <a:lstStyle/>
          <a:p>
            <a:r>
              <a:rPr lang="en-US" dirty="0"/>
              <a:t>$ git status</a:t>
            </a:r>
          </a:p>
          <a:p>
            <a:r>
              <a:rPr lang="en-US" dirty="0"/>
              <a:t>$ git add &lt;path&gt;</a:t>
            </a:r>
          </a:p>
          <a:p>
            <a:r>
              <a:rPr lang="en-US" dirty="0"/>
              <a:t>$ git commit –am ”&lt;commit message&gt;”</a:t>
            </a:r>
          </a:p>
        </p:txBody>
      </p:sp>
    </p:spTree>
    <p:extLst>
      <p:ext uri="{BB962C8B-B14F-4D97-AF65-F5344CB8AC3E}">
        <p14:creationId xmlns:p14="http://schemas.microsoft.com/office/powerpoint/2010/main" val="28684685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2C1A28-1042-0C4C-9B17-0E04EFB4C191}"/>
              </a:ext>
            </a:extLst>
          </p:cNvPr>
          <p:cNvSpPr>
            <a:spLocks noGrp="1"/>
          </p:cNvSpPr>
          <p:nvPr>
            <p:ph type="title"/>
          </p:nvPr>
        </p:nvSpPr>
        <p:spPr/>
        <p:txBody>
          <a:bodyPr/>
          <a:lstStyle/>
          <a:p>
            <a:r>
              <a:rPr lang="ko-KR" altLang="en-US" dirty="0" err="1"/>
              <a:t>리베이스</a:t>
            </a:r>
            <a:endParaRPr lang="en-US" dirty="0"/>
          </a:p>
        </p:txBody>
      </p:sp>
      <p:sp>
        <p:nvSpPr>
          <p:cNvPr id="3" name="내용 개체 틀 2">
            <a:extLst>
              <a:ext uri="{FF2B5EF4-FFF2-40B4-BE49-F238E27FC236}">
                <a16:creationId xmlns:a16="http://schemas.microsoft.com/office/drawing/2014/main" id="{FA0A83E8-8268-7548-99C8-C794FD13308C}"/>
              </a:ext>
            </a:extLst>
          </p:cNvPr>
          <p:cNvSpPr>
            <a:spLocks noGrp="1"/>
          </p:cNvSpPr>
          <p:nvPr>
            <p:ph idx="1"/>
          </p:nvPr>
        </p:nvSpPr>
        <p:spPr/>
        <p:txBody>
          <a:bodyPr/>
          <a:lstStyle/>
          <a:p>
            <a:r>
              <a:rPr lang="en-US" dirty="0"/>
              <a:t>$ git rebase </a:t>
            </a:r>
            <a:r>
              <a:rPr lang="en-US" altLang="ko-Kore-FI" dirty="0"/>
              <a:t>&lt;branch-name&gt;</a:t>
            </a:r>
            <a:endParaRPr lang="en-US" dirty="0"/>
          </a:p>
        </p:txBody>
      </p:sp>
    </p:spTree>
    <p:extLst>
      <p:ext uri="{BB962C8B-B14F-4D97-AF65-F5344CB8AC3E}">
        <p14:creationId xmlns:p14="http://schemas.microsoft.com/office/powerpoint/2010/main" val="344247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8154CE-4369-1A47-89AA-D248BF352006}"/>
              </a:ext>
            </a:extLst>
          </p:cNvPr>
          <p:cNvSpPr>
            <a:spLocks noGrp="1"/>
          </p:cNvSpPr>
          <p:nvPr>
            <p:ph type="title"/>
          </p:nvPr>
        </p:nvSpPr>
        <p:spPr/>
        <p:txBody>
          <a:bodyPr/>
          <a:lstStyle/>
          <a:p>
            <a:r>
              <a:rPr lang="ko-KR" altLang="en-US" dirty="0"/>
              <a:t>머지</a:t>
            </a:r>
            <a:endParaRPr lang="en-US" dirty="0"/>
          </a:p>
        </p:txBody>
      </p:sp>
      <p:sp>
        <p:nvSpPr>
          <p:cNvPr id="3" name="내용 개체 틀 2">
            <a:extLst>
              <a:ext uri="{FF2B5EF4-FFF2-40B4-BE49-F238E27FC236}">
                <a16:creationId xmlns:a16="http://schemas.microsoft.com/office/drawing/2014/main" id="{CFA4C5A9-30C2-CE4D-A8FE-D1BA9584E66D}"/>
              </a:ext>
            </a:extLst>
          </p:cNvPr>
          <p:cNvSpPr>
            <a:spLocks noGrp="1"/>
          </p:cNvSpPr>
          <p:nvPr>
            <p:ph idx="1"/>
          </p:nvPr>
        </p:nvSpPr>
        <p:spPr/>
        <p:txBody>
          <a:bodyPr/>
          <a:lstStyle/>
          <a:p>
            <a:r>
              <a:rPr lang="en-US" dirty="0"/>
              <a:t>$ git merge &lt;branch-name&gt;</a:t>
            </a:r>
          </a:p>
        </p:txBody>
      </p:sp>
    </p:spTree>
    <p:extLst>
      <p:ext uri="{BB962C8B-B14F-4D97-AF65-F5344CB8AC3E}">
        <p14:creationId xmlns:p14="http://schemas.microsoft.com/office/powerpoint/2010/main" val="2061545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B4E549-ED90-3C4E-935A-9F21858E6007}"/>
              </a:ext>
            </a:extLst>
          </p:cNvPr>
          <p:cNvSpPr>
            <a:spLocks noGrp="1"/>
          </p:cNvSpPr>
          <p:nvPr>
            <p:ph type="title"/>
          </p:nvPr>
        </p:nvSpPr>
        <p:spPr/>
        <p:txBody>
          <a:bodyPr/>
          <a:lstStyle/>
          <a:p>
            <a:r>
              <a:rPr lang="en-US" dirty="0"/>
              <a:t>Undoing things</a:t>
            </a:r>
          </a:p>
        </p:txBody>
      </p:sp>
      <p:sp>
        <p:nvSpPr>
          <p:cNvPr id="3" name="내용 개체 틀 2">
            <a:extLst>
              <a:ext uri="{FF2B5EF4-FFF2-40B4-BE49-F238E27FC236}">
                <a16:creationId xmlns:a16="http://schemas.microsoft.com/office/drawing/2014/main" id="{A2E889A9-E7FA-454F-A6D7-7F60B8DD0023}"/>
              </a:ext>
            </a:extLst>
          </p:cNvPr>
          <p:cNvSpPr>
            <a:spLocks noGrp="1"/>
          </p:cNvSpPr>
          <p:nvPr>
            <p:ph idx="1"/>
          </p:nvPr>
        </p:nvSpPr>
        <p:spPr/>
        <p:txBody>
          <a:bodyPr/>
          <a:lstStyle/>
          <a:p>
            <a:r>
              <a:rPr lang="en-US" dirty="0" err="1"/>
              <a:t>Unstaging</a:t>
            </a:r>
            <a:endParaRPr lang="en-US" dirty="0"/>
          </a:p>
          <a:p>
            <a:pPr lvl="1"/>
            <a:r>
              <a:rPr lang="en-US" dirty="0"/>
              <a:t>git reset HEAD &lt;file&gt;</a:t>
            </a:r>
          </a:p>
          <a:p>
            <a:r>
              <a:rPr lang="en-US" dirty="0" err="1"/>
              <a:t>Unmodifying</a:t>
            </a:r>
            <a:r>
              <a:rPr lang="en-US" dirty="0"/>
              <a:t> a Modified File</a:t>
            </a:r>
            <a:r>
              <a:rPr lang="ko-KR" altLang="en-US" dirty="0"/>
              <a:t> </a:t>
            </a:r>
            <a:r>
              <a:rPr lang="en-US" altLang="ko-KR" dirty="0">
                <a:solidFill>
                  <a:srgbClr val="FF0000"/>
                </a:solidFill>
              </a:rPr>
              <a:t>(</a:t>
            </a:r>
            <a:r>
              <a:rPr lang="ko-KR" altLang="en-US" dirty="0">
                <a:solidFill>
                  <a:srgbClr val="FF0000"/>
                </a:solidFill>
              </a:rPr>
              <a:t>위험</a:t>
            </a:r>
            <a:r>
              <a:rPr lang="en-US" altLang="ko-KR" dirty="0">
                <a:solidFill>
                  <a:srgbClr val="FF0000"/>
                </a:solidFill>
              </a:rPr>
              <a:t>!)</a:t>
            </a:r>
            <a:endParaRPr lang="en-US" dirty="0">
              <a:solidFill>
                <a:srgbClr val="FF0000"/>
              </a:solidFill>
            </a:endParaRPr>
          </a:p>
          <a:p>
            <a:pPr lvl="1"/>
            <a:r>
              <a:rPr lang="fi-FI" altLang="ko-Kore-FI" dirty="0" err="1"/>
              <a:t>git</a:t>
            </a:r>
            <a:r>
              <a:rPr lang="fi-FI" altLang="ko-Kore-FI" dirty="0"/>
              <a:t> </a:t>
            </a:r>
            <a:r>
              <a:rPr lang="fi-FI" altLang="ko-Kore-FI" dirty="0" err="1"/>
              <a:t>checkout</a:t>
            </a:r>
            <a:r>
              <a:rPr lang="fi-FI" altLang="ko-Kore-FI" dirty="0"/>
              <a:t> -- </a:t>
            </a:r>
            <a:r>
              <a:rPr lang="en-US" altLang="ko-Kore-FI" dirty="0"/>
              <a:t>&lt;file&gt;</a:t>
            </a:r>
            <a:endParaRPr lang="fi-FI" altLang="ko-Kore-FI" dirty="0"/>
          </a:p>
          <a:p>
            <a:r>
              <a:rPr lang="en-US" altLang="ko-Kore-FI" dirty="0"/>
              <a:t>With git restore (new)</a:t>
            </a:r>
          </a:p>
          <a:p>
            <a:pPr lvl="1"/>
            <a:r>
              <a:rPr lang="en-US" altLang="ko-Kore-FI" dirty="0" err="1"/>
              <a:t>Unstaging</a:t>
            </a:r>
            <a:endParaRPr lang="en-US" altLang="ko-Kore-FI" dirty="0"/>
          </a:p>
          <a:p>
            <a:pPr lvl="2"/>
            <a:r>
              <a:rPr lang="en-US" altLang="ko-Kore-FI" dirty="0"/>
              <a:t>git restore --staged &lt;file&gt;</a:t>
            </a:r>
          </a:p>
          <a:p>
            <a:pPr lvl="1"/>
            <a:r>
              <a:rPr lang="en-US" altLang="ko-Kore-FI" dirty="0" err="1"/>
              <a:t>Unmodifying</a:t>
            </a:r>
            <a:r>
              <a:rPr lang="en-US" altLang="ko-Kore-FI" dirty="0"/>
              <a:t> a Modified File</a:t>
            </a:r>
            <a:r>
              <a:rPr lang="ko-KR" altLang="en-US" dirty="0"/>
              <a:t> </a:t>
            </a:r>
            <a:r>
              <a:rPr lang="en-US" altLang="ko-KR" dirty="0">
                <a:solidFill>
                  <a:srgbClr val="FF0000"/>
                </a:solidFill>
              </a:rPr>
              <a:t>(</a:t>
            </a:r>
            <a:r>
              <a:rPr lang="ko-KR" altLang="en-US" dirty="0">
                <a:solidFill>
                  <a:srgbClr val="FF0000"/>
                </a:solidFill>
              </a:rPr>
              <a:t>위험</a:t>
            </a:r>
            <a:r>
              <a:rPr lang="en-US" altLang="ko-KR" dirty="0">
                <a:solidFill>
                  <a:srgbClr val="FF0000"/>
                </a:solidFill>
              </a:rPr>
              <a:t>!)</a:t>
            </a:r>
            <a:endParaRPr lang="en-US" altLang="ko-Kore-FI" dirty="0">
              <a:solidFill>
                <a:srgbClr val="FF0000"/>
              </a:solidFill>
            </a:endParaRPr>
          </a:p>
          <a:p>
            <a:pPr lvl="2"/>
            <a:r>
              <a:rPr lang="fi-FI" altLang="ko-Kore-FI" dirty="0" err="1"/>
              <a:t>git</a:t>
            </a:r>
            <a:r>
              <a:rPr lang="fi-FI" altLang="ko-Kore-FI" dirty="0"/>
              <a:t> </a:t>
            </a:r>
            <a:r>
              <a:rPr lang="fi-FI" altLang="ko-Kore-FI" dirty="0" err="1"/>
              <a:t>restore</a:t>
            </a:r>
            <a:r>
              <a:rPr lang="fi-FI" altLang="ko-Kore-FI" dirty="0"/>
              <a:t> </a:t>
            </a:r>
            <a:r>
              <a:rPr lang="en-US" altLang="ko-Kore-FI" dirty="0"/>
              <a:t>&lt;file&gt;</a:t>
            </a:r>
          </a:p>
          <a:p>
            <a:endParaRPr lang="en-US" altLang="ko-Kore-FI" dirty="0"/>
          </a:p>
          <a:p>
            <a:pPr lvl="1"/>
            <a:endParaRPr lang="en-US" dirty="0"/>
          </a:p>
        </p:txBody>
      </p:sp>
    </p:spTree>
    <p:extLst>
      <p:ext uri="{BB962C8B-B14F-4D97-AF65-F5344CB8AC3E}">
        <p14:creationId xmlns:p14="http://schemas.microsoft.com/office/powerpoint/2010/main" val="37919247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69D9A0-2FA2-7E4F-81DB-6362D1C4B901}"/>
              </a:ext>
            </a:extLst>
          </p:cNvPr>
          <p:cNvSpPr>
            <a:spLocks noGrp="1"/>
          </p:cNvSpPr>
          <p:nvPr>
            <p:ph type="title"/>
          </p:nvPr>
        </p:nvSpPr>
        <p:spPr/>
        <p:txBody>
          <a:bodyPr>
            <a:normAutofit/>
          </a:bodyPr>
          <a:lstStyle/>
          <a:p>
            <a:r>
              <a:rPr lang="en-US" sz="3600" dirty="0"/>
              <a:t>(Undoing part of the last commit) Amend &amp; push -f</a:t>
            </a:r>
          </a:p>
        </p:txBody>
      </p:sp>
      <p:sp>
        <p:nvSpPr>
          <p:cNvPr id="3" name="내용 개체 틀 2">
            <a:extLst>
              <a:ext uri="{FF2B5EF4-FFF2-40B4-BE49-F238E27FC236}">
                <a16:creationId xmlns:a16="http://schemas.microsoft.com/office/drawing/2014/main" id="{1C87101E-8C42-2D48-BD07-BC9E3740B8DC}"/>
              </a:ext>
            </a:extLst>
          </p:cNvPr>
          <p:cNvSpPr>
            <a:spLocks noGrp="1"/>
          </p:cNvSpPr>
          <p:nvPr>
            <p:ph idx="1"/>
          </p:nvPr>
        </p:nvSpPr>
        <p:spPr/>
        <p:txBody>
          <a:bodyPr>
            <a:normAutofit fontScale="92500" lnSpcReduction="10000"/>
          </a:bodyPr>
          <a:lstStyle/>
          <a:p>
            <a:r>
              <a:rPr lang="en-US" dirty="0"/>
              <a:t>It’s important to understand that when you’re amending your last commit, you’re not so much fixing it as replacing it entirely with a new, improved commit that pushes the old commit out of the way and puts the new commit in its place. Effectively, it’s as if the previous commit never happened, and it won’t show up in your repository history.</a:t>
            </a:r>
          </a:p>
          <a:p>
            <a:r>
              <a:rPr lang="en-US" dirty="0"/>
              <a:t>The obvious value to amending commits is to make minor improvements to your last commit, without cluttering your repository history with commit messages of the form, “Oops, forgot to add a file” or “Darn, fixing a typo in last commit”.</a:t>
            </a:r>
          </a:p>
          <a:p>
            <a:r>
              <a:rPr lang="en-US" dirty="0">
                <a:solidFill>
                  <a:schemeClr val="accent2"/>
                </a:solidFill>
              </a:rPr>
              <a:t>Only amend commits that are still local and have not been pushed somewhere. Amending previously pushed commits and force pushing the branch will cause problems for your collaborators.</a:t>
            </a:r>
            <a:r>
              <a:rPr lang="ko-KR" altLang="en-US" dirty="0">
                <a:solidFill>
                  <a:schemeClr val="accent2"/>
                </a:solidFill>
              </a:rPr>
              <a:t> </a:t>
            </a:r>
            <a:r>
              <a:rPr lang="en-US" altLang="ko-KR" dirty="0">
                <a:solidFill>
                  <a:schemeClr val="accent2"/>
                </a:solidFill>
              </a:rPr>
              <a:t>(</a:t>
            </a:r>
            <a:r>
              <a:rPr lang="en-US" altLang="ko-KR" dirty="0">
                <a:solidFill>
                  <a:schemeClr val="accent2"/>
                </a:solidFill>
                <a:hlinkClick r:id="rId2"/>
              </a:rPr>
              <a:t>the perils of rebasing</a:t>
            </a:r>
            <a:r>
              <a:rPr lang="en-US" altLang="ko-KR" dirty="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71258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705E02-FF3C-2449-9505-DA7BACD7840B}"/>
              </a:ext>
            </a:extLst>
          </p:cNvPr>
          <p:cNvSpPr>
            <a:spLocks noGrp="1"/>
          </p:cNvSpPr>
          <p:nvPr>
            <p:ph type="title"/>
          </p:nvPr>
        </p:nvSpPr>
        <p:spPr/>
        <p:txBody>
          <a:bodyPr/>
          <a:lstStyle/>
          <a:p>
            <a:r>
              <a:rPr lang="en-US" dirty="0">
                <a:hlinkClick r:id="rId2"/>
              </a:rPr>
              <a:t>What is Git?</a:t>
            </a:r>
            <a:r>
              <a:rPr lang="en-US" dirty="0"/>
              <a:t> (3)</a:t>
            </a:r>
          </a:p>
        </p:txBody>
      </p:sp>
      <p:sp>
        <p:nvSpPr>
          <p:cNvPr id="3" name="내용 개체 틀 2">
            <a:extLst>
              <a:ext uri="{FF2B5EF4-FFF2-40B4-BE49-F238E27FC236}">
                <a16:creationId xmlns:a16="http://schemas.microsoft.com/office/drawing/2014/main" id="{E52E601D-CCDE-0F4F-83C2-27B3A25AE96A}"/>
              </a:ext>
            </a:extLst>
          </p:cNvPr>
          <p:cNvSpPr>
            <a:spLocks noGrp="1"/>
          </p:cNvSpPr>
          <p:nvPr>
            <p:ph idx="1"/>
          </p:nvPr>
        </p:nvSpPr>
        <p:spPr/>
        <p:txBody>
          <a:bodyPr>
            <a:normAutofit/>
          </a:bodyPr>
          <a:lstStyle/>
          <a:p>
            <a:r>
              <a:rPr lang="fi-FI" altLang="ko-Kore-FI" dirty="0" err="1">
                <a:solidFill>
                  <a:srgbClr val="4E443C"/>
                </a:solidFill>
                <a:latin typeface="Arial" panose="020B0604020202020204" pitchFamily="34" charset="0"/>
              </a:rPr>
              <a:t>The</a:t>
            </a:r>
            <a:r>
              <a:rPr lang="fi-FI" altLang="ko-Kore-FI" dirty="0">
                <a:solidFill>
                  <a:srgbClr val="4E443C"/>
                </a:solidFill>
                <a:latin typeface="Arial" panose="020B0604020202020204" pitchFamily="34" charset="0"/>
              </a:rPr>
              <a:t> </a:t>
            </a:r>
            <a:r>
              <a:rPr lang="fi-FI" altLang="ko-Kore-FI" dirty="0" err="1">
                <a:solidFill>
                  <a:srgbClr val="4E443C"/>
                </a:solidFill>
                <a:latin typeface="Arial" panose="020B0604020202020204" pitchFamily="34" charset="0"/>
              </a:rPr>
              <a:t>o</a:t>
            </a:r>
            <a:r>
              <a:rPr lang="fi-FI" altLang="ko-Kore-FI" b="0" i="0" dirty="0" err="1">
                <a:solidFill>
                  <a:srgbClr val="4E443C"/>
                </a:solidFill>
                <a:effectLst/>
                <a:latin typeface="Arial" panose="020B0604020202020204" pitchFamily="34" charset="0"/>
              </a:rPr>
              <a:t>ther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systems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e.g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Subversion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think</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information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store</a:t>
            </a:r>
            <a:r>
              <a:rPr lang="fi-FI" altLang="ko-Kore-FI" b="0" i="0" dirty="0">
                <a:solidFill>
                  <a:srgbClr val="4E443C"/>
                </a:solidFill>
                <a:effectLst/>
                <a:latin typeface="Arial" panose="020B0604020202020204" pitchFamily="34" charset="0"/>
              </a:rPr>
              <a:t> as a set of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and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changes</a:t>
            </a:r>
            <a:r>
              <a:rPr lang="fi-FI" altLang="ko-Kore-FI" b="0" i="0" dirty="0">
                <a:solidFill>
                  <a:srgbClr val="4E443C"/>
                </a:solidFill>
                <a:effectLst/>
                <a:latin typeface="Arial" panose="020B0604020202020204" pitchFamily="34" charset="0"/>
              </a:rPr>
              <a:t> made to </a:t>
            </a:r>
            <a:r>
              <a:rPr lang="fi-FI" altLang="ko-Kore-FI" b="0" i="0" dirty="0" err="1">
                <a:solidFill>
                  <a:srgbClr val="4E443C"/>
                </a:solidFill>
                <a:effectLst/>
                <a:latin typeface="Arial" panose="020B0604020202020204" pitchFamily="34" charset="0"/>
              </a:rPr>
              <a:t>each</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over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time</a:t>
            </a:r>
            <a:r>
              <a:rPr lang="fi-FI" altLang="ko-Kore-FI" b="0" i="0" dirty="0">
                <a:solidFill>
                  <a:srgbClr val="4E443C"/>
                </a:solidFill>
                <a:effectLst/>
                <a:latin typeface="Arial" panose="020B0604020202020204" pitchFamily="34" charset="0"/>
              </a:rPr>
              <a:t> (</a:t>
            </a:r>
            <a:r>
              <a:rPr lang="fi-FI" altLang="ko-Kore-FI" b="1" i="0" dirty="0">
                <a:solidFill>
                  <a:srgbClr val="4E443C"/>
                </a:solidFill>
                <a:effectLst/>
                <a:latin typeface="Courier" pitchFamily="2" charset="0"/>
              </a:rPr>
              <a:t>delta-</a:t>
            </a:r>
            <a:r>
              <a:rPr lang="fi-FI" altLang="ko-Kore-FI" b="1" i="0" dirty="0" err="1">
                <a:solidFill>
                  <a:srgbClr val="4E443C"/>
                </a:solidFill>
                <a:effectLst/>
                <a:latin typeface="Courier" pitchFamily="2" charset="0"/>
              </a:rPr>
              <a:t>based</a:t>
            </a:r>
            <a:r>
              <a:rPr lang="fi-FI" altLang="ko-Kore-FI" b="0" i="0" dirty="0">
                <a:solidFill>
                  <a:srgbClr val="4E443C"/>
                </a:solidFill>
                <a:effectLst/>
                <a:latin typeface="Arial" panose="020B0604020202020204" pitchFamily="34" charset="0"/>
              </a:rPr>
              <a:t> version </a:t>
            </a:r>
            <a:r>
              <a:rPr lang="fi-FI" altLang="ko-Kore-FI" b="0" i="0" dirty="0" err="1">
                <a:solidFill>
                  <a:srgbClr val="4E443C"/>
                </a:solidFill>
                <a:effectLst/>
                <a:latin typeface="Arial" panose="020B0604020202020204" pitchFamily="34" charset="0"/>
              </a:rPr>
              <a:t>control</a:t>
            </a:r>
            <a:r>
              <a:rPr lang="fi-FI" altLang="ko-Kore-FI" b="0" i="0" dirty="0">
                <a:solidFill>
                  <a:srgbClr val="4E443C"/>
                </a:solidFill>
                <a:effectLst/>
                <a:latin typeface="Arial" panose="020B0604020202020204" pitchFamily="34" charset="0"/>
              </a:rPr>
              <a:t>).</a:t>
            </a:r>
            <a:endParaRPr lang="en-US" dirty="0"/>
          </a:p>
        </p:txBody>
      </p:sp>
      <p:pic>
        <p:nvPicPr>
          <p:cNvPr id="3074" name="Picture 2" descr="Storing data as changes to a base version of each file">
            <a:extLst>
              <a:ext uri="{FF2B5EF4-FFF2-40B4-BE49-F238E27FC236}">
                <a16:creationId xmlns:a16="http://schemas.microsoft.com/office/drawing/2014/main" id="{2CEF4D32-7290-F043-A8E8-786F3F57F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865" y="3256002"/>
            <a:ext cx="8622270" cy="33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73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B4E549-ED90-3C4E-935A-9F21858E6007}"/>
              </a:ext>
            </a:extLst>
          </p:cNvPr>
          <p:cNvSpPr>
            <a:spLocks noGrp="1"/>
          </p:cNvSpPr>
          <p:nvPr>
            <p:ph type="title"/>
          </p:nvPr>
        </p:nvSpPr>
        <p:spPr/>
        <p:txBody>
          <a:bodyPr/>
          <a:lstStyle/>
          <a:p>
            <a:r>
              <a:rPr lang="en-US" dirty="0"/>
              <a:t>Keep changes but undoing things</a:t>
            </a:r>
            <a:r>
              <a:rPr lang="ko-KR" altLang="en-US" dirty="0"/>
              <a:t> </a:t>
            </a:r>
            <a:r>
              <a:rPr lang="en-US" altLang="ko-KR" dirty="0"/>
              <a:t>(for now)</a:t>
            </a:r>
            <a:endParaRPr lang="en-US" dirty="0"/>
          </a:p>
        </p:txBody>
      </p:sp>
      <p:sp>
        <p:nvSpPr>
          <p:cNvPr id="3" name="내용 개체 틀 2">
            <a:extLst>
              <a:ext uri="{FF2B5EF4-FFF2-40B4-BE49-F238E27FC236}">
                <a16:creationId xmlns:a16="http://schemas.microsoft.com/office/drawing/2014/main" id="{A2E889A9-E7FA-454F-A6D7-7F60B8DD0023}"/>
              </a:ext>
            </a:extLst>
          </p:cNvPr>
          <p:cNvSpPr>
            <a:spLocks noGrp="1"/>
          </p:cNvSpPr>
          <p:nvPr>
            <p:ph idx="1"/>
          </p:nvPr>
        </p:nvSpPr>
        <p:spPr/>
        <p:txBody>
          <a:bodyPr/>
          <a:lstStyle/>
          <a:p>
            <a:r>
              <a:rPr lang="en-US" dirty="0"/>
              <a:t>Branching</a:t>
            </a:r>
          </a:p>
          <a:p>
            <a:r>
              <a:rPr lang="en-US" dirty="0"/>
              <a:t>Stashing</a:t>
            </a:r>
            <a:endParaRPr lang="en-US" altLang="ko-Kore-FI" dirty="0"/>
          </a:p>
          <a:p>
            <a:pPr lvl="1"/>
            <a:endParaRPr lang="en-US" dirty="0"/>
          </a:p>
        </p:txBody>
      </p:sp>
    </p:spTree>
    <p:extLst>
      <p:ext uri="{BB962C8B-B14F-4D97-AF65-F5344CB8AC3E}">
        <p14:creationId xmlns:p14="http://schemas.microsoft.com/office/powerpoint/2010/main" val="20259194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76B395-8AB9-1041-A33F-0EB7BEAD51C6}"/>
              </a:ext>
            </a:extLst>
          </p:cNvPr>
          <p:cNvSpPr>
            <a:spLocks noGrp="1"/>
          </p:cNvSpPr>
          <p:nvPr>
            <p:ph type="title"/>
          </p:nvPr>
        </p:nvSpPr>
        <p:spPr/>
        <p:txBody>
          <a:bodyPr/>
          <a:lstStyle/>
          <a:p>
            <a:r>
              <a:rPr lang="ko-KR" altLang="en-US" dirty="0"/>
              <a:t>리셋</a:t>
            </a:r>
            <a:endParaRPr lang="en-US" dirty="0"/>
          </a:p>
        </p:txBody>
      </p:sp>
      <p:sp>
        <p:nvSpPr>
          <p:cNvPr id="3" name="내용 개체 틀 2">
            <a:extLst>
              <a:ext uri="{FF2B5EF4-FFF2-40B4-BE49-F238E27FC236}">
                <a16:creationId xmlns:a16="http://schemas.microsoft.com/office/drawing/2014/main" id="{5708FE3D-D0FC-BC41-B188-56F4B1F65740}"/>
              </a:ext>
            </a:extLst>
          </p:cNvPr>
          <p:cNvSpPr>
            <a:spLocks noGrp="1"/>
          </p:cNvSpPr>
          <p:nvPr>
            <p:ph idx="1"/>
          </p:nvPr>
        </p:nvSpPr>
        <p:spPr/>
        <p:txBody>
          <a:bodyPr/>
          <a:lstStyle/>
          <a:p>
            <a:r>
              <a:rPr lang="en-US" altLang="ko-KR" dirty="0"/>
              <a:t>--hard</a:t>
            </a:r>
          </a:p>
          <a:p>
            <a:r>
              <a:rPr lang="en-US" dirty="0"/>
              <a:t>(soft)</a:t>
            </a:r>
          </a:p>
        </p:txBody>
      </p:sp>
    </p:spTree>
    <p:extLst>
      <p:ext uri="{BB962C8B-B14F-4D97-AF65-F5344CB8AC3E}">
        <p14:creationId xmlns:p14="http://schemas.microsoft.com/office/powerpoint/2010/main" val="23657280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2124A5-F046-5E40-901D-F479E5F92C0B}"/>
              </a:ext>
            </a:extLst>
          </p:cNvPr>
          <p:cNvSpPr>
            <a:spLocks noGrp="1"/>
          </p:cNvSpPr>
          <p:nvPr>
            <p:ph type="title"/>
          </p:nvPr>
        </p:nvSpPr>
        <p:spPr/>
        <p:txBody>
          <a:bodyPr/>
          <a:lstStyle/>
          <a:p>
            <a:r>
              <a:rPr lang="ko-KR" altLang="en-US" dirty="0"/>
              <a:t>깃 </a:t>
            </a:r>
            <a:r>
              <a:rPr lang="ko-KR" altLang="en-US" dirty="0" err="1"/>
              <a:t>태깅</a:t>
            </a:r>
            <a:endParaRPr lang="en-US" dirty="0"/>
          </a:p>
        </p:txBody>
      </p:sp>
      <p:sp>
        <p:nvSpPr>
          <p:cNvPr id="3" name="내용 개체 틀 2">
            <a:extLst>
              <a:ext uri="{FF2B5EF4-FFF2-40B4-BE49-F238E27FC236}">
                <a16:creationId xmlns:a16="http://schemas.microsoft.com/office/drawing/2014/main" id="{0AF8AAC7-6534-6248-A1AC-C6752F6146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15024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368106-5124-494E-88F1-1ABEA6EEE473}"/>
              </a:ext>
            </a:extLst>
          </p:cNvPr>
          <p:cNvSpPr>
            <a:spLocks noGrp="1"/>
          </p:cNvSpPr>
          <p:nvPr>
            <p:ph type="title"/>
          </p:nvPr>
        </p:nvSpPr>
        <p:spPr/>
        <p:txBody>
          <a:bodyPr/>
          <a:lstStyle/>
          <a:p>
            <a:r>
              <a:rPr lang="ko-KR" altLang="en-US" dirty="0" err="1"/>
              <a:t>깃헙</a:t>
            </a:r>
            <a:r>
              <a:rPr lang="ko-KR" altLang="en-US" dirty="0"/>
              <a:t> </a:t>
            </a:r>
            <a:r>
              <a:rPr lang="en-US" altLang="ko-KR" dirty="0"/>
              <a:t>issues and PR</a:t>
            </a:r>
            <a:endParaRPr lang="en-US" dirty="0"/>
          </a:p>
        </p:txBody>
      </p:sp>
      <p:sp>
        <p:nvSpPr>
          <p:cNvPr id="3" name="내용 개체 틀 2">
            <a:extLst>
              <a:ext uri="{FF2B5EF4-FFF2-40B4-BE49-F238E27FC236}">
                <a16:creationId xmlns:a16="http://schemas.microsoft.com/office/drawing/2014/main" id="{D7C169CC-0C87-6C4E-9C9B-0CAD6447B0B8}"/>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468079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971D5-B8DB-604E-9D8C-32EFF81E6A2A}"/>
              </a:ext>
            </a:extLst>
          </p:cNvPr>
          <p:cNvSpPr>
            <a:spLocks noGrp="1"/>
          </p:cNvSpPr>
          <p:nvPr>
            <p:ph type="ctrTitle"/>
          </p:nvPr>
        </p:nvSpPr>
        <p:spPr/>
        <p:txBody>
          <a:bodyPr/>
          <a:lstStyle/>
          <a:p>
            <a:r>
              <a:rPr lang="en-US" dirty="0" err="1"/>
              <a:t>깃</a:t>
            </a:r>
            <a:r>
              <a:rPr lang="en-US" dirty="0"/>
              <a:t> </a:t>
            </a:r>
            <a:r>
              <a:rPr lang="ko-KR" altLang="en-US" dirty="0" err="1"/>
              <a:t>컨피그</a:t>
            </a:r>
            <a:r>
              <a:rPr lang="ko-KR" altLang="en-US" dirty="0"/>
              <a:t> </a:t>
            </a:r>
            <a:r>
              <a:rPr lang="en-US" altLang="ko-KR" dirty="0"/>
              <a:t>(alias)</a:t>
            </a:r>
            <a:endParaRPr lang="en-US" dirty="0"/>
          </a:p>
        </p:txBody>
      </p:sp>
      <p:sp>
        <p:nvSpPr>
          <p:cNvPr id="3" name="부제목 2">
            <a:extLst>
              <a:ext uri="{FF2B5EF4-FFF2-40B4-BE49-F238E27FC236}">
                <a16:creationId xmlns:a16="http://schemas.microsoft.com/office/drawing/2014/main" id="{8B48D01D-E0C2-F64C-9B11-C524883F392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26068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971D5-B8DB-604E-9D8C-32EFF81E6A2A}"/>
              </a:ext>
            </a:extLst>
          </p:cNvPr>
          <p:cNvSpPr>
            <a:spLocks noGrp="1"/>
          </p:cNvSpPr>
          <p:nvPr>
            <p:ph type="ctrTitle"/>
          </p:nvPr>
        </p:nvSpPr>
        <p:spPr/>
        <p:txBody>
          <a:bodyPr/>
          <a:lstStyle/>
          <a:p>
            <a:r>
              <a:rPr lang="ko-KR" altLang="en-US" dirty="0"/>
              <a:t>깃 </a:t>
            </a:r>
            <a:r>
              <a:rPr lang="en-US" altLang="ko-KR" dirty="0"/>
              <a:t>GUI (</a:t>
            </a:r>
            <a:r>
              <a:rPr lang="en-US" altLang="ko-KR" dirty="0" err="1"/>
              <a:t>Sourcetree</a:t>
            </a:r>
            <a:r>
              <a:rPr lang="en-US" altLang="ko-KR" dirty="0"/>
              <a:t>)</a:t>
            </a:r>
            <a:endParaRPr lang="en-US" dirty="0"/>
          </a:p>
        </p:txBody>
      </p:sp>
      <p:sp>
        <p:nvSpPr>
          <p:cNvPr id="3" name="부제목 2">
            <a:extLst>
              <a:ext uri="{FF2B5EF4-FFF2-40B4-BE49-F238E27FC236}">
                <a16:creationId xmlns:a16="http://schemas.microsoft.com/office/drawing/2014/main" id="{8B48D01D-E0C2-F64C-9B11-C524883F392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58910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971D5-B8DB-604E-9D8C-32EFF81E6A2A}"/>
              </a:ext>
            </a:extLst>
          </p:cNvPr>
          <p:cNvSpPr>
            <a:spLocks noGrp="1"/>
          </p:cNvSpPr>
          <p:nvPr>
            <p:ph type="ctrTitle"/>
          </p:nvPr>
        </p:nvSpPr>
        <p:spPr/>
        <p:txBody>
          <a:bodyPr/>
          <a:lstStyle/>
          <a:p>
            <a:r>
              <a:rPr lang="ko-KR" altLang="en-US" dirty="0"/>
              <a:t>깃 응용 용법들</a:t>
            </a:r>
            <a:endParaRPr lang="en-US" dirty="0"/>
          </a:p>
        </p:txBody>
      </p:sp>
      <p:sp>
        <p:nvSpPr>
          <p:cNvPr id="3" name="부제목 2">
            <a:extLst>
              <a:ext uri="{FF2B5EF4-FFF2-40B4-BE49-F238E27FC236}">
                <a16:creationId xmlns:a16="http://schemas.microsoft.com/office/drawing/2014/main" id="{8B48D01D-E0C2-F64C-9B11-C524883F392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504758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AB5F39-62CF-BA4A-81E3-011CCD4421B4}"/>
              </a:ext>
            </a:extLst>
          </p:cNvPr>
          <p:cNvSpPr>
            <a:spLocks noGrp="1"/>
          </p:cNvSpPr>
          <p:nvPr>
            <p:ph type="title"/>
          </p:nvPr>
        </p:nvSpPr>
        <p:spPr/>
        <p:txBody>
          <a:bodyPr/>
          <a:lstStyle/>
          <a:p>
            <a:r>
              <a:rPr lang="ko-KR" altLang="en-US" dirty="0"/>
              <a:t>머지 </a:t>
            </a:r>
            <a:r>
              <a:rPr lang="ko-KR" altLang="en-US" dirty="0" err="1"/>
              <a:t>커플릭트</a:t>
            </a:r>
            <a:r>
              <a:rPr lang="ko-KR" altLang="en-US" dirty="0"/>
              <a:t> 해결하기</a:t>
            </a:r>
            <a:endParaRPr lang="en-US" dirty="0"/>
          </a:p>
        </p:txBody>
      </p:sp>
      <p:sp>
        <p:nvSpPr>
          <p:cNvPr id="3" name="내용 개체 틀 2">
            <a:extLst>
              <a:ext uri="{FF2B5EF4-FFF2-40B4-BE49-F238E27FC236}">
                <a16:creationId xmlns:a16="http://schemas.microsoft.com/office/drawing/2014/main" id="{7DE8981A-1B84-FD44-B917-6928715C97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63230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8B9507-26E0-FD4E-A478-387094DD64FD}"/>
              </a:ext>
            </a:extLst>
          </p:cNvPr>
          <p:cNvSpPr>
            <a:spLocks noGrp="1"/>
          </p:cNvSpPr>
          <p:nvPr>
            <p:ph type="title"/>
          </p:nvPr>
        </p:nvSpPr>
        <p:spPr/>
        <p:txBody>
          <a:bodyPr/>
          <a:lstStyle/>
          <a:p>
            <a:r>
              <a:rPr lang="ko-KR" altLang="en-US" dirty="0" err="1"/>
              <a:t>리베이스</a:t>
            </a:r>
            <a:r>
              <a:rPr lang="ko-KR" altLang="en-US" dirty="0"/>
              <a:t> </a:t>
            </a:r>
            <a:r>
              <a:rPr lang="ko-KR" altLang="en-US" dirty="0" err="1"/>
              <a:t>컨플릭트</a:t>
            </a:r>
            <a:r>
              <a:rPr lang="ko-KR" altLang="en-US" dirty="0"/>
              <a:t> 해결하기 </a:t>
            </a:r>
            <a:endParaRPr lang="en-US" dirty="0"/>
          </a:p>
        </p:txBody>
      </p:sp>
      <p:sp>
        <p:nvSpPr>
          <p:cNvPr id="3" name="내용 개체 틀 2">
            <a:extLst>
              <a:ext uri="{FF2B5EF4-FFF2-40B4-BE49-F238E27FC236}">
                <a16:creationId xmlns:a16="http://schemas.microsoft.com/office/drawing/2014/main" id="{3185059E-0FCB-0347-B5A8-8608A53EC1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04978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B145A3-4F3D-0846-9C2D-9312B59E809F}"/>
              </a:ext>
            </a:extLst>
          </p:cNvPr>
          <p:cNvSpPr>
            <a:spLocks noGrp="1"/>
          </p:cNvSpPr>
          <p:nvPr>
            <p:ph type="title"/>
          </p:nvPr>
        </p:nvSpPr>
        <p:spPr/>
        <p:txBody>
          <a:bodyPr/>
          <a:lstStyle/>
          <a:p>
            <a:r>
              <a:rPr lang="en-US" dirty="0"/>
              <a:t>Cherry-pick</a:t>
            </a:r>
          </a:p>
        </p:txBody>
      </p:sp>
      <p:sp>
        <p:nvSpPr>
          <p:cNvPr id="3" name="내용 개체 틀 2">
            <a:extLst>
              <a:ext uri="{FF2B5EF4-FFF2-40B4-BE49-F238E27FC236}">
                <a16:creationId xmlns:a16="http://schemas.microsoft.com/office/drawing/2014/main" id="{4686BD46-FFFF-424F-9312-2E35479DB9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400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705E02-FF3C-2449-9505-DA7BACD7840B}"/>
              </a:ext>
            </a:extLst>
          </p:cNvPr>
          <p:cNvSpPr>
            <a:spLocks noGrp="1"/>
          </p:cNvSpPr>
          <p:nvPr>
            <p:ph type="title"/>
          </p:nvPr>
        </p:nvSpPr>
        <p:spPr/>
        <p:txBody>
          <a:bodyPr/>
          <a:lstStyle/>
          <a:p>
            <a:r>
              <a:rPr lang="en-US" dirty="0">
                <a:hlinkClick r:id="rId2"/>
              </a:rPr>
              <a:t>What is Git?</a:t>
            </a:r>
            <a:r>
              <a:rPr lang="en-US" dirty="0"/>
              <a:t> (4)</a:t>
            </a:r>
          </a:p>
        </p:txBody>
      </p:sp>
      <p:sp>
        <p:nvSpPr>
          <p:cNvPr id="3" name="내용 개체 틀 2">
            <a:extLst>
              <a:ext uri="{FF2B5EF4-FFF2-40B4-BE49-F238E27FC236}">
                <a16:creationId xmlns:a16="http://schemas.microsoft.com/office/drawing/2014/main" id="{E52E601D-CCDE-0F4F-83C2-27B3A25AE96A}"/>
              </a:ext>
            </a:extLst>
          </p:cNvPr>
          <p:cNvSpPr>
            <a:spLocks noGrp="1"/>
          </p:cNvSpPr>
          <p:nvPr>
            <p:ph idx="1"/>
          </p:nvPr>
        </p:nvSpPr>
        <p:spPr/>
        <p:txBody>
          <a:bodyPr>
            <a:normAutofit fontScale="92500" lnSpcReduction="20000"/>
          </a:bodyPr>
          <a:lstStyle/>
          <a:p>
            <a:pPr algn="l"/>
            <a:r>
              <a:rPr lang="fi-FI" altLang="ko-Kore-FI" b="0" i="0" dirty="0" err="1">
                <a:solidFill>
                  <a:srgbClr val="4E443C"/>
                </a:solidFill>
                <a:effectLst/>
                <a:latin typeface="Adelle"/>
              </a:rPr>
              <a:t>Nearly</a:t>
            </a:r>
            <a:r>
              <a:rPr lang="fi-FI" altLang="ko-Kore-FI" b="0" i="0" dirty="0">
                <a:solidFill>
                  <a:srgbClr val="4E443C"/>
                </a:solidFill>
                <a:effectLst/>
                <a:latin typeface="Adelle"/>
              </a:rPr>
              <a:t> </a:t>
            </a:r>
            <a:r>
              <a:rPr lang="fi-FI" altLang="ko-Kore-FI" b="0" i="0" dirty="0" err="1">
                <a:solidFill>
                  <a:srgbClr val="4E443C"/>
                </a:solidFill>
                <a:effectLst/>
                <a:latin typeface="Adelle"/>
              </a:rPr>
              <a:t>every</a:t>
            </a:r>
            <a:r>
              <a:rPr lang="fi-FI" altLang="ko-Kore-FI" b="0" i="0" dirty="0">
                <a:solidFill>
                  <a:srgbClr val="4E443C"/>
                </a:solidFill>
                <a:effectLst/>
                <a:latin typeface="Adelle"/>
              </a:rPr>
              <a:t> </a:t>
            </a:r>
            <a:r>
              <a:rPr lang="fi-FI" altLang="ko-Kore-FI" b="0" i="0" dirty="0" err="1">
                <a:solidFill>
                  <a:srgbClr val="4E443C"/>
                </a:solidFill>
                <a:effectLst/>
                <a:latin typeface="Adelle"/>
              </a:rPr>
              <a:t>operation</a:t>
            </a:r>
            <a:r>
              <a:rPr lang="fi-FI" altLang="ko-Kore-FI" b="0" i="0" dirty="0">
                <a:solidFill>
                  <a:srgbClr val="4E443C"/>
                </a:solidFill>
                <a:effectLst/>
                <a:latin typeface="Adelle"/>
              </a:rPr>
              <a:t> is </a:t>
            </a:r>
            <a:r>
              <a:rPr lang="fi-FI" altLang="ko-Kore-FI" b="0" i="0" dirty="0" err="1">
                <a:solidFill>
                  <a:srgbClr val="4E443C"/>
                </a:solidFill>
                <a:effectLst/>
                <a:latin typeface="Adelle"/>
              </a:rPr>
              <a:t>local</a:t>
            </a:r>
            <a:endParaRPr lang="fi-FI" altLang="ko-Kore-FI" b="0" i="0" dirty="0">
              <a:solidFill>
                <a:srgbClr val="4E443C"/>
              </a:solidFill>
              <a:effectLst/>
              <a:latin typeface="Adelle"/>
            </a:endParaRPr>
          </a:p>
          <a:p>
            <a:pPr algn="l"/>
            <a:r>
              <a:rPr lang="fi-FI" altLang="ko-Kore-FI" b="0" i="0" dirty="0" err="1">
                <a:solidFill>
                  <a:srgbClr val="4E443C"/>
                </a:solidFill>
                <a:effectLst/>
                <a:latin typeface="Adelle"/>
              </a:rPr>
              <a:t>Git</a:t>
            </a:r>
            <a:r>
              <a:rPr lang="fi-FI" altLang="ko-Kore-FI" b="0" i="0" dirty="0">
                <a:solidFill>
                  <a:srgbClr val="4E443C"/>
                </a:solidFill>
                <a:effectLst/>
                <a:latin typeface="Adelle"/>
              </a:rPr>
              <a:t> </a:t>
            </a:r>
            <a:r>
              <a:rPr lang="fi-FI" altLang="ko-Kore-FI" b="0" i="0" dirty="0" err="1">
                <a:solidFill>
                  <a:srgbClr val="4E443C"/>
                </a:solidFill>
                <a:effectLst/>
                <a:latin typeface="Adelle"/>
              </a:rPr>
              <a:t>Has</a:t>
            </a:r>
            <a:r>
              <a:rPr lang="fi-FI" altLang="ko-Kore-FI" b="0" i="0" dirty="0">
                <a:solidFill>
                  <a:srgbClr val="4E443C"/>
                </a:solidFill>
                <a:effectLst/>
                <a:latin typeface="Adelle"/>
              </a:rPr>
              <a:t> </a:t>
            </a:r>
            <a:r>
              <a:rPr lang="fi-FI" altLang="ko-Kore-FI" b="0" i="0" dirty="0" err="1">
                <a:solidFill>
                  <a:srgbClr val="4E443C"/>
                </a:solidFill>
                <a:effectLst/>
                <a:latin typeface="Adelle"/>
              </a:rPr>
              <a:t>Integrity</a:t>
            </a:r>
            <a:endParaRPr lang="fi-FI" altLang="ko-Kore-FI" b="0" i="0" dirty="0">
              <a:solidFill>
                <a:srgbClr val="4E443C"/>
              </a:solidFill>
              <a:effectLst/>
              <a:latin typeface="Adelle"/>
            </a:endParaRPr>
          </a:p>
          <a:p>
            <a:pPr lvl="1"/>
            <a:r>
              <a:rPr lang="fi-FI" altLang="ko-Kore-FI" b="0" i="0" dirty="0" err="1">
                <a:solidFill>
                  <a:srgbClr val="4E443C"/>
                </a:solidFill>
                <a:effectLst/>
                <a:latin typeface="Arial" panose="020B0604020202020204" pitchFamily="34" charset="0"/>
              </a:rPr>
              <a:t>Everything</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is </a:t>
            </a:r>
            <a:r>
              <a:rPr lang="fi-FI" altLang="ko-Kore-FI" b="0" i="0" dirty="0" err="1">
                <a:solidFill>
                  <a:srgbClr val="4E443C"/>
                </a:solidFill>
                <a:effectLst/>
                <a:latin typeface="Arial" panose="020B0604020202020204" pitchFamily="34" charset="0"/>
              </a:rPr>
              <a:t>checksummed</a:t>
            </a:r>
            <a:endParaRPr lang="fi-FI" altLang="ko-Kore-FI" dirty="0">
              <a:solidFill>
                <a:srgbClr val="4E443C"/>
              </a:solidFill>
              <a:latin typeface="Adelle"/>
            </a:endParaRPr>
          </a:p>
          <a:p>
            <a:pPr lvl="1"/>
            <a:r>
              <a:rPr lang="fi-FI" altLang="ko-Kore-FI" b="0" i="0" dirty="0" err="1">
                <a:solidFill>
                  <a:srgbClr val="4E443C"/>
                </a:solidFill>
                <a:effectLst/>
                <a:latin typeface="Arial" panose="020B0604020202020204" pitchFamily="34" charset="0"/>
              </a:rPr>
              <a:t>This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means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it’s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impossible</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change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the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contents</a:t>
            </a:r>
            <a:r>
              <a:rPr lang="fi-FI" altLang="ko-Kore-FI" b="0" i="0" dirty="0">
                <a:solidFill>
                  <a:srgbClr val="4E443C"/>
                </a:solidFill>
                <a:effectLst/>
                <a:latin typeface="Arial" panose="020B0604020202020204" pitchFamily="34" charset="0"/>
              </a:rPr>
              <a:t> of </a:t>
            </a:r>
            <a:r>
              <a:rPr lang="fi-FI" altLang="ko-Kore-FI" b="0" i="0" dirty="0" err="1">
                <a:solidFill>
                  <a:srgbClr val="4E443C"/>
                </a:solidFill>
                <a:effectLst/>
                <a:latin typeface="Arial" panose="020B0604020202020204" pitchFamily="34" charset="0"/>
              </a:rPr>
              <a:t>any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directory</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without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knowing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about</a:t>
            </a:r>
            <a:r>
              <a:rPr lang="fi-FI" altLang="ko-Kore-FI" b="0" i="0" dirty="0">
                <a:solidFill>
                  <a:srgbClr val="4E443C"/>
                </a:solidFill>
                <a:effectLst/>
                <a:latin typeface="Arial" panose="020B0604020202020204" pitchFamily="34" charset="0"/>
              </a:rPr>
              <a:t> it. </a:t>
            </a:r>
          </a:p>
          <a:p>
            <a:pPr lvl="1"/>
            <a:r>
              <a:rPr lang="fi-FI" altLang="ko-Kore-FI" b="0" i="0" dirty="0" err="1">
                <a:solidFill>
                  <a:srgbClr val="4E443C"/>
                </a:solidFill>
                <a:effectLst/>
                <a:latin typeface="Arial" panose="020B0604020202020204" pitchFamily="34" charset="0"/>
              </a:rPr>
              <a:t>You</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lose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information</a:t>
            </a:r>
            <a:r>
              <a:rPr lang="fi-FI" altLang="ko-Kore-FI" b="0" i="0" dirty="0">
                <a:solidFill>
                  <a:srgbClr val="4E443C"/>
                </a:solidFill>
                <a:effectLst/>
                <a:latin typeface="Arial" panose="020B0604020202020204" pitchFamily="34" charset="0"/>
              </a:rPr>
              <a:t> in </a:t>
            </a:r>
            <a:r>
              <a:rPr lang="fi-FI" altLang="ko-Kore-FI" b="0" i="0" dirty="0" err="1">
                <a:solidFill>
                  <a:srgbClr val="4E443C"/>
                </a:solidFill>
                <a:effectLst/>
                <a:latin typeface="Arial" panose="020B0604020202020204" pitchFamily="34" charset="0"/>
              </a:rPr>
              <a:t>transit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or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get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corruption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without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Git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being</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able</a:t>
            </a:r>
            <a:r>
              <a:rPr lang="fi-FI" altLang="ko-Kore-FI" b="0" i="0" dirty="0">
                <a:solidFill>
                  <a:srgbClr val="4E443C"/>
                </a:solidFill>
                <a:effectLst/>
                <a:latin typeface="Arial" panose="020B0604020202020204" pitchFamily="34" charset="0"/>
              </a:rPr>
              <a:t> to </a:t>
            </a:r>
            <a:r>
              <a:rPr lang="fi-FI" altLang="ko-Kore-FI" b="0" i="0" dirty="0" err="1">
                <a:solidFill>
                  <a:srgbClr val="4E443C"/>
                </a:solidFill>
                <a:effectLst/>
                <a:latin typeface="Arial" panose="020B0604020202020204" pitchFamily="34" charset="0"/>
              </a:rPr>
              <a:t>detect</a:t>
            </a:r>
            <a:r>
              <a:rPr lang="fi-FI" altLang="ko-Kore-FI" b="0" i="0" dirty="0">
                <a:solidFill>
                  <a:srgbClr val="4E443C"/>
                </a:solidFill>
                <a:effectLst/>
                <a:latin typeface="Arial" panose="020B0604020202020204" pitchFamily="34" charset="0"/>
              </a:rPr>
              <a:t> it.</a:t>
            </a:r>
          </a:p>
          <a:p>
            <a:r>
              <a:rPr lang="fi-FI" altLang="ko-Kore-FI" dirty="0" err="1">
                <a:solidFill>
                  <a:srgbClr val="4E443C"/>
                </a:solidFill>
                <a:latin typeface="Adelle"/>
              </a:rPr>
              <a:t>Git</a:t>
            </a:r>
            <a:r>
              <a:rPr lang="fi-FI" altLang="ko-Kore-FI" dirty="0">
                <a:solidFill>
                  <a:srgbClr val="4E443C"/>
                </a:solidFill>
                <a:latin typeface="Adelle"/>
              </a:rPr>
              <a:t> </a:t>
            </a:r>
            <a:r>
              <a:rPr lang="fi-FI" altLang="ko-Kore-FI" dirty="0" err="1">
                <a:solidFill>
                  <a:srgbClr val="4E443C"/>
                </a:solidFill>
                <a:latin typeface="Adelle"/>
              </a:rPr>
              <a:t>Generally</a:t>
            </a:r>
            <a:r>
              <a:rPr lang="fi-FI" altLang="ko-Kore-FI" dirty="0">
                <a:solidFill>
                  <a:srgbClr val="4E443C"/>
                </a:solidFill>
                <a:latin typeface="Adelle"/>
              </a:rPr>
              <a:t> </a:t>
            </a:r>
            <a:r>
              <a:rPr lang="fi-FI" altLang="ko-Kore-FI" dirty="0" err="1">
                <a:solidFill>
                  <a:srgbClr val="4E443C"/>
                </a:solidFill>
                <a:latin typeface="Adelle"/>
              </a:rPr>
              <a:t>Only</a:t>
            </a:r>
            <a:r>
              <a:rPr lang="fi-FI" altLang="ko-Kore-FI" dirty="0">
                <a:solidFill>
                  <a:srgbClr val="4E443C"/>
                </a:solidFill>
                <a:latin typeface="Adelle"/>
              </a:rPr>
              <a:t> </a:t>
            </a:r>
            <a:r>
              <a:rPr lang="fi-FI" altLang="ko-Kore-FI" dirty="0" err="1">
                <a:solidFill>
                  <a:srgbClr val="4E443C"/>
                </a:solidFill>
                <a:latin typeface="Adelle"/>
              </a:rPr>
              <a:t>Adds</a:t>
            </a:r>
            <a:r>
              <a:rPr lang="fi-FI" altLang="ko-Kore-FI" dirty="0">
                <a:solidFill>
                  <a:srgbClr val="4E443C"/>
                </a:solidFill>
                <a:latin typeface="Adelle"/>
              </a:rPr>
              <a:t> Data</a:t>
            </a:r>
          </a:p>
          <a:p>
            <a:pPr lvl="1"/>
            <a:r>
              <a:rPr lang="fi-FI" altLang="ko-Kore-FI" dirty="0" err="1">
                <a:solidFill>
                  <a:srgbClr val="4E443C"/>
                </a:solidFill>
                <a:latin typeface="Adelle"/>
              </a:rPr>
              <a:t>you</a:t>
            </a:r>
            <a:r>
              <a:rPr lang="fi-FI" altLang="ko-Kore-FI" dirty="0">
                <a:solidFill>
                  <a:srgbClr val="4E443C"/>
                </a:solidFill>
                <a:latin typeface="Adelle"/>
              </a:rPr>
              <a:t> </a:t>
            </a:r>
            <a:r>
              <a:rPr lang="fi-FI" altLang="ko-Kore-FI" dirty="0" err="1">
                <a:solidFill>
                  <a:srgbClr val="4E443C"/>
                </a:solidFill>
                <a:latin typeface="Adelle"/>
              </a:rPr>
              <a:t>can</a:t>
            </a:r>
            <a:r>
              <a:rPr lang="fi-FI" altLang="ko-Kore-FI" dirty="0">
                <a:solidFill>
                  <a:srgbClr val="4E443C"/>
                </a:solidFill>
                <a:latin typeface="Adelle"/>
              </a:rPr>
              <a:t> </a:t>
            </a:r>
            <a:r>
              <a:rPr lang="fi-FI" altLang="ko-Kore-FI" dirty="0" err="1">
                <a:solidFill>
                  <a:srgbClr val="4E443C"/>
                </a:solidFill>
                <a:latin typeface="Adelle"/>
              </a:rPr>
              <a:t>lose</a:t>
            </a:r>
            <a:r>
              <a:rPr lang="fi-FI" altLang="ko-Kore-FI" dirty="0">
                <a:solidFill>
                  <a:srgbClr val="4E443C"/>
                </a:solidFill>
                <a:latin typeface="Adelle"/>
              </a:rPr>
              <a:t> </a:t>
            </a:r>
            <a:r>
              <a:rPr lang="fi-FI" altLang="ko-Kore-FI" dirty="0" err="1">
                <a:solidFill>
                  <a:srgbClr val="4E443C"/>
                </a:solidFill>
                <a:latin typeface="Adelle"/>
              </a:rPr>
              <a:t>or</a:t>
            </a:r>
            <a:r>
              <a:rPr lang="fi-FI" altLang="ko-Kore-FI" dirty="0">
                <a:solidFill>
                  <a:srgbClr val="4E443C"/>
                </a:solidFill>
                <a:latin typeface="Adelle"/>
              </a:rPr>
              <a:t> </a:t>
            </a:r>
            <a:r>
              <a:rPr lang="fi-FI" altLang="ko-Kore-FI" dirty="0" err="1">
                <a:solidFill>
                  <a:srgbClr val="4E443C"/>
                </a:solidFill>
                <a:latin typeface="Adelle"/>
              </a:rPr>
              <a:t>mess</a:t>
            </a:r>
            <a:r>
              <a:rPr lang="fi-FI" altLang="ko-Kore-FI" dirty="0">
                <a:solidFill>
                  <a:srgbClr val="4E443C"/>
                </a:solidFill>
                <a:latin typeface="Adelle"/>
              </a:rPr>
              <a:t> </a:t>
            </a:r>
            <a:r>
              <a:rPr lang="fi-FI" altLang="ko-Kore-FI" dirty="0" err="1">
                <a:solidFill>
                  <a:srgbClr val="4E443C"/>
                </a:solidFill>
                <a:latin typeface="Adelle"/>
              </a:rPr>
              <a:t>up</a:t>
            </a:r>
            <a:r>
              <a:rPr lang="fi-FI" altLang="ko-Kore-FI" dirty="0">
                <a:solidFill>
                  <a:srgbClr val="4E443C"/>
                </a:solidFill>
                <a:latin typeface="Adelle"/>
              </a:rPr>
              <a:t> </a:t>
            </a:r>
            <a:r>
              <a:rPr lang="fi-FI" altLang="ko-Kore-FI" dirty="0" err="1">
                <a:solidFill>
                  <a:srgbClr val="4E443C"/>
                </a:solidFill>
                <a:latin typeface="Adelle"/>
              </a:rPr>
              <a:t>changes</a:t>
            </a:r>
            <a:r>
              <a:rPr lang="fi-FI" altLang="ko-Kore-FI" dirty="0">
                <a:solidFill>
                  <a:srgbClr val="4E443C"/>
                </a:solidFill>
                <a:latin typeface="Adelle"/>
              </a:rPr>
              <a:t> </a:t>
            </a:r>
            <a:r>
              <a:rPr lang="fi-FI" altLang="ko-Kore-FI" dirty="0" err="1">
                <a:solidFill>
                  <a:srgbClr val="4E443C"/>
                </a:solidFill>
                <a:latin typeface="Adelle"/>
              </a:rPr>
              <a:t>you</a:t>
            </a:r>
            <a:r>
              <a:rPr lang="fi-FI" altLang="ko-Kore-FI" dirty="0">
                <a:solidFill>
                  <a:srgbClr val="4E443C"/>
                </a:solidFill>
                <a:latin typeface="Adelle"/>
              </a:rPr>
              <a:t> </a:t>
            </a:r>
            <a:r>
              <a:rPr lang="fi-FI" altLang="ko-Kore-FI" dirty="0" err="1">
                <a:solidFill>
                  <a:srgbClr val="4E443C"/>
                </a:solidFill>
                <a:latin typeface="Adelle"/>
              </a:rPr>
              <a:t>haven’t</a:t>
            </a:r>
            <a:r>
              <a:rPr lang="fi-FI" altLang="ko-Kore-FI" dirty="0">
                <a:solidFill>
                  <a:srgbClr val="4E443C"/>
                </a:solidFill>
                <a:latin typeface="Adelle"/>
              </a:rPr>
              <a:t> </a:t>
            </a:r>
            <a:r>
              <a:rPr lang="fi-FI" altLang="ko-Kore-FI" dirty="0" err="1">
                <a:solidFill>
                  <a:srgbClr val="4E443C"/>
                </a:solidFill>
                <a:latin typeface="Adelle"/>
              </a:rPr>
              <a:t>committed</a:t>
            </a:r>
            <a:r>
              <a:rPr lang="fi-FI" altLang="ko-Kore-FI" dirty="0">
                <a:solidFill>
                  <a:srgbClr val="4E443C"/>
                </a:solidFill>
                <a:latin typeface="Adelle"/>
              </a:rPr>
              <a:t> </a:t>
            </a:r>
            <a:r>
              <a:rPr lang="fi-FI" altLang="ko-Kore-FI" dirty="0" err="1">
                <a:solidFill>
                  <a:srgbClr val="4E443C"/>
                </a:solidFill>
                <a:latin typeface="Adelle"/>
              </a:rPr>
              <a:t>yet</a:t>
            </a:r>
            <a:r>
              <a:rPr lang="fi-FI" altLang="ko-Kore-FI" dirty="0">
                <a:solidFill>
                  <a:srgbClr val="4E443C"/>
                </a:solidFill>
                <a:latin typeface="Adelle"/>
              </a:rPr>
              <a:t>, </a:t>
            </a:r>
            <a:r>
              <a:rPr lang="fi-FI" altLang="ko-Kore-FI" dirty="0" err="1">
                <a:solidFill>
                  <a:srgbClr val="4E443C"/>
                </a:solidFill>
                <a:latin typeface="Adelle"/>
              </a:rPr>
              <a:t>but</a:t>
            </a:r>
            <a:r>
              <a:rPr lang="fi-FI" altLang="ko-Kore-FI" dirty="0">
                <a:solidFill>
                  <a:srgbClr val="4E443C"/>
                </a:solidFill>
                <a:latin typeface="Adelle"/>
              </a:rPr>
              <a:t> </a:t>
            </a:r>
            <a:r>
              <a:rPr lang="fi-FI" altLang="ko-Kore-FI" dirty="0" err="1">
                <a:solidFill>
                  <a:srgbClr val="4E443C"/>
                </a:solidFill>
                <a:latin typeface="Adelle"/>
              </a:rPr>
              <a:t>after</a:t>
            </a:r>
            <a:r>
              <a:rPr lang="fi-FI" altLang="ko-Kore-FI" dirty="0">
                <a:solidFill>
                  <a:srgbClr val="4E443C"/>
                </a:solidFill>
                <a:latin typeface="Adelle"/>
              </a:rPr>
              <a:t> </a:t>
            </a:r>
            <a:r>
              <a:rPr lang="fi-FI" altLang="ko-Kore-FI" dirty="0" err="1">
                <a:solidFill>
                  <a:srgbClr val="4E443C"/>
                </a:solidFill>
                <a:latin typeface="Adelle"/>
              </a:rPr>
              <a:t>you</a:t>
            </a:r>
            <a:r>
              <a:rPr lang="fi-FI" altLang="ko-Kore-FI" dirty="0">
                <a:solidFill>
                  <a:srgbClr val="4E443C"/>
                </a:solidFill>
                <a:latin typeface="Adelle"/>
              </a:rPr>
              <a:t> </a:t>
            </a:r>
            <a:r>
              <a:rPr lang="fi-FI" altLang="ko-Kore-FI" dirty="0" err="1">
                <a:solidFill>
                  <a:srgbClr val="4E443C"/>
                </a:solidFill>
                <a:latin typeface="Adelle"/>
              </a:rPr>
              <a:t>commit</a:t>
            </a:r>
            <a:r>
              <a:rPr lang="fi-FI" altLang="ko-Kore-FI" dirty="0">
                <a:solidFill>
                  <a:srgbClr val="4E443C"/>
                </a:solidFill>
                <a:latin typeface="Adelle"/>
              </a:rPr>
              <a:t> a </a:t>
            </a:r>
            <a:r>
              <a:rPr lang="fi-FI" altLang="ko-Kore-FI" dirty="0" err="1">
                <a:solidFill>
                  <a:srgbClr val="4E443C"/>
                </a:solidFill>
                <a:latin typeface="Adelle"/>
              </a:rPr>
              <a:t>snapshot</a:t>
            </a:r>
            <a:r>
              <a:rPr lang="fi-FI" altLang="ko-Kore-FI" dirty="0">
                <a:solidFill>
                  <a:srgbClr val="4E443C"/>
                </a:solidFill>
                <a:latin typeface="Adelle"/>
              </a:rPr>
              <a:t> into </a:t>
            </a:r>
            <a:r>
              <a:rPr lang="fi-FI" altLang="ko-Kore-FI" dirty="0" err="1">
                <a:solidFill>
                  <a:srgbClr val="4E443C"/>
                </a:solidFill>
                <a:latin typeface="Adelle"/>
              </a:rPr>
              <a:t>Git</a:t>
            </a:r>
            <a:r>
              <a:rPr lang="fi-FI" altLang="ko-Kore-FI" dirty="0">
                <a:solidFill>
                  <a:srgbClr val="4E443C"/>
                </a:solidFill>
                <a:latin typeface="Adelle"/>
              </a:rPr>
              <a:t>, it is </a:t>
            </a:r>
            <a:r>
              <a:rPr lang="fi-FI" altLang="ko-Kore-FI" dirty="0" err="1">
                <a:solidFill>
                  <a:srgbClr val="4E443C"/>
                </a:solidFill>
                <a:latin typeface="Adelle"/>
              </a:rPr>
              <a:t>very</a:t>
            </a:r>
            <a:r>
              <a:rPr lang="fi-FI" altLang="ko-Kore-FI" dirty="0">
                <a:solidFill>
                  <a:srgbClr val="4E443C"/>
                </a:solidFill>
                <a:latin typeface="Adelle"/>
              </a:rPr>
              <a:t> </a:t>
            </a:r>
            <a:r>
              <a:rPr lang="fi-FI" altLang="ko-Kore-FI" dirty="0" err="1">
                <a:solidFill>
                  <a:srgbClr val="4E443C"/>
                </a:solidFill>
                <a:latin typeface="Adelle"/>
              </a:rPr>
              <a:t>difficult</a:t>
            </a:r>
            <a:r>
              <a:rPr lang="fi-FI" altLang="ko-Kore-FI" dirty="0">
                <a:solidFill>
                  <a:srgbClr val="4E443C"/>
                </a:solidFill>
                <a:latin typeface="Adelle"/>
              </a:rPr>
              <a:t> to </a:t>
            </a:r>
            <a:r>
              <a:rPr lang="fi-FI" altLang="ko-Kore-FI" dirty="0" err="1">
                <a:solidFill>
                  <a:srgbClr val="4E443C"/>
                </a:solidFill>
                <a:latin typeface="Adelle"/>
              </a:rPr>
              <a:t>lose</a:t>
            </a:r>
            <a:r>
              <a:rPr lang="fi-FI" altLang="ko-Kore-FI" dirty="0">
                <a:solidFill>
                  <a:srgbClr val="4E443C"/>
                </a:solidFill>
                <a:latin typeface="Adelle"/>
              </a:rPr>
              <a:t>, </a:t>
            </a:r>
            <a:r>
              <a:rPr lang="fi-FI" altLang="ko-Kore-FI" dirty="0" err="1">
                <a:solidFill>
                  <a:srgbClr val="4E443C"/>
                </a:solidFill>
                <a:latin typeface="Adelle"/>
              </a:rPr>
              <a:t>especially</a:t>
            </a:r>
            <a:r>
              <a:rPr lang="fi-FI" altLang="ko-Kore-FI" dirty="0">
                <a:solidFill>
                  <a:srgbClr val="4E443C"/>
                </a:solidFill>
                <a:latin typeface="Adelle"/>
              </a:rPr>
              <a:t> </a:t>
            </a:r>
            <a:r>
              <a:rPr lang="fi-FI" altLang="ko-Kore-FI" dirty="0" err="1">
                <a:solidFill>
                  <a:srgbClr val="4E443C"/>
                </a:solidFill>
                <a:latin typeface="Adelle"/>
              </a:rPr>
              <a:t>if</a:t>
            </a:r>
            <a:r>
              <a:rPr lang="fi-FI" altLang="ko-Kore-FI" dirty="0">
                <a:solidFill>
                  <a:srgbClr val="4E443C"/>
                </a:solidFill>
                <a:latin typeface="Adelle"/>
              </a:rPr>
              <a:t> </a:t>
            </a:r>
            <a:r>
              <a:rPr lang="fi-FI" altLang="ko-Kore-FI" dirty="0" err="1">
                <a:solidFill>
                  <a:srgbClr val="4E443C"/>
                </a:solidFill>
                <a:latin typeface="Adelle"/>
              </a:rPr>
              <a:t>you</a:t>
            </a:r>
            <a:r>
              <a:rPr lang="fi-FI" altLang="ko-Kore-FI" dirty="0">
                <a:solidFill>
                  <a:srgbClr val="4E443C"/>
                </a:solidFill>
                <a:latin typeface="Adelle"/>
              </a:rPr>
              <a:t> </a:t>
            </a:r>
            <a:r>
              <a:rPr lang="fi-FI" altLang="ko-Kore-FI" dirty="0" err="1">
                <a:solidFill>
                  <a:srgbClr val="4E443C"/>
                </a:solidFill>
                <a:latin typeface="Adelle"/>
              </a:rPr>
              <a:t>regularly</a:t>
            </a:r>
            <a:r>
              <a:rPr lang="fi-FI" altLang="ko-Kore-FI" dirty="0">
                <a:solidFill>
                  <a:srgbClr val="4E443C"/>
                </a:solidFill>
                <a:latin typeface="Adelle"/>
              </a:rPr>
              <a:t> </a:t>
            </a:r>
            <a:r>
              <a:rPr lang="fi-FI" altLang="ko-Kore-FI" dirty="0" err="1">
                <a:solidFill>
                  <a:srgbClr val="4E443C"/>
                </a:solidFill>
                <a:latin typeface="Adelle"/>
              </a:rPr>
              <a:t>push</a:t>
            </a:r>
            <a:r>
              <a:rPr lang="fi-FI" altLang="ko-Kore-FI" dirty="0">
                <a:solidFill>
                  <a:srgbClr val="4E443C"/>
                </a:solidFill>
                <a:latin typeface="Adelle"/>
              </a:rPr>
              <a:t> </a:t>
            </a:r>
            <a:r>
              <a:rPr lang="fi-FI" altLang="ko-Kore-FI" dirty="0" err="1">
                <a:solidFill>
                  <a:srgbClr val="4E443C"/>
                </a:solidFill>
                <a:latin typeface="Adelle"/>
              </a:rPr>
              <a:t>your</a:t>
            </a:r>
            <a:r>
              <a:rPr lang="fi-FI" altLang="ko-Kore-FI" dirty="0">
                <a:solidFill>
                  <a:srgbClr val="4E443C"/>
                </a:solidFill>
                <a:latin typeface="Adelle"/>
              </a:rPr>
              <a:t> </a:t>
            </a:r>
            <a:r>
              <a:rPr lang="fi-FI" altLang="ko-Kore-FI" dirty="0" err="1">
                <a:solidFill>
                  <a:srgbClr val="4E443C"/>
                </a:solidFill>
                <a:latin typeface="Adelle"/>
              </a:rPr>
              <a:t>database</a:t>
            </a:r>
            <a:r>
              <a:rPr lang="fi-FI" altLang="ko-Kore-FI" dirty="0">
                <a:solidFill>
                  <a:srgbClr val="4E443C"/>
                </a:solidFill>
                <a:latin typeface="Adelle"/>
              </a:rPr>
              <a:t> to </a:t>
            </a:r>
            <a:r>
              <a:rPr lang="fi-FI" altLang="ko-Kore-FI" dirty="0" err="1">
                <a:solidFill>
                  <a:srgbClr val="4E443C"/>
                </a:solidFill>
                <a:latin typeface="Adelle"/>
              </a:rPr>
              <a:t>another</a:t>
            </a:r>
            <a:r>
              <a:rPr lang="fi-FI" altLang="ko-Kore-FI" dirty="0">
                <a:solidFill>
                  <a:srgbClr val="4E443C"/>
                </a:solidFill>
                <a:latin typeface="Adelle"/>
              </a:rPr>
              <a:t> </a:t>
            </a:r>
            <a:r>
              <a:rPr lang="fi-FI" altLang="ko-Kore-FI" dirty="0" err="1">
                <a:solidFill>
                  <a:srgbClr val="4E443C"/>
                </a:solidFill>
                <a:latin typeface="Adelle"/>
              </a:rPr>
              <a:t>repository</a:t>
            </a:r>
            <a:r>
              <a:rPr lang="fi-FI" altLang="ko-Kore-FI" dirty="0">
                <a:solidFill>
                  <a:srgbClr val="4E443C"/>
                </a:solidFill>
                <a:latin typeface="Adelle"/>
              </a:rPr>
              <a:t>.</a:t>
            </a:r>
          </a:p>
          <a:p>
            <a:r>
              <a:rPr lang="fi-FI" altLang="ko-Kore-FI" dirty="0" err="1">
                <a:solidFill>
                  <a:srgbClr val="4E443C"/>
                </a:solidFill>
                <a:latin typeface="Adelle"/>
              </a:rPr>
              <a:t>The</a:t>
            </a:r>
            <a:r>
              <a:rPr lang="fi-FI" altLang="ko-Kore-FI" dirty="0">
                <a:solidFill>
                  <a:srgbClr val="4E443C"/>
                </a:solidFill>
                <a:latin typeface="Adelle"/>
              </a:rPr>
              <a:t> Three </a:t>
            </a:r>
            <a:r>
              <a:rPr lang="fi-FI" altLang="ko-Kore-FI" dirty="0" err="1">
                <a:solidFill>
                  <a:srgbClr val="4E443C"/>
                </a:solidFill>
                <a:latin typeface="Adelle"/>
              </a:rPr>
              <a:t>States</a:t>
            </a:r>
            <a:r>
              <a:rPr lang="fi-FI" altLang="ko-Kore-FI" dirty="0">
                <a:solidFill>
                  <a:srgbClr val="4E443C"/>
                </a:solidFill>
                <a:latin typeface="Adelle"/>
              </a:rPr>
              <a:t> </a:t>
            </a:r>
            <a:r>
              <a:rPr lang="fi-FI" altLang="ko-Kore-FI" b="0" i="0" dirty="0" err="1">
                <a:solidFill>
                  <a:srgbClr val="4E443C"/>
                </a:solidFill>
                <a:effectLst/>
                <a:latin typeface="Arial" panose="020B0604020202020204" pitchFamily="34" charset="0"/>
              </a:rPr>
              <a:t>that</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your</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files</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can</a:t>
            </a:r>
            <a:r>
              <a:rPr lang="fi-FI" altLang="ko-Kore-FI" b="0" i="0" dirty="0">
                <a:solidFill>
                  <a:srgbClr val="4E443C"/>
                </a:solidFill>
                <a:effectLst/>
                <a:latin typeface="Arial" panose="020B0604020202020204" pitchFamily="34" charset="0"/>
              </a:rPr>
              <a:t> </a:t>
            </a:r>
            <a:r>
              <a:rPr lang="fi-FI" altLang="ko-Kore-FI" b="0" i="0" dirty="0" err="1">
                <a:solidFill>
                  <a:srgbClr val="4E443C"/>
                </a:solidFill>
                <a:effectLst/>
                <a:latin typeface="Arial" panose="020B0604020202020204" pitchFamily="34" charset="0"/>
              </a:rPr>
              <a:t>reside</a:t>
            </a:r>
            <a:r>
              <a:rPr lang="fi-FI" altLang="ko-Kore-FI" b="0" i="0" dirty="0">
                <a:solidFill>
                  <a:srgbClr val="4E443C"/>
                </a:solidFill>
                <a:effectLst/>
                <a:latin typeface="Arial" panose="020B0604020202020204" pitchFamily="34" charset="0"/>
              </a:rPr>
              <a:t> in</a:t>
            </a:r>
          </a:p>
          <a:p>
            <a:pPr lvl="1"/>
            <a:r>
              <a:rPr lang="fi-FI" altLang="ko-Kore-FI" dirty="0" err="1">
                <a:solidFill>
                  <a:srgbClr val="4E443C"/>
                </a:solidFill>
                <a:latin typeface="Adelle"/>
              </a:rPr>
              <a:t>modified</a:t>
            </a:r>
            <a:r>
              <a:rPr lang="fi-FI" altLang="ko-Kore-FI" dirty="0">
                <a:solidFill>
                  <a:srgbClr val="4E443C"/>
                </a:solidFill>
                <a:latin typeface="Adelle"/>
              </a:rPr>
              <a:t>, </a:t>
            </a:r>
            <a:r>
              <a:rPr lang="fi-FI" altLang="ko-Kore-FI" dirty="0" err="1">
                <a:solidFill>
                  <a:srgbClr val="4E443C"/>
                </a:solidFill>
                <a:latin typeface="Adelle"/>
              </a:rPr>
              <a:t>staged</a:t>
            </a:r>
            <a:r>
              <a:rPr lang="fi-FI" altLang="ko-Kore-FI" dirty="0">
                <a:solidFill>
                  <a:srgbClr val="4E443C"/>
                </a:solidFill>
                <a:latin typeface="Adelle"/>
              </a:rPr>
              <a:t>, and </a:t>
            </a:r>
            <a:r>
              <a:rPr lang="fi-FI" altLang="ko-Kore-FI" dirty="0" err="1">
                <a:solidFill>
                  <a:srgbClr val="4E443C"/>
                </a:solidFill>
                <a:latin typeface="Adelle"/>
              </a:rPr>
              <a:t>committed</a:t>
            </a:r>
            <a:r>
              <a:rPr lang="fi-FI" altLang="ko-Kore-FI" dirty="0">
                <a:solidFill>
                  <a:srgbClr val="4E443C"/>
                </a:solidFill>
                <a:latin typeface="Adelle"/>
              </a:rPr>
              <a:t>:</a:t>
            </a:r>
          </a:p>
        </p:txBody>
      </p:sp>
    </p:spTree>
    <p:extLst>
      <p:ext uri="{BB962C8B-B14F-4D97-AF65-F5344CB8AC3E}">
        <p14:creationId xmlns:p14="http://schemas.microsoft.com/office/powerpoint/2010/main" val="24756911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180695-0B75-C448-963D-C1C44F981959}"/>
              </a:ext>
            </a:extLst>
          </p:cNvPr>
          <p:cNvSpPr>
            <a:spLocks noGrp="1"/>
          </p:cNvSpPr>
          <p:nvPr>
            <p:ph type="title"/>
          </p:nvPr>
        </p:nvSpPr>
        <p:spPr/>
        <p:txBody>
          <a:bodyPr/>
          <a:lstStyle/>
          <a:p>
            <a:r>
              <a:rPr lang="en-US" dirty="0"/>
              <a:t>rebase –</a:t>
            </a:r>
            <a:r>
              <a:rPr lang="en-US" dirty="0" err="1"/>
              <a:t>i</a:t>
            </a:r>
            <a:r>
              <a:rPr lang="en-US" dirty="0"/>
              <a:t> (push –f)</a:t>
            </a:r>
          </a:p>
        </p:txBody>
      </p:sp>
      <p:sp>
        <p:nvSpPr>
          <p:cNvPr id="3" name="내용 개체 틀 2">
            <a:extLst>
              <a:ext uri="{FF2B5EF4-FFF2-40B4-BE49-F238E27FC236}">
                <a16:creationId xmlns:a16="http://schemas.microsoft.com/office/drawing/2014/main" id="{DB026743-7F94-1F4D-9B73-066900A5BA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170589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ED7FDC-1116-114B-9BF1-C11C9AD69D59}"/>
              </a:ext>
            </a:extLst>
          </p:cNvPr>
          <p:cNvSpPr>
            <a:spLocks noGrp="1"/>
          </p:cNvSpPr>
          <p:nvPr>
            <p:ph type="title"/>
          </p:nvPr>
        </p:nvSpPr>
        <p:spPr/>
        <p:txBody>
          <a:bodyPr/>
          <a:lstStyle/>
          <a:p>
            <a:r>
              <a:rPr lang="ko-KR" altLang="en-US" dirty="0"/>
              <a:t>남의 </a:t>
            </a:r>
            <a:r>
              <a:rPr lang="ko-KR" altLang="en-US" dirty="0" err="1"/>
              <a:t>브랜치</a:t>
            </a:r>
            <a:r>
              <a:rPr lang="ko-KR" altLang="en-US" dirty="0"/>
              <a:t> </a:t>
            </a:r>
            <a:r>
              <a:rPr lang="ko-KR" altLang="en-US" dirty="0" err="1"/>
              <a:t>첵아웃해서</a:t>
            </a:r>
            <a:r>
              <a:rPr lang="ko-KR" altLang="en-US" dirty="0"/>
              <a:t> </a:t>
            </a:r>
            <a:r>
              <a:rPr lang="ko-KR" altLang="en-US" dirty="0" err="1"/>
              <a:t>커밋올리기</a:t>
            </a:r>
            <a:endParaRPr lang="en-US" dirty="0"/>
          </a:p>
        </p:txBody>
      </p:sp>
      <p:sp>
        <p:nvSpPr>
          <p:cNvPr id="3" name="내용 개체 틀 2">
            <a:extLst>
              <a:ext uri="{FF2B5EF4-FFF2-40B4-BE49-F238E27FC236}">
                <a16:creationId xmlns:a16="http://schemas.microsoft.com/office/drawing/2014/main" id="{A9F11C0C-BC67-0046-B806-5F4648B35A88}"/>
              </a:ext>
            </a:extLst>
          </p:cNvPr>
          <p:cNvSpPr>
            <a:spLocks noGrp="1"/>
          </p:cNvSpPr>
          <p:nvPr>
            <p:ph idx="1"/>
          </p:nvPr>
        </p:nvSpPr>
        <p:spPr/>
        <p:txBody>
          <a:bodyPr/>
          <a:lstStyle/>
          <a:p>
            <a:r>
              <a:rPr lang="en-US" altLang="ko-KR" dirty="0"/>
              <a:t>(</a:t>
            </a:r>
            <a:r>
              <a:rPr lang="ko-KR" altLang="en-US" dirty="0"/>
              <a:t>먼저 허락을 구하고 하는게 좋음</a:t>
            </a:r>
            <a:r>
              <a:rPr lang="en-US" altLang="ko-KR" dirty="0"/>
              <a:t>)</a:t>
            </a:r>
            <a:endParaRPr lang="en-US" dirty="0"/>
          </a:p>
        </p:txBody>
      </p:sp>
    </p:spTree>
    <p:extLst>
      <p:ext uri="{BB962C8B-B14F-4D97-AF65-F5344CB8AC3E}">
        <p14:creationId xmlns:p14="http://schemas.microsoft.com/office/powerpoint/2010/main" val="2891580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0BD2DF-093E-5F44-8B5A-8D9536FE93E4}"/>
              </a:ext>
            </a:extLst>
          </p:cNvPr>
          <p:cNvSpPr>
            <a:spLocks noGrp="1"/>
          </p:cNvSpPr>
          <p:nvPr>
            <p:ph type="title"/>
          </p:nvPr>
        </p:nvSpPr>
        <p:spPr/>
        <p:txBody>
          <a:bodyPr/>
          <a:lstStyle/>
          <a:p>
            <a:r>
              <a:rPr lang="en-US" altLang="ko-KR" dirty="0"/>
              <a:t>bisect</a:t>
            </a:r>
            <a:endParaRPr lang="en-US" dirty="0"/>
          </a:p>
        </p:txBody>
      </p:sp>
      <p:sp>
        <p:nvSpPr>
          <p:cNvPr id="3" name="내용 개체 틀 2">
            <a:extLst>
              <a:ext uri="{FF2B5EF4-FFF2-40B4-BE49-F238E27FC236}">
                <a16:creationId xmlns:a16="http://schemas.microsoft.com/office/drawing/2014/main" id="{BCF6EC78-AABA-B044-B73D-3F8FBD4855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33273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13FC2D-659F-F844-9163-9AE0CA66B269}"/>
              </a:ext>
            </a:extLst>
          </p:cNvPr>
          <p:cNvSpPr>
            <a:spLocks noGrp="1"/>
          </p:cNvSpPr>
          <p:nvPr>
            <p:ph type="title"/>
          </p:nvPr>
        </p:nvSpPr>
        <p:spPr/>
        <p:txBody>
          <a:bodyPr/>
          <a:lstStyle/>
          <a:p>
            <a:r>
              <a:rPr lang="en-US" dirty="0">
                <a:hlinkClick r:id="rId2"/>
              </a:rPr>
              <a:t>Data Recovery</a:t>
            </a:r>
            <a:endParaRPr lang="en-US" dirty="0"/>
          </a:p>
        </p:txBody>
      </p:sp>
      <p:sp>
        <p:nvSpPr>
          <p:cNvPr id="3" name="내용 개체 틀 2">
            <a:extLst>
              <a:ext uri="{FF2B5EF4-FFF2-40B4-BE49-F238E27FC236}">
                <a16:creationId xmlns:a16="http://schemas.microsoft.com/office/drawing/2014/main" id="{4B44686F-E963-DB4F-9765-9559ED251313}"/>
              </a:ext>
            </a:extLst>
          </p:cNvPr>
          <p:cNvSpPr>
            <a:spLocks noGrp="1"/>
          </p:cNvSpPr>
          <p:nvPr>
            <p:ph idx="1"/>
          </p:nvPr>
        </p:nvSpPr>
        <p:spPr/>
        <p:txBody>
          <a:bodyPr/>
          <a:lstStyle/>
          <a:p>
            <a:r>
              <a:rPr lang="en-US" dirty="0"/>
              <a:t>Remember, anything that is committed in Git can almost always be recovered. Even commits that were on branches that were deleted or commits that were overwritten with an --amend commit can be recovered (see Data Recovery for data recovery). However, anything you lose that was never committed is likely never to be seen again.</a:t>
            </a:r>
          </a:p>
        </p:txBody>
      </p:sp>
    </p:spTree>
    <p:extLst>
      <p:ext uri="{BB962C8B-B14F-4D97-AF65-F5344CB8AC3E}">
        <p14:creationId xmlns:p14="http://schemas.microsoft.com/office/powerpoint/2010/main" val="4937385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6D3039-AEEA-2D4D-B65F-1AA68DDC8532}"/>
              </a:ext>
            </a:extLst>
          </p:cNvPr>
          <p:cNvSpPr>
            <a:spLocks noGrp="1"/>
          </p:cNvSpPr>
          <p:nvPr>
            <p:ph type="title"/>
          </p:nvPr>
        </p:nvSpPr>
        <p:spPr/>
        <p:txBody>
          <a:bodyPr/>
          <a:lstStyle/>
          <a:p>
            <a:r>
              <a:rPr lang="ko-KR" altLang="en-US" dirty="0"/>
              <a:t>끝</a:t>
            </a:r>
            <a:r>
              <a:rPr lang="en-US" altLang="ko-KR" dirty="0"/>
              <a:t>~</a:t>
            </a:r>
            <a:endParaRPr lang="en-US" dirty="0"/>
          </a:p>
        </p:txBody>
      </p:sp>
      <p:sp>
        <p:nvSpPr>
          <p:cNvPr id="3" name="내용 개체 틀 2">
            <a:extLst>
              <a:ext uri="{FF2B5EF4-FFF2-40B4-BE49-F238E27FC236}">
                <a16:creationId xmlns:a16="http://schemas.microsoft.com/office/drawing/2014/main" id="{AE1E19C6-992D-1943-9280-7A7706D178A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9858679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22283</TotalTime>
  <Words>4112</Words>
  <Application>Microsoft Macintosh PowerPoint</Application>
  <PresentationFormat>와이드스크린</PresentationFormat>
  <Paragraphs>341</Paragraphs>
  <Slides>94</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94</vt:i4>
      </vt:variant>
    </vt:vector>
  </HeadingPairs>
  <TitlesOfParts>
    <vt:vector size="101" baseType="lpstr">
      <vt:lpstr>Adelle</vt:lpstr>
      <vt:lpstr>Arial</vt:lpstr>
      <vt:lpstr>Calibri</vt:lpstr>
      <vt:lpstr>Calibri Light</vt:lpstr>
      <vt:lpstr>Courier</vt:lpstr>
      <vt:lpstr>Courier New</vt:lpstr>
      <vt:lpstr>Office 테마</vt:lpstr>
      <vt:lpstr>Git &amp; github 활용</vt:lpstr>
      <vt:lpstr>What is Git? (1)</vt:lpstr>
      <vt:lpstr>Version control system</vt:lpstr>
      <vt:lpstr>Local version control system</vt:lpstr>
      <vt:lpstr>Centralized Version Control Systems</vt:lpstr>
      <vt:lpstr>Distributed Version Control Systems</vt:lpstr>
      <vt:lpstr>What is Git? (2)</vt:lpstr>
      <vt:lpstr>What is Git? (3)</vt:lpstr>
      <vt:lpstr>What is Git? (4)</vt:lpstr>
      <vt:lpstr>PowerPoint 프레젠테이션</vt:lpstr>
      <vt:lpstr>기본 용법들</vt:lpstr>
      <vt:lpstr>이멜, 이름 세팅</vt:lpstr>
      <vt:lpstr>What is a GIT Repository?</vt:lpstr>
      <vt:lpstr>What Is GitHub</vt:lpstr>
      <vt:lpstr>깃 리포 시작하기 (로컬에서)</vt:lpstr>
      <vt:lpstr>Branch</vt:lpstr>
      <vt:lpstr>Branching</vt:lpstr>
      <vt:lpstr>Branching</vt:lpstr>
      <vt:lpstr>Exercise</vt:lpstr>
      <vt:lpstr>Basic merge conflicts (1/</vt:lpstr>
      <vt:lpstr>Basic merge conflicts (2/</vt:lpstr>
      <vt:lpstr>Basic merge conflicts (3/</vt:lpstr>
      <vt:lpstr>Branch renaming</vt:lpstr>
      <vt:lpstr>Remote branches</vt:lpstr>
      <vt:lpstr>Adding another remote</vt:lpstr>
      <vt:lpstr>Pushing</vt:lpstr>
      <vt:lpstr>Tracking Branches</vt:lpstr>
      <vt:lpstr>Pulling</vt:lpstr>
      <vt:lpstr>Deleting Remote Branches</vt:lpstr>
      <vt:lpstr>Rebasing</vt:lpstr>
      <vt:lpstr>Merging to integrate diverged work history</vt:lpstr>
      <vt:lpstr>Merging to integrate diverged work history</vt:lpstr>
      <vt:lpstr>Rebasing the change introduced in C4 onto C3</vt:lpstr>
      <vt:lpstr>Fast-forwarding the master branch</vt:lpstr>
      <vt:lpstr>Merge &amp; rebase, summary</vt:lpstr>
      <vt:lpstr>The Perils of Rebasing</vt:lpstr>
      <vt:lpstr>Rebase When You Rebase</vt:lpstr>
      <vt:lpstr>What commit history means</vt:lpstr>
      <vt:lpstr>Revision selection (1)</vt:lpstr>
      <vt:lpstr>Revision selection (2)</vt:lpstr>
      <vt:lpstr>Revision selection (3)</vt:lpstr>
      <vt:lpstr>Revision selection (4)</vt:lpstr>
      <vt:lpstr>Stashing (1)</vt:lpstr>
      <vt:lpstr>Stashing (2)</vt:lpstr>
      <vt:lpstr>Stashing (3)</vt:lpstr>
      <vt:lpstr>Stashing (4)</vt:lpstr>
      <vt:lpstr>Cleaning</vt:lpstr>
      <vt:lpstr>Searching (1)</vt:lpstr>
      <vt:lpstr>Searching (2)</vt:lpstr>
      <vt:lpstr>Rewriting History (1) - Changing the Last Commit</vt:lpstr>
      <vt:lpstr>Rewriting History (2) – Interactive rebase</vt:lpstr>
      <vt:lpstr>Rewriting History (3) – Interactive rebase</vt:lpstr>
      <vt:lpstr>Rewriting History (4) – Interactive rebase</vt:lpstr>
      <vt:lpstr>Rewriting History (5) – filter-branch</vt:lpstr>
      <vt:lpstr>Git Tools – Reset (1)</vt:lpstr>
      <vt:lpstr>PowerPoint 프레젠테이션</vt:lpstr>
      <vt:lpstr>Git Tools – Reset (2)</vt:lpstr>
      <vt:lpstr>PowerPoint 프레젠테이션</vt:lpstr>
      <vt:lpstr>PowerPoint 프레젠테이션</vt:lpstr>
      <vt:lpstr>PowerPoint 프레젠테이션</vt:lpstr>
      <vt:lpstr>Git Tools – Reset (3)</vt:lpstr>
      <vt:lpstr>PowerPoint 프레젠테이션</vt:lpstr>
      <vt:lpstr>PowerPoint 프레젠테이션</vt:lpstr>
      <vt:lpstr>Git Tools – Reset (4)</vt:lpstr>
      <vt:lpstr>PowerPoint 프레젠테이션</vt:lpstr>
      <vt:lpstr>PowerPoint 프레젠테이션</vt:lpstr>
      <vt:lpstr>checkout (vs reset) (1)</vt:lpstr>
      <vt:lpstr>PowerPoint 프레젠테이션</vt:lpstr>
      <vt:lpstr>checkout (vs reset) (2)</vt:lpstr>
      <vt:lpstr>checkout (vs reset) (3)</vt:lpstr>
      <vt:lpstr>Debugging with Git (1)</vt:lpstr>
      <vt:lpstr>Debugging with Git (2)</vt:lpstr>
      <vt:lpstr>Debugging with Git (3)</vt:lpstr>
      <vt:lpstr>Maintenance and Data Recovery</vt:lpstr>
      <vt:lpstr>파일 추가, 수정, 삭제</vt:lpstr>
      <vt:lpstr>리베이스</vt:lpstr>
      <vt:lpstr>머지</vt:lpstr>
      <vt:lpstr>Undoing things</vt:lpstr>
      <vt:lpstr>(Undoing part of the last commit) Amend &amp; push -f</vt:lpstr>
      <vt:lpstr>Keep changes but undoing things (for now)</vt:lpstr>
      <vt:lpstr>리셋</vt:lpstr>
      <vt:lpstr>깃 태깅</vt:lpstr>
      <vt:lpstr>깃헙 issues and PR</vt:lpstr>
      <vt:lpstr>깃 컨피그 (alias)</vt:lpstr>
      <vt:lpstr>깃 GUI (Sourcetree)</vt:lpstr>
      <vt:lpstr>깃 응용 용법들</vt:lpstr>
      <vt:lpstr>머지 커플릭트 해결하기</vt:lpstr>
      <vt:lpstr>리베이스 컨플릭트 해결하기 </vt:lpstr>
      <vt:lpstr>Cherry-pick</vt:lpstr>
      <vt:lpstr>rebase –i (push –f)</vt:lpstr>
      <vt:lpstr>남의 브랜치 첵아웃해서 커밋올리기</vt:lpstr>
      <vt:lpstr>bisect</vt:lpstr>
      <vt:lpstr>Data Recovery</vt:lpstr>
      <vt:lpstr>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 활용</dc:title>
  <dc:creator>Won Seob Seo</dc:creator>
  <cp:lastModifiedBy>Won Seob Seo</cp:lastModifiedBy>
  <cp:revision>26</cp:revision>
  <dcterms:created xsi:type="dcterms:W3CDTF">2021-07-07T19:35:04Z</dcterms:created>
  <dcterms:modified xsi:type="dcterms:W3CDTF">2021-07-24T23:05:26Z</dcterms:modified>
</cp:coreProperties>
</file>