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494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10000" y="8626943"/>
            <a:ext cx="5787378" cy="804065"/>
            <a:chOff x="11310000" y="8626943"/>
            <a:chExt cx="5787378" cy="804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7973" y="8552011"/>
              <a:ext cx="4294946" cy="5949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0202" y="8845688"/>
              <a:ext cx="16061810" cy="841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0867" y="2358276"/>
            <a:ext cx="6100523" cy="521443"/>
            <a:chOff x="1510867" y="2358276"/>
            <a:chExt cx="6100523" cy="5214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65405" y="2517489"/>
              <a:ext cx="1599981" cy="178798"/>
              <a:chOff x="5665405" y="2517489"/>
              <a:chExt cx="1599981" cy="17879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65405" y="2517489"/>
                <a:ext cx="1599981" cy="178798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1157" y="2245128"/>
              <a:ext cx="4009250" cy="9576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0870" y="7264504"/>
            <a:ext cx="13108870" cy="178798"/>
            <a:chOff x="1510870" y="7264504"/>
            <a:chExt cx="13108870" cy="1787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0870" y="7264504"/>
              <a:ext cx="13108870" cy="1787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6705" y="4456181"/>
            <a:ext cx="8927830" cy="28033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8955" y="3281440"/>
            <a:ext cx="5899553" cy="22278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994417"/>
            <a:chOff x="0" y="0"/>
            <a:chExt cx="18285714" cy="19944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9944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111002"/>
            <a:ext cx="18285714" cy="8174713"/>
            <a:chOff x="0" y="2111002"/>
            <a:chExt cx="18285714" cy="81747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11002"/>
              <a:ext cx="18285714" cy="81747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6669" y="-102673"/>
            <a:ext cx="1935075" cy="11864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60427" y="770608"/>
            <a:ext cx="11764861" cy="1034975"/>
            <a:chOff x="3260427" y="770608"/>
            <a:chExt cx="11764861" cy="1034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60427" y="770608"/>
              <a:ext cx="11764861" cy="1034975"/>
              <a:chOff x="3260427" y="770608"/>
              <a:chExt cx="11764861" cy="10349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60427" y="770608"/>
                <a:ext cx="11764861" cy="103497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5717" y="815816"/>
              <a:ext cx="1352256" cy="1067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82332" y="770608"/>
            <a:ext cx="2540821" cy="1034975"/>
            <a:chOff x="15382332" y="770608"/>
            <a:chExt cx="2540821" cy="10349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382332" y="770608"/>
              <a:ext cx="2540821" cy="1034975"/>
              <a:chOff x="15382332" y="770608"/>
              <a:chExt cx="2540821" cy="103497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82332" y="770608"/>
                <a:ext cx="2540821" cy="103497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75602" y="825340"/>
              <a:ext cx="1399874" cy="10482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4089" y="770608"/>
            <a:ext cx="2540821" cy="1034975"/>
            <a:chOff x="394089" y="770608"/>
            <a:chExt cx="2540821" cy="103497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94089" y="770608"/>
              <a:ext cx="2540821" cy="1034975"/>
              <a:chOff x="394089" y="770608"/>
              <a:chExt cx="2540821" cy="103497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4089" y="770608"/>
                <a:ext cx="2540821" cy="103497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7357" y="815820"/>
              <a:ext cx="1350950" cy="11625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9309" y="8022332"/>
            <a:ext cx="16287096" cy="1843478"/>
            <a:chOff x="999309" y="8022332"/>
            <a:chExt cx="16287096" cy="18434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9309" y="8022332"/>
              <a:ext cx="16287096" cy="18434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9309" y="2930706"/>
            <a:ext cx="16287096" cy="4891297"/>
            <a:chOff x="999309" y="2930706"/>
            <a:chExt cx="16287096" cy="489129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9309" y="2930706"/>
              <a:ext cx="16287096" cy="489129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5354" y="7940614"/>
            <a:ext cx="1775665" cy="104823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233038" y="8513676"/>
            <a:ext cx="2899836" cy="1034975"/>
            <a:chOff x="3233038" y="8513676"/>
            <a:chExt cx="2899836" cy="103497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33038" y="8513676"/>
              <a:ext cx="2899836" cy="103497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15339" y="8665761"/>
            <a:ext cx="953884" cy="95175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92939" y="8529440"/>
            <a:ext cx="2899836" cy="1034975"/>
            <a:chOff x="7692939" y="8529440"/>
            <a:chExt cx="2899836" cy="103497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92939" y="8529440"/>
              <a:ext cx="2899836" cy="103497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75241" y="8681525"/>
            <a:ext cx="953884" cy="95175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152841" y="8529440"/>
            <a:ext cx="2899836" cy="1034975"/>
            <a:chOff x="12152841" y="8529440"/>
            <a:chExt cx="2899836" cy="103497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52841" y="8529440"/>
              <a:ext cx="2899836" cy="103497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35143" y="8681525"/>
            <a:ext cx="953884" cy="95175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920955" y="2036618"/>
            <a:ext cx="2648646" cy="116743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4879" y="3018422"/>
            <a:ext cx="1700188" cy="95175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639716" y="4126055"/>
            <a:ext cx="7006282" cy="2500600"/>
            <a:chOff x="5639716" y="4126055"/>
            <a:chExt cx="7006282" cy="250060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39716" y="4126055"/>
              <a:ext cx="7006282" cy="250060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775241" y="5010952"/>
            <a:ext cx="953884" cy="95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9309" y="6587849"/>
            <a:ext cx="16287096" cy="3277960"/>
            <a:chOff x="999309" y="6587849"/>
            <a:chExt cx="16287096" cy="32779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309" y="6587849"/>
              <a:ext cx="16287096" cy="32779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9309" y="991133"/>
            <a:ext cx="9906503" cy="5297209"/>
            <a:chOff x="999309" y="991133"/>
            <a:chExt cx="9906503" cy="52972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309" y="991133"/>
              <a:ext cx="9906503" cy="52972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5354" y="6626385"/>
            <a:ext cx="1775665" cy="10482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0955" y="-44170"/>
            <a:ext cx="2705789" cy="11674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99231" y="3167458"/>
            <a:ext cx="1156550" cy="11625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94975" y="981938"/>
            <a:ext cx="6191430" cy="5297209"/>
            <a:chOff x="11094975" y="981938"/>
            <a:chExt cx="6191430" cy="529720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094975" y="981938"/>
              <a:ext cx="6191430" cy="5297209"/>
              <a:chOff x="11094975" y="981938"/>
              <a:chExt cx="6191430" cy="529720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094975" y="981938"/>
                <a:ext cx="6191430" cy="5297209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85051" y="1093536"/>
              <a:ext cx="953884" cy="95175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740772" y="2265440"/>
              <a:ext cx="2899836" cy="2730204"/>
              <a:chOff x="12740772" y="2265440"/>
              <a:chExt cx="2899836" cy="2730204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2740772" y="2265440"/>
                <a:ext cx="2899836" cy="2730204"/>
                <a:chOff x="12740772" y="2265440"/>
                <a:chExt cx="2899836" cy="2730204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2740772" y="2265440"/>
                  <a:ext cx="2899836" cy="2730204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823074" y="3265139"/>
                <a:ext cx="953884" cy="95175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2664881" y="6861727"/>
            <a:ext cx="12955953" cy="2730204"/>
            <a:chOff x="2664881" y="6861727"/>
            <a:chExt cx="12955953" cy="273020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016920" y="6861727"/>
              <a:ext cx="2899836" cy="2714441"/>
              <a:chOff x="6016920" y="6861727"/>
              <a:chExt cx="2899836" cy="2714441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016920" y="6861727"/>
                <a:ext cx="2899836" cy="2714441"/>
                <a:chOff x="6016920" y="6861727"/>
                <a:chExt cx="2899836" cy="2714441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016920" y="6861727"/>
                  <a:ext cx="2899836" cy="2714441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099221" y="7853544"/>
                <a:ext cx="953884" cy="95175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368959" y="6861727"/>
              <a:ext cx="2899836" cy="2730204"/>
              <a:chOff x="9368959" y="6861727"/>
              <a:chExt cx="2899836" cy="2730204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9368959" y="6861727"/>
                <a:ext cx="2899836" cy="2730204"/>
                <a:chOff x="9368959" y="6861727"/>
                <a:chExt cx="2899836" cy="2730204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368959" y="6861727"/>
                  <a:ext cx="2899836" cy="2730204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451261" y="7861426"/>
                <a:ext cx="953884" cy="95175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720998" y="6861727"/>
              <a:ext cx="2899836" cy="2730204"/>
              <a:chOff x="12720998" y="6861727"/>
              <a:chExt cx="2899836" cy="2730204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2720998" y="6861727"/>
                <a:ext cx="2899836" cy="2730204"/>
                <a:chOff x="12720998" y="6861727"/>
                <a:chExt cx="2899836" cy="2730204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720998" y="6861727"/>
                  <a:ext cx="2899836" cy="2730204"/>
                </a:xfrm>
                <a:prstGeom prst="rect">
                  <a:avLst/>
                </a:prstGeom>
              </p:spPr>
            </p:pic>
          </p:grpSp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803300" y="7861426"/>
                <a:ext cx="953884" cy="95175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664881" y="6861727"/>
              <a:ext cx="2899836" cy="2714441"/>
              <a:chOff x="2664881" y="6861727"/>
              <a:chExt cx="2899836" cy="2714441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2664881" y="6861727"/>
                <a:ext cx="2899836" cy="2714441"/>
                <a:chOff x="2664881" y="6861727"/>
                <a:chExt cx="2899836" cy="2714441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2664881" y="6861727"/>
                  <a:ext cx="2899836" cy="2714441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747182" y="7853544"/>
                <a:ext cx="953884" cy="95175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5319" y="791016"/>
            <a:ext cx="6191430" cy="4800774"/>
            <a:chOff x="865319" y="791016"/>
            <a:chExt cx="6191430" cy="48007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319" y="791016"/>
              <a:ext cx="6191430" cy="48007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8567816"/>
            <a:chOff x="0" y="0"/>
            <a:chExt cx="18285714" cy="85678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856781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0955" y="-44170"/>
            <a:ext cx="2705789" cy="11674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8778982"/>
            <a:ext cx="18285714" cy="1497209"/>
            <a:chOff x="0" y="8778982"/>
            <a:chExt cx="18285714" cy="14972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78982"/>
              <a:ext cx="18285714" cy="14972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63812" y="8995885"/>
            <a:ext cx="1814818" cy="11864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4089" y="9010099"/>
            <a:ext cx="2540821" cy="1034975"/>
            <a:chOff x="394089" y="9010099"/>
            <a:chExt cx="2540821" cy="103497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94089" y="9010099"/>
              <a:ext cx="2540821" cy="1034975"/>
              <a:chOff x="394089" y="9010099"/>
              <a:chExt cx="2540821" cy="103497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4089" y="9010099"/>
                <a:ext cx="2540821" cy="103497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7357" y="9055311"/>
              <a:ext cx="1350950" cy="1162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24302" y="9010099"/>
            <a:ext cx="7098851" cy="1034975"/>
            <a:chOff x="10824302" y="9010099"/>
            <a:chExt cx="7098851" cy="10349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4302" y="9010099"/>
              <a:ext cx="7098851" cy="10349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6587" y="9055307"/>
            <a:ext cx="1352255" cy="10672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511116" y="1826301"/>
            <a:ext cx="2899836" cy="2730204"/>
            <a:chOff x="2511116" y="1826301"/>
            <a:chExt cx="2899836" cy="273020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511116" y="1826301"/>
              <a:ext cx="2899836" cy="2730204"/>
              <a:chOff x="2511116" y="1826301"/>
              <a:chExt cx="2899836" cy="273020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11116" y="1826301"/>
                <a:ext cx="2899836" cy="2730204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3418" y="2826000"/>
              <a:ext cx="953884" cy="95175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5394" y="902615"/>
            <a:ext cx="953884" cy="9517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513892" y="791016"/>
            <a:ext cx="9906503" cy="4800774"/>
            <a:chOff x="7513892" y="791016"/>
            <a:chExt cx="9906503" cy="480077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513892" y="791016"/>
              <a:ext cx="9906503" cy="4800774"/>
              <a:chOff x="7513892" y="791016"/>
              <a:chExt cx="9906503" cy="480077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513892" y="791016"/>
                <a:ext cx="9906503" cy="4800774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13813" y="2719124"/>
              <a:ext cx="1156550" cy="11625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5319" y="5667895"/>
            <a:ext cx="16555076" cy="2655317"/>
            <a:chOff x="865319" y="5667895"/>
            <a:chExt cx="16555076" cy="265531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5319" y="5667895"/>
              <a:ext cx="16555076" cy="265531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70479" y="5631234"/>
            <a:ext cx="1775665" cy="104823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396169" y="6394942"/>
            <a:ext cx="13493375" cy="1724485"/>
            <a:chOff x="2396169" y="6394942"/>
            <a:chExt cx="13493375" cy="172448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396169" y="6398121"/>
              <a:ext cx="6411051" cy="1718128"/>
              <a:chOff x="2396169" y="6398121"/>
              <a:chExt cx="6411051" cy="1718128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2396169" y="6398121"/>
                <a:ext cx="6411051" cy="810016"/>
                <a:chOff x="2396169" y="6398121"/>
                <a:chExt cx="6411051" cy="810016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2396169" y="6398121"/>
                  <a:ext cx="6411051" cy="810016"/>
                  <a:chOff x="2396169" y="6398121"/>
                  <a:chExt cx="6411051" cy="810016"/>
                </a:xfrm>
              </p:grpSpPr>
              <p:pic>
                <p:nvPicPr>
                  <p:cNvPr id="44" name="Object 43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>
                    <a:off x="2396169" y="6398121"/>
                    <a:ext cx="6411051" cy="8100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234079" y="6437726"/>
                  <a:ext cx="953884" cy="951750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2396169" y="7306232"/>
                <a:ext cx="6411051" cy="810016"/>
                <a:chOff x="2396169" y="7306232"/>
                <a:chExt cx="6411051" cy="810016"/>
              </a:xfrm>
            </p:grpSpPr>
            <p:grpSp>
              <p:nvGrpSpPr>
                <p:cNvPr id="1017" name="그룹 1017"/>
                <p:cNvGrpSpPr/>
                <p:nvPr/>
              </p:nvGrpSpPr>
              <p:grpSpPr>
                <a:xfrm>
                  <a:off x="2396169" y="7306232"/>
                  <a:ext cx="6411051" cy="810016"/>
                  <a:chOff x="2396169" y="7306232"/>
                  <a:chExt cx="6411051" cy="810016"/>
                </a:xfrm>
              </p:grpSpPr>
              <p:pic>
                <p:nvPicPr>
                  <p:cNvPr id="50" name="Object 49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2396169" y="7306232"/>
                    <a:ext cx="6411051" cy="8100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5234079" y="7345837"/>
                  <a:ext cx="953884" cy="9517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9470875" y="6394942"/>
              <a:ext cx="6418670" cy="1724485"/>
              <a:chOff x="9470875" y="6394942"/>
              <a:chExt cx="6418670" cy="1724485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9478494" y="7309411"/>
                <a:ext cx="6411051" cy="810016"/>
                <a:chOff x="9478494" y="7309411"/>
                <a:chExt cx="6411051" cy="810016"/>
              </a:xfrm>
            </p:grpSpPr>
            <p:grpSp>
              <p:nvGrpSpPr>
                <p:cNvPr id="1020" name="그룹 1020"/>
                <p:cNvGrpSpPr/>
                <p:nvPr/>
              </p:nvGrpSpPr>
              <p:grpSpPr>
                <a:xfrm>
                  <a:off x="9478494" y="7309411"/>
                  <a:ext cx="6411051" cy="810016"/>
                  <a:chOff x="9478494" y="7309411"/>
                  <a:chExt cx="6411051" cy="810016"/>
                </a:xfrm>
              </p:grpSpPr>
              <p:pic>
                <p:nvPicPr>
                  <p:cNvPr id="58" name="Object 57"/>
                  <p:cNvPicPr>
                    <a:picLocks noChangeAspect="1"/>
                  </p:cNvPicPr>
                  <p:nvPr/>
                </p:nvPicPr>
                <p:blipFill>
                  <a:blip r:embed="rId22" cstate="print"/>
                  <a:stretch>
                    <a:fillRect/>
                  </a:stretch>
                </p:blipFill>
                <p:spPr>
                  <a:xfrm>
                    <a:off x="9478494" y="7309411"/>
                    <a:ext cx="6411051" cy="8100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2316403" y="7349016"/>
                  <a:ext cx="953884" cy="951750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9470875" y="6394942"/>
                <a:ext cx="6411051" cy="810016"/>
                <a:chOff x="9470875" y="6394942"/>
                <a:chExt cx="6411051" cy="810016"/>
              </a:xfrm>
            </p:grpSpPr>
            <p:grpSp>
              <p:nvGrpSpPr>
                <p:cNvPr id="1022" name="그룹 1022"/>
                <p:cNvGrpSpPr/>
                <p:nvPr/>
              </p:nvGrpSpPr>
              <p:grpSpPr>
                <a:xfrm>
                  <a:off x="9470875" y="6394942"/>
                  <a:ext cx="6411051" cy="810016"/>
                  <a:chOff x="9470875" y="6394942"/>
                  <a:chExt cx="6411051" cy="810016"/>
                </a:xfrm>
              </p:grpSpPr>
              <p:pic>
                <p:nvPicPr>
                  <p:cNvPr id="64" name="Object 63"/>
                  <p:cNvPicPr>
                    <a:picLocks noChangeAspect="1"/>
                  </p:cNvPicPr>
                  <p:nvPr/>
                </p:nvPicPr>
                <p:blipFill>
                  <a:blip r:embed="rId24" cstate="print"/>
                  <a:stretch>
                    <a:fillRect/>
                  </a:stretch>
                </p:blipFill>
                <p:spPr>
                  <a:xfrm>
                    <a:off x="9470875" y="6394942"/>
                    <a:ext cx="6411051" cy="8100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2308784" y="6434547"/>
                  <a:ext cx="953884" cy="951750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2024-01-18T00:23:43Z</dcterms:created>
  <dcterms:modified xsi:type="dcterms:W3CDTF">2024-01-18T00:23:43Z</dcterms:modified>
</cp:coreProperties>
</file>