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8">
          <p15:clr>
            <a:srgbClr val="000000"/>
          </p15:clr>
        </p15:guide>
        <p15:guide id="2" pos="2878">
          <p15:clr>
            <a:srgbClr val="000000"/>
          </p15:clr>
        </p15:guide>
      </p15:sldGuideLst>
    </p:ext>
    <p:ext uri="{2D200454-40CA-4A62-9FC3-DE9A4176ACB9}">
      <p15:notesGuideLst>
        <p15:guide id="1" orient="horz" pos="2902">
          <p15:clr>
            <a:srgbClr val="000000"/>
          </p15:clr>
        </p15:guide>
        <p15:guide id="2" pos="2182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4" roundtripDataSignature="AMtx7migMOImt2+LhGyYqg/JhBJ/h04W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39FA8D-BD7C-4F15-ADD6-355D7CD86DDE}">
  <a:tblStyle styleId="{BC39FA8D-BD7C-4F15-ADD6-355D7CD86DDE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fill>
          <a:solidFill>
            <a:srgbClr val="FFF9D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F9D2"/>
          </a:solidFill>
        </a:fill>
      </a:tcStyle>
    </a:band1V>
    <a:band2V>
      <a:tcTxStyle b="off" i="off"/>
    </a:band2V>
    <a:lastCol>
      <a:tcTxStyle b="on" i="off"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8" orient="horz"/>
        <p:guide pos="287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2" orient="horz"/>
        <p:guide pos="218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query-logo-blue.png" id="18" name="Google Shape;1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 txBox="1"/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0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" type="body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-12700" y="342900"/>
            <a:ext cx="6032500" cy="679450"/>
          </a:xfrm>
          <a:custGeom>
            <a:rect b="b" l="l" r="r" t="t"/>
            <a:pathLst>
              <a:path extrusionOk="0" h="428" w="380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8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</p:grpSpPr>
        <p:sp>
          <p:nvSpPr>
            <p:cNvPr id="14" name="Google Shape;14;p8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cap="flat" cmpd="sng" w="9525">
              <a:solidFill>
                <a:srgbClr val="0000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8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cap="flat" cmpd="sng" w="19050">
              <a:solidFill>
                <a:srgbClr val="0000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이벤트</a:t>
            </a:r>
            <a:endParaRPr b="1"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500"/>
              <a:buFont typeface="Arial"/>
              <a:buChar char="❖"/>
            </a:pPr>
            <a:r>
              <a:rPr lang="en-US"/>
              <a:t>이벤트</a:t>
            </a:r>
            <a:endParaRPr/>
          </a:p>
          <a:p>
            <a:pPr indent="-182561" lvl="1" marL="53975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500"/>
              <a:buChar char="▪"/>
            </a:pPr>
            <a:r>
              <a:rPr lang="en-US"/>
              <a:t> jQuery의 이벤트에는 기존 자바스크립트의 이벤트가 모두 존재</a:t>
            </a:r>
            <a:endParaRPr/>
          </a:p>
          <a:p>
            <a:pPr indent="-182561" lvl="1" marL="5397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500"/>
              <a:buChar char="▪"/>
            </a:pPr>
            <a:r>
              <a:rPr lang="en-US"/>
              <a:t> jQuery를 사용하면 기존 자바스크립트의 이벤트를 연결할 때보다 훨씬 간편하게 이벤트를 연결할 수 있음</a:t>
            </a:r>
            <a:endParaRPr/>
          </a:p>
          <a:p>
            <a:pPr indent="-150811" lvl="1" marL="53975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500"/>
              <a:buFont typeface="Arial"/>
              <a:buChar char="❖"/>
            </a:pPr>
            <a:r>
              <a:rPr lang="en-US"/>
              <a:t>이벤트 연결 기본</a:t>
            </a:r>
            <a:endParaRPr/>
          </a:p>
          <a:p>
            <a:pPr indent="-182561" lvl="1" marL="53975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500"/>
              <a:buChar char="▪"/>
            </a:pPr>
            <a:r>
              <a:rPr lang="en-US"/>
              <a:t>jQuery로 이벤트를 연결하는 가장 기본적인 방법은 on ( ) 메서드 사용</a:t>
            </a:r>
            <a:endParaRPr/>
          </a:p>
          <a:p>
            <a:pPr indent="-342900" lvl="1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❖"/>
            </a:pPr>
            <a:r>
              <a:rPr lang="en-US"/>
              <a:t>jQuery가 스스로 event 객체를 정형화하므로 jQuery의 이벤트</a:t>
            </a:r>
            <a:br>
              <a:rPr lang="en-US"/>
            </a:br>
            <a:r>
              <a:rPr lang="en-US"/>
              <a:t>객체는 모든 브라우저가 같은 방법으로 사용하고 같은 속성을 갖음</a:t>
            </a:r>
            <a:endParaRPr/>
          </a:p>
          <a:p>
            <a:pPr indent="-342900" lvl="1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❖"/>
            </a:pPr>
            <a:r>
              <a:rPr lang="en-US"/>
              <a:t>모든 이벤트의 정보를 event객체로 제공</a:t>
            </a:r>
            <a:endParaRPr/>
          </a:p>
          <a:p>
            <a:pPr indent="-215900" lvl="1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이벤트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47426" y="1269402"/>
            <a:ext cx="8650512" cy="5316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메소드2 </a:t>
            </a:r>
            <a:endParaRPr/>
          </a:p>
        </p:txBody>
      </p:sp>
      <p:sp>
        <p:nvSpPr>
          <p:cNvPr id="48" name="Google Shape;48;p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이벤트관련 메소드</a:t>
            </a:r>
            <a:endParaRPr/>
          </a:p>
        </p:txBody>
      </p:sp>
      <p:graphicFrame>
        <p:nvGraphicFramePr>
          <p:cNvPr id="49" name="Google Shape;49;p3"/>
          <p:cNvGraphicFramePr/>
          <p:nvPr/>
        </p:nvGraphicFramePr>
        <p:xfrm>
          <a:off x="434489" y="964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{BC39FA8D-BD7C-4F15-ADD6-355D7CD86DDE}</a:tableStyleId>
              </a:tblPr>
              <a:tblGrid>
                <a:gridCol w="2786225"/>
                <a:gridCol w="5425900"/>
              </a:tblGrid>
              <a:tr h="508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      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94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bind(type, data, fn, map)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매치</a:t>
                      </a: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된</a:t>
                      </a: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요소에 이벤트처리기를 바인딩한다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type : 이벤트종류, data : fn의 파라미터값,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Version3.0 deprecated ,Use the on() method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map: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{event:function, event:function, ...}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13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unbind(type, fn)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매치</a:t>
                      </a: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된</a:t>
                      </a: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요소에 이벤트 처리기를 제거한다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Version3.0 deprecated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 the off() method instead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one(type, data, fn)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bind()와 같지만 이벤트를 한번만 실행하고 자동으로 이벤트를 제거한다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trigger(type)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매치된 요소에 대하여 이벤트 타입에 해당하는 이벤트 처리기를 모두 실행한다  type에 사용자 정의 이벤트 가 올 수 있다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63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$("button").click(function(){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$("p").trigger("myOwnEvent", ["Anja"]);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});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$("p").on("myOwnEvent", function(event, showName){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$(this).text(showName + "! What a beautiful name!").show();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});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47426" y="1269402"/>
            <a:ext cx="8650512" cy="5316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메소드2 </a:t>
            </a:r>
            <a:endParaRPr/>
          </a:p>
        </p:txBody>
      </p:sp>
      <p:sp>
        <p:nvSpPr>
          <p:cNvPr id="55" name="Google Shape;55;p4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이벤트관련 메소드</a:t>
            </a:r>
            <a:endParaRPr/>
          </a:p>
        </p:txBody>
      </p:sp>
      <p:graphicFrame>
        <p:nvGraphicFramePr>
          <p:cNvPr id="56" name="Google Shape;56;p4"/>
          <p:cNvGraphicFramePr/>
          <p:nvPr/>
        </p:nvGraphicFramePr>
        <p:xfrm>
          <a:off x="426022" y="11425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{BC39FA8D-BD7C-4F15-ADD6-355D7CD86DDE}</a:tableStyleId>
              </a:tblPr>
              <a:tblGrid>
                <a:gridCol w="2943700"/>
                <a:gridCol w="5268425"/>
              </a:tblGrid>
              <a:tr h="39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      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114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delegate(selector, type, data, fn)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매치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된</a:t>
                      </a: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요소에 이벤트처리기를 바인딩한다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동적으로 작성된 새로운 요소에서도 이벤트실행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type : 이벤트종류, data : fn의 파라미터값,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Version3.0 deprecated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 the on() method instead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1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undegate(selector, type, data, fn)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매치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된</a:t>
                      </a: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요소에 이벤트 처리기를 제거한다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Version3.0 deprecated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 the off() method instead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3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on(type, data, fn, map 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on(type, selector, data, fn, map )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매치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된</a:t>
                      </a: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요소에 이벤트처리기를 바인딩한다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bind 와 delegate 방식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map: 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{event:function, event:function, ...}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528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$("p").on({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mouseover: function(){      $("body").css("background-color", "lightgray");    },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mouseout: function(){      $("body").css("background-color", "lightblue");    },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click: function(){      $("body").css("background-color", "yellow");    }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});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47426" y="1269402"/>
            <a:ext cx="8650512" cy="5316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메소드2 </a:t>
            </a:r>
            <a:endParaRPr/>
          </a:p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이벤트관련 메소드</a:t>
            </a:r>
            <a:endParaRPr/>
          </a:p>
        </p:txBody>
      </p:sp>
      <p:graphicFrame>
        <p:nvGraphicFramePr>
          <p:cNvPr id="63" name="Google Shape;63;p5"/>
          <p:cNvGraphicFramePr/>
          <p:nvPr/>
        </p:nvGraphicFramePr>
        <p:xfrm>
          <a:off x="426022" y="1142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{BC39FA8D-BD7C-4F15-ADD6-355D7CD86DDE}</a:tableStyleId>
              </a:tblPr>
              <a:tblGrid>
                <a:gridCol w="2786225"/>
                <a:gridCol w="5425900"/>
              </a:tblGrid>
              <a:tr h="45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메소드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      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99FF"/>
                    </a:solidFill>
                  </a:tcPr>
                </a:tc>
              </a:tr>
              <a:tr h="104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on(type, data, fn, map 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on(type, selector, data, fn, map 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매치돤 요소에 이벤트처리기를 바인딩한다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bind 와   delegate 방식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type 에 사용자정의 이벤트 첨부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72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$("p").on("mouseover mouseout", function(){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$(this).toggleClass("intro");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});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$("p").on("myOwnEvent", function(event, showName){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$(this).text(showName + "! What a beautiful name!").show();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});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68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off(event, selector, fn)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매치돤 요소에 이벤트처리기를 제거한다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idx="1" type="body"/>
          </p:nvPr>
        </p:nvSpPr>
        <p:spPr>
          <a:xfrm>
            <a:off x="236668" y="1280161"/>
            <a:ext cx="8661270" cy="5215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bind()메소드는 선택자로 검색한 모든 엘리먼트에 핸들러를 등록한다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$(‘h1’)의 검색 결과가 몇개이는가에 상관없이 문서내의 모든 &lt;h1&gt;엘리먼트에 똑같은 핸들러가 등록 된다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그러나 새로 추가되는 엘리먼트에는 핸들러가 지정되지 않아 이벤트가 발생해도 핸들러가 호출되지 않는다 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미래에 추가될 엘리먼트에 대해서도 핸들러를 미리 등록하는 메서드가 필요 -  $(document).delegate(선택자, 이벤트명, 핸들러 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특정 엘리먼트에 대해 핸들러를 지금 당장 등록하는 것이 아니라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문서가 변경될때마다 핸들러가 등록되어야 하므로 document수준에서 메소드를 호출한다 (document 는 이벤트  대상객체의 부모가 될  수 있다)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이처럼 실행중에 자동으로 등록되는 살아있는 핸들러를 라이브 핸들러 라고 한다 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version 3.0에서 모든  이벤트 등록 메소드를 통합하는 메소드가 새로 도입  : on(이벤트명, [선택자], 핸들러)   off( 이벤트명, [선택자], 핸들러)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선택자 가 있으면 delegate와 같고 없으면 bind와 같다 </a:t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delegate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on(), off()메소드를 이용하여 작성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◆"/>
            </a:pPr>
            <a:r>
              <a:rPr lang="en-US"/>
              <a:t>bind() delegate() 기능 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75" name="Google Shape;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331" y="2541588"/>
            <a:ext cx="3865563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delegate undelegate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</cp:coreProperties>
</file>