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6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670"/>
    <p:restoredTop sz="93597"/>
  </p:normalViewPr>
  <p:slideViewPr>
    <p:cSldViewPr snapToGrid="0">
      <p:cViewPr varScale="1">
        <p:scale>
          <a:sx n="82" d="100"/>
          <a:sy n="82" d="100"/>
        </p:scale>
        <p:origin x="102" y="654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3"/>
        <p:guide pos="2183"/>
      </p:guideLst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presProps" Target="presProps.xml"  /><Relationship Id="rId35" Type="http://schemas.openxmlformats.org/officeDocument/2006/relationships/viewProps" Target="viewProps.xml"  /><Relationship Id="rId36" Type="http://schemas.openxmlformats.org/officeDocument/2006/relationships/theme" Target="theme/theme1.xml"  /><Relationship Id="rId37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eaLnBrk="1" hangingPunct="1">
              <a:defRPr sz="1200">
                <a:ea typeface="굴림"/>
              </a:defRPr>
            </a:lvl1pPr>
          </a:lstStyle>
          <a:p>
            <a:pPr lvl="0">
              <a:defRPr lang="ko-KR" altLang="en-US"/>
            </a:pPr>
            <a:r>
              <a:rPr lang="ko-KR" altLang="ko-KR"/>
              <a:t/>
            </a:r>
            <a:endParaRPr lang="ko-KR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/>
              </a:defRPr>
            </a:lvl1pPr>
          </a:lstStyle>
          <a:p>
            <a:pPr lvl="0">
              <a:defRPr lang="ko-KR" altLang="en-US"/>
            </a:pPr>
            <a:r>
              <a:rPr lang="ko-KR" altLang="ko-KR"/>
              <a:t/>
            </a:r>
            <a:endParaRPr lang="ko-KR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eaLnBrk="1" hangingPunct="1">
              <a:defRPr sz="1200">
                <a:ea typeface="굴림"/>
              </a:defRPr>
            </a:lvl1pPr>
          </a:lstStyle>
          <a:p>
            <a:pPr lvl="0">
              <a:defRPr lang="ko-KR" altLang="en-US"/>
            </a:pPr>
            <a:r>
              <a:rPr lang="ko-KR" altLang="ko-KR"/>
              <a:t/>
            </a:r>
            <a:endParaRPr lang="ko-KR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/>
              </a:defRPr>
            </a:lvl1pPr>
          </a:lstStyle>
          <a:p>
            <a:pPr lvl="0">
              <a:defRPr lang="ko-KR" altLang="en-US"/>
            </a:pPr>
            <a:fld id="{176FFADF-79CB-4D72-852F-AAC670A3D037}" type="slidenum">
              <a:rPr lang="ko-KR" altLang="en-US"/>
              <a:pPr lvl="0">
                <a:defRPr lang="ko-KR" altLang="en-US"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/>
              </a:defRPr>
            </a:lvl1pPr>
          </a:lstStyle>
          <a:p>
            <a:pPr lvl="0">
              <a:defRPr lang="ko-KR" altLang="en-US"/>
            </a:pPr>
            <a:r>
              <a:rPr lang="ko-KR" altLang="ko-KR"/>
              <a:t/>
            </a:r>
            <a:endParaRPr lang="ko-KR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/>
              </a:defRPr>
            </a:lvl1pPr>
          </a:lstStyle>
          <a:p>
            <a:pPr lvl="0">
              <a:defRPr lang="ko-KR" altLang="en-US"/>
            </a:pPr>
            <a:r>
              <a:rPr lang="ko-KR" altLang="ko-KR"/>
              <a:t/>
            </a:r>
            <a:endParaRPr lang="ko-KR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/>
              <a:t>마스터 텍스트 스타일을 편집합니다</a:t>
            </a:r>
            <a:endParaRPr lang="en-US" altLang="ko-KR"/>
          </a:p>
          <a:p>
            <a:pPr lvl="1">
              <a:defRPr lang="ko-KR" altLang="en-US"/>
            </a:pPr>
            <a:r>
              <a:rPr lang="en-US" altLang="ko-KR"/>
              <a:t>둘째 수준</a:t>
            </a:r>
            <a:endParaRPr lang="en-US" altLang="ko-KR"/>
          </a:p>
          <a:p>
            <a:pPr lvl="2">
              <a:defRPr lang="ko-KR" altLang="en-US"/>
            </a:pPr>
            <a:r>
              <a:rPr lang="en-US" altLang="ko-KR"/>
              <a:t>셋째 수준</a:t>
            </a:r>
            <a:endParaRPr lang="en-US" altLang="ko-KR"/>
          </a:p>
          <a:p>
            <a:pPr lvl="3">
              <a:defRPr lang="ko-KR" altLang="en-US"/>
            </a:pPr>
            <a:r>
              <a:rPr lang="en-US" altLang="ko-KR"/>
              <a:t>넷째 수준</a:t>
            </a:r>
            <a:endParaRPr lang="en-US" altLang="ko-KR"/>
          </a:p>
          <a:p>
            <a:pPr lvl="4">
              <a:defRPr lang="ko-KR" altLang="en-US"/>
            </a:pPr>
            <a:r>
              <a:rPr lang="en-US" altLang="ko-KR"/>
              <a:t>다섯째 수준</a:t>
            </a:r>
            <a:endParaRPr lang="en-US" altLang="ko-KR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/>
              </a:defRPr>
            </a:lvl1pPr>
          </a:lstStyle>
          <a:p>
            <a:pPr lvl="0">
              <a:defRPr lang="ko-KR" altLang="en-US"/>
            </a:pPr>
            <a:r>
              <a:rPr lang="ko-KR" altLang="ko-KR"/>
              <a:t/>
            </a:r>
            <a:endParaRPr lang="ko-KR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/>
              </a:defRPr>
            </a:lvl1pPr>
          </a:lstStyle>
          <a:p>
            <a:pPr lvl="0">
              <a:defRPr lang="ko-KR" altLang="en-US"/>
            </a:pPr>
            <a:fld id="{949F3908-8432-46C2-9A97-2AAB410800A8}" type="slidenum">
              <a:rPr lang="ko-KR" altLang="en-US"/>
              <a:pPr lvl="0">
                <a:defRPr lang="ko-KR" altLang="en-US"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1162050" y="692150"/>
            <a:ext cx="4610100" cy="3457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9F3908-8432-46C2-9A97-2AAB410800A8}" type="slidenum">
              <a:rPr lang="en-US" altLang="en-US"/>
              <a:pPr lvl="0">
                <a:defRPr lang="ko-KR" altLang="en-US"/>
              </a:pPr>
              <a:t>1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jquery-logo-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750130"/>
          </a:xfrm>
          <a:prstGeom prst="rect">
            <a:avLst/>
          </a:prstGeom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invGray"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</p:spPr>
        <p:txBody>
          <a:bodyPr/>
          <a:lstStyle>
            <a:lvl1pPr marL="717550" indent="0" algn="r">
              <a:defRPr sz="36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69403"/>
            <a:ext cx="8618239" cy="4991548"/>
          </a:xfrm>
        </p:spPr>
        <p:txBody>
          <a:bodyPr/>
          <a:lstStyle>
            <a:lvl1pPr>
              <a:buClr>
                <a:srgbClr val="460000"/>
              </a:buClr>
              <a:buFont typeface="Wingdings" pitchFamily="2" charset="2"/>
              <a:buChar char="u"/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5C0000"/>
              </a:buClr>
              <a:buFont typeface="Wingdings" pitchFamily="2" charset="2"/>
              <a:buChar char="l"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5C0000"/>
              </a:buClr>
              <a:buFont typeface="Wingdings" pitchFamily="2" charset="2"/>
              <a:buChar char="§"/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buClr>
                <a:srgbClr val="7E0404"/>
              </a:buCl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buClr>
                <a:srgbClr val="68040B"/>
              </a:buClr>
              <a:buFont typeface="Wingdings" pitchFamily="2" charset="2"/>
              <a:buChar char="ü"/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9" name="Group 192"/>
          <p:cNvGrpSpPr>
            <a:grpSpLocks/>
          </p:cNvGrpSpPr>
          <p:nvPr/>
        </p:nvGrpSpPr>
        <p:grpSpPr bwMode="auto">
          <a:xfrm>
            <a:off x="236668" y="720761"/>
            <a:ext cx="8665342" cy="79709"/>
            <a:chOff x="192" y="446"/>
            <a:chExt cx="5513" cy="78"/>
          </a:xfrm>
          <a:solidFill>
            <a:srgbClr val="000066"/>
          </a:solidFill>
        </p:grpSpPr>
        <p:sp>
          <p:nvSpPr>
            <p:cNvPr id="11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1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28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rgbClr val="760000"/>
        </a:buClr>
        <a:buFont typeface="Wingdings" pitchFamily="2" charset="2"/>
        <a:buChar char="u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rgbClr val="70060E"/>
        </a:buClr>
        <a:buFont typeface="Wingdings" pitchFamily="2" charset="2"/>
        <a:buChar char="l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rgbClr val="680816"/>
        </a:buClr>
        <a:buFont typeface="Wingdings" pitchFamily="2" charset="2"/>
        <a:buChar char="§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rgbClr val="680404"/>
        </a:buClr>
        <a:buFont typeface="Arial" pitchFamily="34" charset="0"/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rgbClr val="720808"/>
        </a:buClr>
        <a:buFont typeface="Wingdings" pitchFamily="2" charset="2"/>
        <a:buChar char="ü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wmf"  /><Relationship Id="rId3" Type="http://schemas.openxmlformats.org/officeDocument/2006/relationships/image" Target="../media/image24.wmf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50946" y="5034579"/>
            <a:ext cx="29415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800" b="1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lt"/>
              </a:rPr>
              <a:t>jQuery Ajax</a:t>
            </a:r>
            <a:endParaRPr xmlns:mc="http://schemas.openxmlformats.org/markup-compatibility/2006" xmlns:hp="http://schemas.haansoft.com/office/presentation/8.0" lang="ko-KR" altLang="en-US" sz="2800" b="1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184" y="1290918"/>
            <a:ext cx="8639754" cy="3528508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 latinLnBrk="0">
              <a:buNone/>
            </a:pPr>
            <a:r>
              <a:rPr lang="en-US" altLang="ko-KR" sz="1600" dirty="0"/>
              <a:t>{</a:t>
            </a:r>
          </a:p>
          <a:p>
            <a:pPr marL="0" indent="0" latinLnBrk="0">
              <a:buNone/>
            </a:pPr>
            <a:r>
              <a:rPr lang="en-US" altLang="ko-KR" sz="1600" dirty="0"/>
              <a:t>    "name": "</a:t>
            </a:r>
            <a:r>
              <a:rPr lang="en-US" altLang="ko-KR" sz="1600" dirty="0" err="1"/>
              <a:t>HongGilDong</a:t>
            </a:r>
            <a:r>
              <a:rPr lang="en-US" altLang="ko-KR" sz="1600" dirty="0"/>
              <a:t>",</a:t>
            </a:r>
          </a:p>
          <a:p>
            <a:pPr marL="0" indent="0" latinLnBrk="0">
              <a:buNone/>
            </a:pPr>
            <a:r>
              <a:rPr lang="en-US" altLang="ko-KR" sz="1600" dirty="0"/>
              <a:t>    "age": 25,</a:t>
            </a:r>
          </a:p>
          <a:p>
            <a:pPr marL="0" indent="0" latinLnBrk="0">
              <a:buNone/>
            </a:pPr>
            <a:r>
              <a:rPr lang="en-US" altLang="ko-KR" sz="1600" dirty="0"/>
              <a:t>    "address": {</a:t>
            </a:r>
          </a:p>
          <a:p>
            <a:pPr marL="0" indent="0" latinLnBrk="0">
              <a:buNone/>
            </a:pPr>
            <a:r>
              <a:rPr lang="en-US" altLang="ko-KR" sz="1600" dirty="0"/>
              <a:t>        "nation": "Korea",</a:t>
            </a:r>
          </a:p>
          <a:p>
            <a:pPr marL="0" indent="0" latinLnBrk="0">
              <a:buNone/>
            </a:pPr>
            <a:r>
              <a:rPr lang="en-US" altLang="ko-KR" sz="1600" dirty="0"/>
              <a:t>        "city": "Seoul",</a:t>
            </a:r>
          </a:p>
          <a:p>
            <a:pPr marL="0" indent="0" latinLnBrk="0">
              <a:buNone/>
            </a:pPr>
            <a:r>
              <a:rPr lang="en-US" altLang="ko-KR" sz="1600" dirty="0"/>
              <a:t>        "</a:t>
            </a:r>
            <a:r>
              <a:rPr lang="en-US" altLang="ko-KR" sz="1600" dirty="0" err="1"/>
              <a:t>postalCode</a:t>
            </a:r>
            <a:r>
              <a:rPr lang="en-US" altLang="ko-KR" sz="1600" dirty="0"/>
              <a:t>": "123-456"</a:t>
            </a:r>
          </a:p>
          <a:p>
            <a:pPr marL="0" indent="0" latinLnBrk="0">
              <a:buNone/>
            </a:pPr>
            <a:r>
              <a:rPr lang="en-US" altLang="ko-KR" sz="1600" dirty="0"/>
              <a:t>    },</a:t>
            </a:r>
          </a:p>
          <a:p>
            <a:pPr marL="0" indent="0" latinLnBrk="0">
              <a:buNone/>
            </a:pPr>
            <a:r>
              <a:rPr lang="en-US" altLang="ko-KR" sz="1600" dirty="0"/>
              <a:t>    "</a:t>
            </a:r>
            <a:r>
              <a:rPr lang="ko-KR" altLang="en-US" sz="1600" dirty="0"/>
              <a:t>특기</a:t>
            </a:r>
            <a:r>
              <a:rPr lang="en-US" altLang="ko-KR" sz="1600" dirty="0"/>
              <a:t>": ["</a:t>
            </a:r>
            <a:r>
              <a:rPr lang="ko-KR" altLang="en-US" sz="1600" dirty="0"/>
              <a:t>검술</a:t>
            </a:r>
            <a:r>
              <a:rPr lang="en-US" altLang="ko-KR" sz="1600" dirty="0"/>
              <a:t>", "</a:t>
            </a:r>
            <a:r>
              <a:rPr lang="ko-KR" altLang="en-US" sz="1600" dirty="0"/>
              <a:t>무술</a:t>
            </a:r>
            <a:r>
              <a:rPr lang="en-US" altLang="ko-KR" sz="1600" dirty="0"/>
              <a:t>"],</a:t>
            </a:r>
          </a:p>
          <a:p>
            <a:pPr marL="0" indent="0" latinLnBrk="0">
              <a:buNone/>
            </a:pPr>
            <a:r>
              <a:rPr lang="en-US" altLang="ko-KR" sz="1600" dirty="0"/>
              <a:t>    "phone": "010-123-4567"</a:t>
            </a:r>
          </a:p>
          <a:p>
            <a:pPr marL="0" indent="0" latinLnBrk="0">
              <a:buNone/>
            </a:pPr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json</a:t>
            </a:r>
            <a:r>
              <a:rPr lang="ko-KR" altLang="en-US" dirty="0" smtClean="0"/>
              <a:t>으로 표현된 객체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9700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 smtClean="0"/>
              <a:t>타입테스트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1866900"/>
            <a:ext cx="496252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2841918"/>
            <a:ext cx="10001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3003847"/>
            <a:ext cx="8001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3246729"/>
            <a:ext cx="25908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868" y="2827630"/>
            <a:ext cx="2652713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55511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938" y="877388"/>
            <a:ext cx="8693543" cy="5741126"/>
          </a:xfrm>
        </p:spPr>
        <p:txBody>
          <a:bodyPr/>
          <a:lstStyle/>
          <a:p>
            <a:r>
              <a:rPr lang="en-US" altLang="ko-KR" sz="1600" dirty="0"/>
              <a:t>Ajax</a:t>
            </a:r>
            <a:r>
              <a:rPr lang="ko-KR" altLang="en-US" sz="1600" dirty="0"/>
              <a:t>를 이용해서 서버에 </a:t>
            </a:r>
            <a:r>
              <a:rPr lang="ko-KR" altLang="en-US" sz="1600" dirty="0" err="1"/>
              <a:t>데이타를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보낼때는</a:t>
            </a:r>
            <a:r>
              <a:rPr lang="ko-KR" altLang="en-US" sz="1600" dirty="0"/>
              <a:t> </a:t>
            </a:r>
            <a:r>
              <a:rPr lang="en-US" altLang="ko-KR" sz="1600" dirty="0"/>
              <a:t>Ajax</a:t>
            </a:r>
            <a:r>
              <a:rPr lang="ko-KR" altLang="en-US" sz="1600" dirty="0"/>
              <a:t>요청으로 전송 할 수 있고 </a:t>
            </a:r>
          </a:p>
          <a:p>
            <a:pPr marL="0" indent="0">
              <a:buNone/>
            </a:pPr>
            <a:r>
              <a:rPr lang="ko-KR" altLang="en-US" sz="1600" dirty="0" smtClean="0"/>
              <a:t>        서버가 </a:t>
            </a:r>
            <a:r>
              <a:rPr lang="ko-KR" altLang="en-US" sz="1600" dirty="0"/>
              <a:t>이해 할 수 있는 형식으로 </a:t>
            </a:r>
            <a:r>
              <a:rPr lang="ko-KR" altLang="en-US" sz="1600" dirty="0" err="1"/>
              <a:t>바꿔야함</a:t>
            </a:r>
            <a:r>
              <a:rPr lang="ko-KR" altLang="en-US" sz="1600" dirty="0"/>
              <a:t> </a:t>
            </a:r>
          </a:p>
          <a:p>
            <a:r>
              <a:rPr lang="ko-KR" altLang="en-US" sz="1600" dirty="0" err="1" smtClean="0"/>
              <a:t>데이타를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직렬화하면 하나의 객체로 모을 수 있고 따라서 </a:t>
            </a:r>
            <a:r>
              <a:rPr lang="en-US" altLang="ko-KR" sz="1600" dirty="0"/>
              <a:t>Ajax</a:t>
            </a:r>
            <a:r>
              <a:rPr lang="ko-KR" altLang="en-US" sz="1600" dirty="0"/>
              <a:t>요청에서 </a:t>
            </a:r>
          </a:p>
          <a:p>
            <a:pPr marL="0" indent="0">
              <a:buNone/>
            </a:pPr>
            <a:r>
              <a:rPr lang="ko-KR" altLang="en-US" sz="1600" dirty="0" smtClean="0"/>
              <a:t>        </a:t>
            </a:r>
            <a:r>
              <a:rPr lang="ko-KR" altLang="en-US" sz="1600" dirty="0" err="1" smtClean="0"/>
              <a:t>데이타를</a:t>
            </a:r>
            <a:r>
              <a:rPr lang="ko-KR" altLang="en-US" sz="1600" dirty="0" smtClean="0"/>
              <a:t> </a:t>
            </a:r>
            <a:r>
              <a:rPr lang="ko-KR" altLang="en-US" sz="1600" dirty="0" err="1"/>
              <a:t>한덩어리로</a:t>
            </a:r>
            <a:r>
              <a:rPr lang="ko-KR" altLang="en-US" sz="1600" dirty="0"/>
              <a:t> 보낼 수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jQuery</a:t>
            </a:r>
            <a:r>
              <a:rPr lang="en-US" altLang="ko-KR" sz="1600" dirty="0"/>
              <a:t> </a:t>
            </a:r>
            <a:r>
              <a:rPr lang="ko-KR" altLang="en-US" sz="1600" dirty="0"/>
              <a:t>에서 제공하는 직렬화 </a:t>
            </a:r>
            <a:r>
              <a:rPr lang="ko-KR" altLang="en-US" sz="1600" dirty="0" err="1"/>
              <a:t>메소드는</a:t>
            </a:r>
            <a:r>
              <a:rPr lang="ko-KR" altLang="en-US" sz="1600" dirty="0"/>
              <a:t> </a:t>
            </a:r>
            <a:r>
              <a:rPr lang="en-US" altLang="ko-KR" sz="1600" dirty="0"/>
              <a:t>serialize </a:t>
            </a:r>
            <a:r>
              <a:rPr lang="ko-KR" altLang="en-US" sz="1600" dirty="0" smtClean="0"/>
              <a:t>입니다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&lt;script </a:t>
            </a:r>
            <a:r>
              <a:rPr lang="en-US" altLang="ko-KR" sz="1600" i="1" dirty="0" err="1" smtClean="0"/>
              <a:t>src</a:t>
            </a:r>
            <a:r>
              <a:rPr lang="en-US" altLang="ko-KR" sz="1600" i="1" dirty="0"/>
              <a:t>="../</a:t>
            </a:r>
            <a:r>
              <a:rPr lang="en-US" altLang="ko-KR" sz="1600" i="1" dirty="0" err="1"/>
              <a:t>js</a:t>
            </a:r>
            <a:r>
              <a:rPr lang="en-US" altLang="ko-KR" sz="1600" i="1" dirty="0"/>
              <a:t>/jquery.serializejson.min.js"&gt;&lt;/script</a:t>
            </a:r>
            <a:r>
              <a:rPr lang="en-US" altLang="ko-KR" sz="1600" i="1" dirty="0" smtClean="0"/>
              <a:t>&gt;</a:t>
            </a:r>
            <a:r>
              <a:rPr lang="ko-KR" altLang="en-US" sz="1600" i="1" dirty="0" smtClean="0"/>
              <a:t>추가 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form id="</a:t>
            </a:r>
            <a:r>
              <a:rPr lang="en-US" altLang="ko-KR" sz="1600" dirty="0" err="1"/>
              <a:t>my_form</a:t>
            </a:r>
            <a:r>
              <a:rPr lang="en-US" altLang="ko-KR" sz="1600" dirty="0"/>
              <a:t>"&gt;</a:t>
            </a:r>
          </a:p>
          <a:p>
            <a:pPr marL="0" indent="0">
              <a:buNone/>
            </a:pPr>
            <a:r>
              <a:rPr lang="en-US" altLang="ko-KR" sz="1600" dirty="0"/>
              <a:t>&lt;input type="text" name</a:t>
            </a:r>
            <a:r>
              <a:rPr lang="en-US" altLang="ko-KR" sz="1600" dirty="0" smtClean="0"/>
              <a:t>=“name" </a:t>
            </a:r>
            <a:r>
              <a:rPr lang="en-US" altLang="ko-KR" sz="1600" dirty="0"/>
              <a:t>value</a:t>
            </a:r>
            <a:r>
              <a:rPr lang="en-US" altLang="ko-KR" sz="1600" dirty="0" smtClean="0"/>
              <a:t>=“</a:t>
            </a:r>
            <a:r>
              <a:rPr lang="en-US" altLang="ko-KR" sz="1600" dirty="0" err="1" smtClean="0"/>
              <a:t>korea</a:t>
            </a:r>
            <a:r>
              <a:rPr lang="en-US" altLang="ko-KR" sz="1600" dirty="0" smtClean="0"/>
              <a:t>" </a:t>
            </a:r>
            <a:r>
              <a:rPr lang="en-US" altLang="ko-KR" sz="1600" dirty="0"/>
              <a:t>/&gt;</a:t>
            </a:r>
          </a:p>
          <a:p>
            <a:pPr marL="0" indent="0">
              <a:buNone/>
            </a:pPr>
            <a:r>
              <a:rPr lang="en-US" altLang="ko-KR" sz="1600" dirty="0"/>
              <a:t>&lt;input type="text" name</a:t>
            </a:r>
            <a:r>
              <a:rPr lang="en-US" altLang="ko-KR" sz="1600" dirty="0" smtClean="0"/>
              <a:t>=“</a:t>
            </a:r>
            <a:r>
              <a:rPr lang="en-US" altLang="ko-KR" sz="1600" dirty="0" err="1" smtClean="0"/>
              <a:t>kor</a:t>
            </a:r>
            <a:r>
              <a:rPr lang="en-US" altLang="ko-KR" sz="1600" dirty="0" smtClean="0"/>
              <a:t>" </a:t>
            </a:r>
            <a:r>
              <a:rPr lang="en-US" altLang="ko-KR" sz="1600" dirty="0"/>
              <a:t>value</a:t>
            </a:r>
            <a:r>
              <a:rPr lang="en-US" altLang="ko-KR" sz="1600" dirty="0" smtClean="0"/>
              <a:t>=“82</a:t>
            </a:r>
            <a:r>
              <a:rPr lang="en-US" altLang="ko-KR" sz="1600" dirty="0"/>
              <a:t>" /&gt;</a:t>
            </a:r>
          </a:p>
          <a:p>
            <a:pPr marL="0" indent="0">
              <a:buNone/>
            </a:pPr>
            <a:r>
              <a:rPr lang="en-US" altLang="ko-KR" sz="1600" dirty="0"/>
              <a:t>&lt;input type="text" name</a:t>
            </a:r>
            <a:r>
              <a:rPr lang="en-US" altLang="ko-KR" sz="1600" dirty="0" smtClean="0"/>
              <a:t>=“eng" </a:t>
            </a:r>
            <a:r>
              <a:rPr lang="en-US" altLang="ko-KR" sz="1600" dirty="0"/>
              <a:t>value</a:t>
            </a:r>
            <a:r>
              <a:rPr lang="en-US" altLang="ko-KR" sz="1600" dirty="0" smtClean="0"/>
              <a:t>=“73</a:t>
            </a:r>
            <a:r>
              <a:rPr lang="en-US" altLang="ko-KR" sz="1600" dirty="0"/>
              <a:t>" </a:t>
            </a:r>
            <a:r>
              <a:rPr lang="en-US" altLang="ko-KR" sz="1600" dirty="0" smtClean="0"/>
              <a:t>/&gt;</a:t>
            </a:r>
          </a:p>
          <a:p>
            <a:pPr marL="0" indent="0">
              <a:buNone/>
            </a:pPr>
            <a:endParaRPr lang="en-US" altLang="ko-KR" sz="1600" dirty="0"/>
          </a:p>
          <a:p>
            <a:r>
              <a:rPr lang="en-US" altLang="ko-KR" sz="1600" dirty="0"/>
              <a:t>$("#</a:t>
            </a:r>
            <a:r>
              <a:rPr lang="en-US" altLang="ko-KR" sz="1600" dirty="0" err="1"/>
              <a:t>my_form</a:t>
            </a:r>
            <a:r>
              <a:rPr lang="en-US" altLang="ko-KR" sz="1600" dirty="0"/>
              <a:t>"). </a:t>
            </a:r>
            <a:r>
              <a:rPr lang="en-US" altLang="ko-KR" sz="1600" dirty="0" smtClean="0"/>
              <a:t>serialize</a:t>
            </a:r>
            <a:r>
              <a:rPr lang="en-US" altLang="ko-KR" sz="1600" dirty="0"/>
              <a:t>() :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모든 </a:t>
            </a:r>
            <a:r>
              <a:rPr lang="ko-KR" altLang="en-US" sz="1600" dirty="0"/>
              <a:t>필드를 문자열 하나로 </a:t>
            </a:r>
            <a:r>
              <a:rPr lang="ko-KR" altLang="en-US" sz="1600" dirty="0" smtClean="0"/>
              <a:t>합침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                                  name=</a:t>
            </a:r>
            <a:r>
              <a:rPr lang="en-US" altLang="ko-KR" sz="1600" dirty="0" err="1" smtClean="0"/>
              <a:t>korea&amp;kor</a:t>
            </a:r>
            <a:r>
              <a:rPr lang="en-US" altLang="ko-KR" sz="1600" dirty="0" smtClean="0"/>
              <a:t>=82&amp;eng=73</a:t>
            </a:r>
            <a:endParaRPr lang="en-US" altLang="ko-KR" sz="1600" dirty="0"/>
          </a:p>
          <a:p>
            <a:r>
              <a:rPr lang="en-US" altLang="ko-KR" sz="1600" dirty="0"/>
              <a:t>$("#</a:t>
            </a:r>
            <a:r>
              <a:rPr lang="en-US" altLang="ko-KR" sz="1600" dirty="0" err="1"/>
              <a:t>my_form</a:t>
            </a:r>
            <a:r>
              <a:rPr lang="en-US" altLang="ko-KR" sz="1600" dirty="0"/>
              <a:t>"). </a:t>
            </a:r>
            <a:r>
              <a:rPr lang="en-US" altLang="ko-KR" sz="1600" dirty="0" err="1"/>
              <a:t>serializeArray</a:t>
            </a:r>
            <a:r>
              <a:rPr lang="en-US" altLang="ko-KR" sz="1600" dirty="0"/>
              <a:t>() : </a:t>
            </a:r>
            <a:r>
              <a:rPr lang="en-US" altLang="ko-KR" sz="1600" dirty="0" smtClean="0"/>
              <a:t>          [ </a:t>
            </a:r>
            <a:r>
              <a:rPr lang="en-US" altLang="ko-KR" sz="1600" dirty="0"/>
              <a:t>{name</a:t>
            </a:r>
            <a:r>
              <a:rPr lang="en-US" altLang="ko-KR" sz="1600" dirty="0" smtClean="0"/>
              <a:t>:“name", </a:t>
            </a:r>
            <a:r>
              <a:rPr lang="en-US" altLang="ko-KR" sz="1600" dirty="0"/>
              <a:t>value</a:t>
            </a:r>
            <a:r>
              <a:rPr lang="en-US" altLang="ko-KR" sz="1600" dirty="0" smtClean="0"/>
              <a:t>:“</a:t>
            </a:r>
            <a:r>
              <a:rPr lang="en-US" altLang="ko-KR" sz="1600" dirty="0" err="1" smtClean="0"/>
              <a:t>korera</a:t>
            </a:r>
            <a:r>
              <a:rPr lang="en-US" altLang="ko-KR" sz="1600" dirty="0" smtClean="0"/>
              <a:t>" },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                </a:t>
            </a:r>
            <a:r>
              <a:rPr lang="en-US" altLang="ko-KR" sz="1600" dirty="0"/>
              <a:t>{name</a:t>
            </a:r>
            <a:r>
              <a:rPr lang="en-US" altLang="ko-KR" sz="1600" dirty="0" smtClean="0"/>
              <a:t>:“</a:t>
            </a:r>
            <a:r>
              <a:rPr lang="en-US" altLang="ko-KR" sz="1600" dirty="0" err="1" smtClean="0"/>
              <a:t>kor</a:t>
            </a:r>
            <a:r>
              <a:rPr lang="en-US" altLang="ko-KR" sz="1600" dirty="0" smtClean="0"/>
              <a:t>", </a:t>
            </a:r>
            <a:r>
              <a:rPr lang="en-US" altLang="ko-KR" sz="1600" dirty="0"/>
              <a:t>value</a:t>
            </a:r>
            <a:r>
              <a:rPr lang="en-US" altLang="ko-KR" sz="1600" dirty="0" smtClean="0"/>
              <a:t>:“82</a:t>
            </a:r>
            <a:r>
              <a:rPr lang="en-US" altLang="ko-KR" sz="1600" dirty="0"/>
              <a:t>"} </a:t>
            </a:r>
            <a:r>
              <a:rPr lang="en-US" altLang="ko-KR" sz="1600" dirty="0" smtClean="0"/>
              <a:t>,  {</a:t>
            </a:r>
            <a:r>
              <a:rPr lang="en-US" altLang="ko-KR" sz="1600" dirty="0"/>
              <a:t>name</a:t>
            </a:r>
            <a:r>
              <a:rPr lang="en-US" altLang="ko-KR" sz="1600" dirty="0" smtClean="0"/>
              <a:t>:“eng", </a:t>
            </a:r>
            <a:r>
              <a:rPr lang="en-US" altLang="ko-KR" sz="1600" dirty="0"/>
              <a:t>value</a:t>
            </a:r>
            <a:r>
              <a:rPr lang="en-US" altLang="ko-KR" sz="1600" dirty="0" smtClean="0"/>
              <a:t>=“73</a:t>
            </a:r>
            <a:r>
              <a:rPr lang="en-US" altLang="ko-KR" sz="1600" dirty="0"/>
              <a:t>" } ]</a:t>
            </a:r>
          </a:p>
          <a:p>
            <a:r>
              <a:rPr lang="en-US" altLang="ko-KR" sz="1600" dirty="0"/>
              <a:t>$("#</a:t>
            </a:r>
            <a:r>
              <a:rPr lang="en-US" altLang="ko-KR" sz="1600" dirty="0" err="1"/>
              <a:t>my_form</a:t>
            </a:r>
            <a:r>
              <a:rPr lang="en-US" altLang="ko-KR" sz="1600" dirty="0"/>
              <a:t>"). </a:t>
            </a:r>
            <a:r>
              <a:rPr lang="en-US" altLang="ko-KR" sz="1600" dirty="0" err="1" smtClean="0"/>
              <a:t>serializeJSON</a:t>
            </a:r>
            <a:r>
              <a:rPr lang="en-US" altLang="ko-KR" sz="1600" dirty="0" smtClean="0"/>
              <a:t>() :  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   Object </a:t>
            </a:r>
            <a:r>
              <a:rPr lang="en-US" altLang="ko-KR" sz="1600" dirty="0"/>
              <a:t>{name: </a:t>
            </a:r>
            <a:r>
              <a:rPr lang="en-US" altLang="ko-KR" sz="1600" dirty="0" smtClean="0"/>
              <a:t>“</a:t>
            </a:r>
            <a:r>
              <a:rPr lang="en-US" altLang="ko-KR" sz="1600" dirty="0" err="1" smtClean="0"/>
              <a:t>korea</a:t>
            </a:r>
            <a:r>
              <a:rPr lang="en-US" altLang="ko-KR" sz="1600" dirty="0" smtClean="0"/>
              <a:t>", </a:t>
            </a:r>
            <a:r>
              <a:rPr lang="en-US" altLang="ko-KR" sz="1600" dirty="0" err="1"/>
              <a:t>kor</a:t>
            </a:r>
            <a:r>
              <a:rPr lang="en-US" altLang="ko-KR" sz="1600" dirty="0"/>
              <a:t>: "78", </a:t>
            </a:r>
            <a:r>
              <a:rPr lang="en-US" altLang="ko-KR" sz="1600" dirty="0" err="1"/>
              <a:t>eng</a:t>
            </a:r>
            <a:r>
              <a:rPr lang="en-US" altLang="ko-KR" sz="1600" dirty="0"/>
              <a:t>: "67", mat: "56", com: "78"}</a:t>
            </a:r>
          </a:p>
          <a:p>
            <a:endParaRPr lang="ko-KR" altLang="en-US" sz="16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를 이용한</a:t>
            </a:r>
            <a:r>
              <a:rPr lang="en-US" altLang="ko-KR" dirty="0" smtClean="0"/>
              <a:t> AJAX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69601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$('#execute').click(function(){</a:t>
            </a:r>
          </a:p>
          <a:p>
            <a:pPr marL="400050" lvl="1" indent="0">
              <a:buNone/>
            </a:pPr>
            <a:r>
              <a:rPr lang="en-US" altLang="ko-KR" dirty="0"/>
              <a:t>$.</a:t>
            </a:r>
            <a:r>
              <a:rPr lang="en-US" altLang="ko-KR" dirty="0" err="1"/>
              <a:t>ajax</a:t>
            </a:r>
            <a:r>
              <a:rPr lang="en-US" altLang="ko-KR" dirty="0"/>
              <a:t>({</a:t>
            </a:r>
          </a:p>
          <a:p>
            <a:pPr marL="400050" lvl="1" indent="0">
              <a:buNone/>
            </a:pPr>
            <a:r>
              <a:rPr lang="en-US" altLang="ko-KR" dirty="0" smtClean="0"/>
              <a:t>	url: './time2.jsp',</a:t>
            </a:r>
            <a:endParaRPr lang="en-US" altLang="ko-KR" dirty="0"/>
          </a:p>
          <a:p>
            <a:pPr marL="400050" lvl="1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type</a:t>
            </a:r>
            <a:r>
              <a:rPr lang="en-US" altLang="ko-KR" dirty="0" err="1"/>
              <a:t>:'post</a:t>
            </a:r>
            <a:r>
              <a:rPr lang="en-US" altLang="ko-KR" dirty="0"/>
              <a:t>',</a:t>
            </a:r>
          </a:p>
          <a:p>
            <a:pPr marL="400050" lvl="1" indent="0">
              <a:buNone/>
            </a:pPr>
            <a:r>
              <a:rPr lang="en-US" altLang="ko-KR" dirty="0" smtClean="0"/>
              <a:t>	data</a:t>
            </a:r>
            <a:r>
              <a:rPr lang="en-US" altLang="ko-KR" dirty="0"/>
              <a:t>:$('form').serialize(),</a:t>
            </a:r>
          </a:p>
          <a:p>
            <a:pPr marL="400050" lvl="1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success:function</a:t>
            </a:r>
            <a:r>
              <a:rPr lang="en-US" altLang="ko-KR" dirty="0" smtClean="0"/>
              <a:t>(data</a:t>
            </a:r>
            <a:r>
              <a:rPr lang="en-US" altLang="ko-KR" dirty="0"/>
              <a:t>){</a:t>
            </a:r>
          </a:p>
          <a:p>
            <a:pPr marL="400050" lvl="1" indent="0">
              <a:buNone/>
            </a:pPr>
            <a:r>
              <a:rPr lang="en-US" altLang="ko-KR" dirty="0" smtClean="0"/>
              <a:t>		 $('#</a:t>
            </a:r>
            <a:r>
              <a:rPr lang="en-US" altLang="ko-KR" dirty="0"/>
              <a:t>time').text(data);</a:t>
            </a:r>
          </a:p>
          <a:p>
            <a:pPr marL="400050" lvl="1" indent="0">
              <a:buNone/>
            </a:pPr>
            <a:r>
              <a:rPr lang="en-US" altLang="ko-KR" dirty="0" smtClean="0"/>
              <a:t>		}</a:t>
            </a:r>
            <a:endParaRPr lang="en-US" altLang="ko-KR" dirty="0"/>
          </a:p>
          <a:p>
            <a:pPr marL="400050" lvl="1" indent="0">
              <a:buNone/>
            </a:pPr>
            <a:r>
              <a:rPr lang="en-US" altLang="ko-KR" dirty="0" smtClean="0"/>
              <a:t>	}),</a:t>
            </a:r>
          </a:p>
          <a:p>
            <a:pPr marL="40005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error: function(){   },</a:t>
            </a:r>
          </a:p>
          <a:p>
            <a:pPr marL="400050" lvl="1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dataType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json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})</a:t>
            </a:r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를 이용한</a:t>
            </a:r>
            <a:r>
              <a:rPr lang="en-US" altLang="ko-KR" dirty="0" smtClean="0"/>
              <a:t> AJAX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12688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533" y="198120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를 이용한</a:t>
            </a:r>
            <a:r>
              <a:rPr lang="en-US" altLang="ko-KR" dirty="0" smtClean="0"/>
              <a:t> AJAX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892884"/>
            <a:ext cx="8661270" cy="5766099"/>
          </a:xfrm>
        </p:spPr>
        <p:txBody>
          <a:bodyPr/>
          <a:lstStyle/>
          <a:p>
            <a:r>
              <a:rPr lang="en-US" altLang="ko-KR" b="1" dirty="0"/>
              <a:t> </a:t>
            </a:r>
            <a:r>
              <a:rPr lang="en-US" altLang="ko-KR" dirty="0" smtClean="0"/>
              <a:t>data :  </a:t>
            </a:r>
            <a:r>
              <a:rPr lang="ko-KR" altLang="en-US" dirty="0" smtClean="0"/>
              <a:t>서버로 </a:t>
            </a:r>
            <a:r>
              <a:rPr lang="ko-KR" altLang="en-US" dirty="0"/>
              <a:t>데이터를 전송할 때 </a:t>
            </a:r>
            <a:r>
              <a:rPr lang="ko-KR" altLang="en-US" dirty="0" smtClean="0"/>
              <a:t>사용한다</a:t>
            </a:r>
            <a:r>
              <a:rPr lang="en-US" altLang="ko-KR" dirty="0"/>
              <a:t>. </a:t>
            </a:r>
          </a:p>
          <a:p>
            <a:r>
              <a:rPr lang="en-US" altLang="ko-KR" dirty="0" err="1"/>
              <a:t>dataType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서버측에서</a:t>
            </a:r>
            <a:r>
              <a:rPr lang="ko-KR" altLang="en-US" dirty="0"/>
              <a:t> 전송한 </a:t>
            </a:r>
            <a:r>
              <a:rPr lang="ko-KR" altLang="en-US" dirty="0" smtClean="0"/>
              <a:t>응답데이터를 </a:t>
            </a:r>
            <a:r>
              <a:rPr lang="ko-KR" altLang="en-US" dirty="0"/>
              <a:t>어떤 형식의 데이터로 해석할 것인가를 지정한다</a:t>
            </a:r>
            <a:r>
              <a:rPr lang="en-US" altLang="ko-KR" dirty="0"/>
              <a:t>. </a:t>
            </a:r>
            <a:r>
              <a:rPr lang="ko-KR" altLang="en-US" dirty="0"/>
              <a:t>값으로 올 수 있는 것은 </a:t>
            </a:r>
            <a:r>
              <a:rPr lang="en-US" altLang="ko-KR" dirty="0"/>
              <a:t>xml, </a:t>
            </a:r>
            <a:r>
              <a:rPr lang="en-US" altLang="ko-KR" dirty="0" err="1"/>
              <a:t>json</a:t>
            </a:r>
            <a:r>
              <a:rPr lang="en-US" altLang="ko-KR" dirty="0"/>
              <a:t>, script, html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success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성공했을 때 호출할 </a:t>
            </a:r>
            <a:r>
              <a:rPr lang="ko-KR" altLang="en-US" dirty="0" err="1"/>
              <a:t>콜백을</a:t>
            </a:r>
            <a:r>
              <a:rPr lang="ko-KR" altLang="en-US" dirty="0"/>
              <a:t> 지정한다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 smtClean="0"/>
              <a:t>function</a:t>
            </a:r>
            <a:r>
              <a:rPr lang="en-US" altLang="ko-KR" dirty="0"/>
              <a:t>( </a:t>
            </a:r>
            <a:r>
              <a:rPr lang="en-US" altLang="ko-KR" dirty="0" err="1"/>
              <a:t>PlainObject</a:t>
            </a:r>
            <a:r>
              <a:rPr lang="en-US" altLang="ko-KR" dirty="0"/>
              <a:t> </a:t>
            </a:r>
            <a:r>
              <a:rPr lang="en-US" altLang="ko-KR" dirty="0" smtClean="0"/>
              <a:t>result, </a:t>
            </a:r>
            <a:r>
              <a:rPr lang="en-US" altLang="ko-KR" dirty="0"/>
              <a:t>String </a:t>
            </a:r>
            <a:r>
              <a:rPr lang="en-US" altLang="ko-KR" dirty="0" err="1"/>
              <a:t>textStatus</a:t>
            </a:r>
            <a:r>
              <a:rPr lang="en-US" altLang="ko-KR" dirty="0"/>
              <a:t>, </a:t>
            </a:r>
            <a:r>
              <a:rPr lang="en-US" altLang="ko-KR" dirty="0" err="1"/>
              <a:t>jqXHR</a:t>
            </a:r>
            <a:r>
              <a:rPr lang="en-US" altLang="ko-KR" dirty="0"/>
              <a:t> </a:t>
            </a:r>
            <a:r>
              <a:rPr lang="en-US" altLang="ko-KR" dirty="0" err="1"/>
              <a:t>jqXHR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type</a:t>
            </a:r>
            <a:br>
              <a:rPr lang="en-US" altLang="ko-KR" dirty="0"/>
            </a:br>
            <a:r>
              <a:rPr lang="ko-KR" altLang="en-US" dirty="0"/>
              <a:t>데이터를 </a:t>
            </a:r>
            <a:r>
              <a:rPr lang="ko-KR" altLang="en-US" dirty="0">
                <a:solidFill>
                  <a:srgbClr val="FF0000"/>
                </a:solidFill>
              </a:rPr>
              <a:t>전송하는 방법을 </a:t>
            </a:r>
            <a:r>
              <a:rPr lang="ko-KR" altLang="en-US" dirty="0"/>
              <a:t>지정한다</a:t>
            </a:r>
            <a:r>
              <a:rPr lang="en-US" altLang="ko-KR" dirty="0"/>
              <a:t>. get, post</a:t>
            </a:r>
            <a:r>
              <a:rPr lang="ko-KR" altLang="en-US" dirty="0"/>
              <a:t>를 사용할 수 있다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error 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 </a:t>
            </a:r>
            <a:r>
              <a:rPr lang="ko-KR" altLang="en-US" dirty="0" smtClean="0"/>
              <a:t>했을 때 호출할 </a:t>
            </a:r>
            <a:r>
              <a:rPr lang="ko-KR" altLang="en-US" dirty="0" err="1" smtClean="0"/>
              <a:t>콜백을</a:t>
            </a:r>
            <a:r>
              <a:rPr lang="ko-KR" altLang="en-US" dirty="0" smtClean="0"/>
              <a:t> 지정한다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function(</a:t>
            </a:r>
            <a:r>
              <a:rPr lang="en-US" altLang="ko-KR" dirty="0" err="1" smtClean="0"/>
              <a:t>jqXHR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xhr</a:t>
            </a:r>
            <a:r>
              <a:rPr lang="en-US" altLang="ko-KR" dirty="0" smtClean="0"/>
              <a:t>,  String status,  String error)</a:t>
            </a:r>
          </a:p>
          <a:p>
            <a:pPr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44500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ajax</a:t>
            </a:r>
            <a:r>
              <a:rPr lang="ko-KR" altLang="en-US" dirty="0" smtClean="0"/>
              <a:t>의 단축메뉴 </a:t>
            </a:r>
            <a:r>
              <a:rPr lang="en-US" altLang="ko-KR" dirty="0" smtClean="0"/>
              <a:t>--------&gt;&gt; </a:t>
            </a:r>
          </a:p>
          <a:p>
            <a:pPr marL="0" indent="0">
              <a:buNone/>
            </a:pPr>
            <a:r>
              <a:rPr lang="en-US" altLang="ko-KR" dirty="0" smtClean="0"/>
              <a:t>           $.get(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, data, success, </a:t>
            </a:r>
            <a:r>
              <a:rPr lang="en-US" altLang="ko-KR" dirty="0" err="1" smtClean="0"/>
              <a:t>dataType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 $.post(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, data, success, </a:t>
            </a:r>
            <a:r>
              <a:rPr lang="en-US" altLang="ko-KR" dirty="0" err="1" smtClean="0"/>
              <a:t>dataType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 $.</a:t>
            </a:r>
            <a:r>
              <a:rPr lang="en-US" altLang="ko-KR" dirty="0" err="1" smtClean="0"/>
              <a:t>getJSON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, data, success)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를 이용한</a:t>
            </a:r>
            <a:r>
              <a:rPr lang="en-US" altLang="ko-KR" dirty="0" smtClean="0"/>
              <a:t> AJAX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168" y="2129566"/>
            <a:ext cx="62388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json</a:t>
            </a:r>
            <a:r>
              <a:rPr lang="ko-KR" altLang="en-US" dirty="0" smtClean="0"/>
              <a:t>의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32812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5" y="1280160"/>
            <a:ext cx="8670663" cy="488251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first.html  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기존의 방식에서는 새로운  페이지로 이동되어 응답결과를 받고  </a:t>
            </a:r>
            <a:endParaRPr lang="en-US" altLang="ko-KR" dirty="0" smtClean="0"/>
          </a:p>
          <a:p>
            <a:r>
              <a:rPr lang="en-US" altLang="ko-KR" dirty="0" smtClean="0"/>
              <a:t>Ajax</a:t>
            </a:r>
            <a:r>
              <a:rPr lang="ko-KR" altLang="en-US" dirty="0" smtClean="0"/>
              <a:t>방식인 경우 페이지 </a:t>
            </a:r>
            <a:r>
              <a:rPr lang="ko-KR" altLang="en-US" dirty="0" err="1" smtClean="0"/>
              <a:t>이동없이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 전체페이지를 다시 로드 하지  않으면서  페이지의 일부분의 영역에    응답결과를 받는다 </a:t>
            </a:r>
            <a:r>
              <a:rPr lang="en-US" altLang="ko-KR" dirty="0" smtClean="0"/>
              <a:t>        </a:t>
            </a:r>
          </a:p>
          <a:p>
            <a:pPr marL="0" indent="0">
              <a:buNone/>
            </a:pPr>
            <a:r>
              <a:rPr lang="en-US" altLang="ko-KR" dirty="0" smtClean="0"/>
              <a:t>                                    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594302" y="1802521"/>
            <a:ext cx="8029574" cy="2638425"/>
            <a:chOff x="762000" y="1781175"/>
            <a:chExt cx="8029574" cy="2638425"/>
          </a:xfrm>
        </p:grpSpPr>
        <p:grpSp>
          <p:nvGrpSpPr>
            <p:cNvPr id="5" name="그룹 4"/>
            <p:cNvGrpSpPr/>
            <p:nvPr/>
          </p:nvGrpSpPr>
          <p:grpSpPr>
            <a:xfrm>
              <a:off x="762000" y="1781175"/>
              <a:ext cx="4010025" cy="2638425"/>
              <a:chOff x="952500" y="1771650"/>
              <a:chExt cx="4010025" cy="2638425"/>
            </a:xfrm>
          </p:grpSpPr>
          <p:sp>
            <p:nvSpPr>
              <p:cNvPr id="4" name="직사각형 3"/>
              <p:cNvSpPr/>
              <p:nvPr/>
            </p:nvSpPr>
            <p:spPr bwMode="auto">
              <a:xfrm>
                <a:off x="952500" y="1771650"/>
                <a:ext cx="4010025" cy="263842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6325" y="1943100"/>
                <a:ext cx="3771900" cy="2333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2" name="그룹 11"/>
            <p:cNvGrpSpPr/>
            <p:nvPr/>
          </p:nvGrpSpPr>
          <p:grpSpPr>
            <a:xfrm>
              <a:off x="4900611" y="1804987"/>
              <a:ext cx="3890963" cy="1552575"/>
              <a:chOff x="4967287" y="3333750"/>
              <a:chExt cx="3890963" cy="1552575"/>
            </a:xfrm>
          </p:grpSpPr>
          <p:sp>
            <p:nvSpPr>
              <p:cNvPr id="11" name="직사각형 10"/>
              <p:cNvSpPr/>
              <p:nvPr/>
            </p:nvSpPr>
            <p:spPr bwMode="auto">
              <a:xfrm>
                <a:off x="4967287" y="3333750"/>
                <a:ext cx="3890963" cy="155257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1" y="4162425"/>
                <a:ext cx="3586164" cy="647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4967287" y="3447931"/>
                <a:ext cx="3671888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smtClean="0"/>
                  <a:t>기존의 방식인경우 별도의 페이지로 응답결과를 받는다</a:t>
                </a:r>
                <a:endParaRPr lang="en-US" altLang="ko-KR" sz="1400" smtClean="0"/>
              </a:p>
              <a:p>
                <a:r>
                  <a:rPr lang="en-US" altLang="ko-KR" smtClean="0"/>
                  <a:t>first.jsp</a:t>
                </a:r>
              </a:p>
            </p:txBody>
          </p:sp>
        </p:grpSp>
        <p:sp>
          <p:nvSpPr>
            <p:cNvPr id="14" name="자유형 13"/>
            <p:cNvSpPr/>
            <p:nvPr/>
          </p:nvSpPr>
          <p:spPr bwMode="auto">
            <a:xfrm>
              <a:off x="1437248" y="2581274"/>
              <a:ext cx="3721879" cy="936132"/>
            </a:xfrm>
            <a:custGeom>
              <a:avLst/>
              <a:gdLst>
                <a:gd name="connsiteX0" fmla="*/ 134377 w 3721879"/>
                <a:gd name="connsiteY0" fmla="*/ 539054 h 936132"/>
                <a:gd name="connsiteX1" fmla="*/ 201052 w 3721879"/>
                <a:gd name="connsiteY1" fmla="*/ 920054 h 936132"/>
                <a:gd name="connsiteX2" fmla="*/ 2048902 w 3721879"/>
                <a:gd name="connsiteY2" fmla="*/ 805754 h 936132"/>
                <a:gd name="connsiteX3" fmla="*/ 2572777 w 3721879"/>
                <a:gd name="connsiteY3" fmla="*/ 272354 h 936132"/>
                <a:gd name="connsiteX4" fmla="*/ 3382402 w 3721879"/>
                <a:gd name="connsiteY4" fmla="*/ 91379 h 936132"/>
                <a:gd name="connsiteX5" fmla="*/ 3706252 w 3721879"/>
                <a:gd name="connsiteY5" fmla="*/ 100904 h 936132"/>
                <a:gd name="connsiteX6" fmla="*/ 3544327 w 3721879"/>
                <a:gd name="connsiteY6" fmla="*/ 5654 h 936132"/>
                <a:gd name="connsiteX7" fmla="*/ 3591952 w 3721879"/>
                <a:gd name="connsiteY7" fmla="*/ 34229 h 936132"/>
                <a:gd name="connsiteX8" fmla="*/ 3601477 w 3721879"/>
                <a:gd name="connsiteY8" fmla="*/ 224729 h 936132"/>
                <a:gd name="connsiteX9" fmla="*/ 3715777 w 3721879"/>
                <a:gd name="connsiteY9" fmla="*/ 91379 h 936132"/>
                <a:gd name="connsiteX10" fmla="*/ 3706252 w 3721879"/>
                <a:gd name="connsiteY10" fmla="*/ 91379 h 936132"/>
                <a:gd name="connsiteX11" fmla="*/ 3706252 w 3721879"/>
                <a:gd name="connsiteY11" fmla="*/ 100904 h 93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1879" h="936132">
                  <a:moveTo>
                    <a:pt x="134377" y="539054"/>
                  </a:moveTo>
                  <a:cubicBezTo>
                    <a:pt x="8171" y="707329"/>
                    <a:pt x="-118035" y="875604"/>
                    <a:pt x="201052" y="920054"/>
                  </a:cubicBezTo>
                  <a:cubicBezTo>
                    <a:pt x="520139" y="964504"/>
                    <a:pt x="1653615" y="913704"/>
                    <a:pt x="2048902" y="805754"/>
                  </a:cubicBezTo>
                  <a:cubicBezTo>
                    <a:pt x="2444189" y="697804"/>
                    <a:pt x="2350527" y="391417"/>
                    <a:pt x="2572777" y="272354"/>
                  </a:cubicBezTo>
                  <a:cubicBezTo>
                    <a:pt x="2795027" y="153291"/>
                    <a:pt x="3193490" y="119954"/>
                    <a:pt x="3382402" y="91379"/>
                  </a:cubicBezTo>
                  <a:cubicBezTo>
                    <a:pt x="3571315" y="62804"/>
                    <a:pt x="3679265" y="115191"/>
                    <a:pt x="3706252" y="100904"/>
                  </a:cubicBezTo>
                  <a:cubicBezTo>
                    <a:pt x="3733240" y="86616"/>
                    <a:pt x="3563377" y="16766"/>
                    <a:pt x="3544327" y="5654"/>
                  </a:cubicBezTo>
                  <a:cubicBezTo>
                    <a:pt x="3525277" y="-5458"/>
                    <a:pt x="3582427" y="-2283"/>
                    <a:pt x="3591952" y="34229"/>
                  </a:cubicBezTo>
                  <a:cubicBezTo>
                    <a:pt x="3601477" y="70741"/>
                    <a:pt x="3580840" y="215204"/>
                    <a:pt x="3601477" y="224729"/>
                  </a:cubicBezTo>
                  <a:cubicBezTo>
                    <a:pt x="3622114" y="234254"/>
                    <a:pt x="3698315" y="113604"/>
                    <a:pt x="3715777" y="91379"/>
                  </a:cubicBezTo>
                  <a:cubicBezTo>
                    <a:pt x="3733239" y="69154"/>
                    <a:pt x="3707839" y="89792"/>
                    <a:pt x="3706252" y="91379"/>
                  </a:cubicBezTo>
                  <a:cubicBezTo>
                    <a:pt x="3704665" y="92966"/>
                    <a:pt x="3603065" y="78679"/>
                    <a:pt x="3706252" y="100904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0194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69403"/>
            <a:ext cx="8650512" cy="5121870"/>
          </a:xfrm>
        </p:spPr>
        <p:txBody>
          <a:bodyPr/>
          <a:lstStyle/>
          <a:p>
            <a:r>
              <a:rPr lang="en-US" altLang="ko-KR" dirty="0" smtClean="0"/>
              <a:t>Data</a:t>
            </a:r>
            <a:r>
              <a:rPr lang="ko-KR" altLang="en-US" dirty="0" smtClean="0"/>
              <a:t>타입테스트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1866900"/>
            <a:ext cx="496252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2562219"/>
            <a:ext cx="10001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724148"/>
            <a:ext cx="8001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5" y="2967030"/>
            <a:ext cx="25908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262" y="2667000"/>
            <a:ext cx="2652713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06287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MemberList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0343" y="925287"/>
            <a:ext cx="6008914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90919"/>
            <a:ext cx="8661270" cy="5043206"/>
          </a:xfrm>
        </p:spPr>
        <p:txBody>
          <a:bodyPr/>
          <a:lstStyle/>
          <a:p>
            <a:r>
              <a:rPr lang="en-US" altLang="ko-KR" dirty="0"/>
              <a:t>AJAX(Asynchronous JavaScript and XML)</a:t>
            </a:r>
            <a:r>
              <a:rPr lang="ko-KR" altLang="en-US" dirty="0"/>
              <a:t>는 서버와 데이터를 교환하는 기술의 </a:t>
            </a:r>
            <a:r>
              <a:rPr lang="ko-KR" altLang="en-US" dirty="0" smtClean="0"/>
              <a:t>하나</a:t>
            </a:r>
            <a:endParaRPr lang="en-US" altLang="ko-KR" dirty="0" smtClean="0"/>
          </a:p>
          <a:p>
            <a:r>
              <a:rPr lang="ko-KR" altLang="en-US" dirty="0"/>
              <a:t>자바스크립트를 이용해서 비동기적으로 서버와 브라우저가 데이터를 주고 받는 방식을 의미한다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전체 페이지를 다시 로드 하지 않고도 웹 페이지의 일부를 업데이트 할 수 있습니다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>
              <a:buNone/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071" y="3252108"/>
            <a:ext cx="4462462" cy="277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AJAX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775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69403"/>
            <a:ext cx="8661270" cy="4788498"/>
          </a:xfrm>
        </p:spPr>
        <p:txBody>
          <a:bodyPr/>
          <a:lstStyle/>
          <a:p>
            <a:r>
              <a:rPr lang="en-US" altLang="ko-KR" dirty="0" smtClean="0"/>
              <a:t>error   -&gt;  </a:t>
            </a:r>
            <a:r>
              <a:rPr lang="ko-KR" altLang="en-US" dirty="0" smtClean="0"/>
              <a:t>서버의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페이지가 존재 하지 </a:t>
            </a:r>
            <a:r>
              <a:rPr lang="ko-KR" altLang="en-US" dirty="0" err="1" smtClean="0"/>
              <a:t>않을때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'error' :  </a:t>
            </a:r>
            <a:r>
              <a:rPr lang="en-US" altLang="ko-KR" b="1" dirty="0"/>
              <a:t>function(</a:t>
            </a:r>
            <a:r>
              <a:rPr lang="en-US" altLang="ko-KR" b="1" dirty="0" err="1"/>
              <a:t>xhr</a:t>
            </a:r>
            <a:r>
              <a:rPr lang="en-US" altLang="ko-KR" b="1" dirty="0"/>
              <a:t>, status, error){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/>
              <a:t>alert("status :" + </a:t>
            </a:r>
            <a:r>
              <a:rPr lang="en-US" altLang="ko-KR" dirty="0" err="1"/>
              <a:t>xhr.status</a:t>
            </a:r>
            <a:r>
              <a:rPr lang="en-US" altLang="ko-KR" dirty="0"/>
              <a:t> +"\r\</a:t>
            </a:r>
            <a:r>
              <a:rPr lang="en-US" altLang="ko-KR" dirty="0" err="1"/>
              <a:t>ncode</a:t>
            </a:r>
            <a:r>
              <a:rPr lang="en-US" altLang="ko-KR" dirty="0"/>
              <a:t> : " +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xhr.statusText</a:t>
            </a:r>
            <a:r>
              <a:rPr lang="en-US" altLang="ko-KR" dirty="0"/>
              <a:t>  + "\r\</a:t>
            </a:r>
            <a:r>
              <a:rPr lang="en-US" altLang="ko-KR" dirty="0" err="1"/>
              <a:t>nmessage</a:t>
            </a:r>
            <a:r>
              <a:rPr lang="en-US" altLang="ko-KR" dirty="0"/>
              <a:t> : " +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status.responseText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},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95650"/>
            <a:ext cx="3642518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ERROR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8720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69402"/>
            <a:ext cx="8661270" cy="5188548"/>
          </a:xfrm>
        </p:spPr>
        <p:txBody>
          <a:bodyPr/>
          <a:lstStyle/>
          <a:p>
            <a:r>
              <a:rPr lang="en-US" altLang="ko-KR" dirty="0" err="1" smtClean="0"/>
              <a:t>lprodList</a:t>
            </a:r>
            <a:endParaRPr lang="ko-KR" alt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16" y="1771649"/>
            <a:ext cx="20193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267" y="1771649"/>
            <a:ext cx="1981200" cy="3533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lprodList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25192" y="1894114"/>
            <a:ext cx="3126921" cy="3984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12239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3638" y="1269402"/>
            <a:ext cx="8704300" cy="4578948"/>
          </a:xfrm>
        </p:spPr>
        <p:txBody>
          <a:bodyPr/>
          <a:lstStyle/>
          <a:p>
            <a:r>
              <a:rPr lang="ko-KR" altLang="en-US" dirty="0" smtClean="0"/>
              <a:t>거래처관리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buyerInfo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256" y="1600199"/>
            <a:ext cx="741317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14761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                                                    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buyerInfo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708" y="1426029"/>
            <a:ext cx="8036378" cy="4147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제품분류리스</a:t>
            </a:r>
            <a:r>
              <a:rPr lang="ko-KR" altLang="en-US" dirty="0"/>
              <a:t>트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29" y="1709057"/>
            <a:ext cx="6977742" cy="4212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제품분류리스트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lprod_prod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5846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3415" y="219635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- bootstrap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919" y="1662945"/>
            <a:ext cx="6508376" cy="4729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5763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5990" y="198120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우편번호검색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우편번호검색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828800"/>
            <a:ext cx="4986337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7974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475" y="187362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우편번호검색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69402"/>
            <a:ext cx="8661270" cy="440749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 dirty="0" smtClean="0"/>
              <a:t>검색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결과에서 원하는 행을  클릭하면  우편번호와 주소를 </a:t>
            </a:r>
            <a:r>
              <a:rPr lang="ko-KR" altLang="en-US" sz="1600" dirty="0" err="1" smtClean="0"/>
              <a:t>부모창으로</a:t>
            </a:r>
            <a:r>
              <a:rPr lang="ko-KR" altLang="en-US" sz="1600" dirty="0" smtClean="0"/>
              <a:t> 전달한다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err="1" smtClean="0"/>
              <a:t>자식창에서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부모창에</a:t>
            </a:r>
            <a:r>
              <a:rPr lang="ko-KR" altLang="en-US" sz="1600" dirty="0" smtClean="0"/>
              <a:t> 데이터를 전달하는  방법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//</a:t>
            </a:r>
            <a:r>
              <a:rPr lang="ko-KR" altLang="en-US" sz="1600" dirty="0"/>
              <a:t>순수 자바 스크립트 </a:t>
            </a:r>
            <a:r>
              <a:rPr lang="ko-KR" altLang="en-US" sz="1600" dirty="0" smtClean="0"/>
              <a:t>코드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smtClean="0"/>
              <a:t>부모영역의 출력할 객체를 나타내는 이름 </a:t>
            </a:r>
            <a:r>
              <a:rPr lang="en-US" altLang="ko-KR" sz="1600" dirty="0" smtClean="0"/>
              <a:t>.value = </a:t>
            </a:r>
            <a:r>
              <a:rPr lang="ko-KR" altLang="en-US" sz="1600" dirty="0" err="1"/>
              <a:t>자식창에서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만든값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 smtClean="0"/>
              <a:t>opener.document.memberForm.zip.value</a:t>
            </a:r>
            <a:r>
              <a:rPr lang="en-US" altLang="ko-KR" sz="1600" dirty="0" smtClean="0"/>
              <a:t>=zip //</a:t>
            </a:r>
            <a:r>
              <a:rPr lang="ko-KR" altLang="en-US" sz="1600" dirty="0" smtClean="0"/>
              <a:t>우편번호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opener.document.memberForm.add1.value=</a:t>
            </a:r>
            <a:r>
              <a:rPr lang="en-US" altLang="ko-KR" sz="1600" dirty="0" err="1" smtClean="0"/>
              <a:t>addr</a:t>
            </a:r>
            <a:r>
              <a:rPr lang="en-US" altLang="ko-KR" sz="1600" dirty="0" smtClean="0"/>
              <a:t> //</a:t>
            </a:r>
            <a:r>
              <a:rPr lang="ko-KR" altLang="en-US" sz="1600" dirty="0" smtClean="0"/>
              <a:t>주소 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//</a:t>
            </a:r>
            <a:r>
              <a:rPr lang="en-US" altLang="ko-KR" sz="1800" dirty="0" err="1" smtClean="0"/>
              <a:t>jQuery</a:t>
            </a:r>
            <a:r>
              <a:rPr lang="en-US" altLang="ko-KR" sz="1800" dirty="0" smtClean="0"/>
              <a:t>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600" dirty="0" smtClean="0"/>
              <a:t>$(“</a:t>
            </a:r>
            <a:r>
              <a:rPr lang="ko-KR" altLang="en-US" sz="1600" dirty="0" smtClean="0"/>
              <a:t>부모영역의 출력할 객체를 나타내는 </a:t>
            </a:r>
            <a:r>
              <a:rPr lang="en-US" altLang="ko-KR" sz="1600" dirty="0" smtClean="0"/>
              <a:t>selector</a:t>
            </a:r>
            <a:r>
              <a:rPr lang="ko-KR" altLang="en-US" sz="1600" dirty="0" smtClean="0"/>
              <a:t>식</a:t>
            </a:r>
            <a:r>
              <a:rPr lang="en-US" altLang="ko-KR" sz="1600" dirty="0" smtClean="0"/>
              <a:t>”, </a:t>
            </a:r>
            <a:r>
              <a:rPr lang="en-US" altLang="ko-KR" sz="1600" dirty="0" err="1" smtClean="0"/>
              <a:t>opener.document</a:t>
            </a:r>
            <a:r>
              <a:rPr lang="en-US" altLang="ko-KR" sz="1600" dirty="0" smtClean="0"/>
              <a:t>).</a:t>
            </a:r>
            <a:r>
              <a:rPr lang="en-US" altLang="ko-KR" sz="1600" dirty="0" err="1" smtClean="0"/>
              <a:t>val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출력할 값</a:t>
            </a:r>
            <a:r>
              <a:rPr lang="en-US" altLang="ko-KR" sz="1600" dirty="0" smtClean="0"/>
              <a:t>”)</a:t>
            </a:r>
          </a:p>
          <a:p>
            <a:pPr marL="0" indent="0">
              <a:buNone/>
            </a:pPr>
            <a:r>
              <a:rPr lang="en-US" altLang="ko-KR" sz="1800" dirty="0" smtClean="0"/>
              <a:t>$(‘#zip’, </a:t>
            </a:r>
            <a:r>
              <a:rPr lang="en-US" altLang="ko-KR" sz="1800" dirty="0" err="1" smtClean="0"/>
              <a:t>opener.document</a:t>
            </a:r>
            <a:r>
              <a:rPr lang="en-US" altLang="ko-KR" sz="1800" dirty="0" smtClean="0"/>
              <a:t>).</a:t>
            </a:r>
            <a:r>
              <a:rPr lang="en-US" altLang="ko-KR" sz="1800" dirty="0" err="1" smtClean="0"/>
              <a:t>val</a:t>
            </a:r>
            <a:r>
              <a:rPr lang="en-US" altLang="ko-KR" sz="1800" dirty="0" smtClean="0"/>
              <a:t>(zip)</a:t>
            </a:r>
          </a:p>
          <a:p>
            <a:pPr marL="0" indent="0">
              <a:buNone/>
            </a:pPr>
            <a:r>
              <a:rPr lang="en-US" altLang="ko-KR" sz="1800" dirty="0" smtClean="0"/>
              <a:t>$(‘#add1’, </a:t>
            </a:r>
            <a:r>
              <a:rPr lang="en-US" altLang="ko-KR" sz="1800" dirty="0" err="1"/>
              <a:t>opener.document</a:t>
            </a:r>
            <a:r>
              <a:rPr lang="en-US" altLang="ko-KR" sz="1800" dirty="0"/>
              <a:t>).</a:t>
            </a:r>
            <a:r>
              <a:rPr lang="en-US" altLang="ko-KR" sz="1800" dirty="0" err="1" smtClean="0"/>
              <a:t>val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addr</a:t>
            </a:r>
            <a:r>
              <a:rPr lang="en-US" altLang="ko-KR" sz="1800" dirty="0" smtClean="0"/>
              <a:t>)</a:t>
            </a:r>
            <a:endParaRPr lang="ko-KR" altLang="en-US" sz="1800" dirty="0"/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844139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2201" y="198120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회원가입 신청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941" y="1280159"/>
            <a:ext cx="8628997" cy="5320665"/>
          </a:xfrm>
        </p:spPr>
        <p:txBody>
          <a:bodyPr/>
          <a:lstStyle/>
          <a:p>
            <a:r>
              <a:rPr lang="ko-KR" altLang="en-US" sz="1600" dirty="0" smtClean="0"/>
              <a:t>가입 신청</a:t>
            </a:r>
            <a:endParaRPr lang="en-US" altLang="ko-KR" sz="1600" dirty="0" smtClean="0"/>
          </a:p>
          <a:p>
            <a:pPr>
              <a:buFont typeface="Wingdings" pitchFamily="2" charset="2"/>
              <a:buChar char="§"/>
            </a:pPr>
            <a:r>
              <a:rPr lang="en-US" altLang="ko-KR" sz="1800" dirty="0"/>
              <a:t>&lt;script </a:t>
            </a:r>
            <a:r>
              <a:rPr lang="en-US" altLang="ko-KR" sz="1800" dirty="0" smtClean="0"/>
              <a:t>  </a:t>
            </a:r>
            <a:r>
              <a:rPr lang="en-US" altLang="ko-KR" sz="1800" i="1" dirty="0" err="1" smtClean="0"/>
              <a:t>src</a:t>
            </a:r>
            <a:r>
              <a:rPr lang="en-US" altLang="ko-KR" sz="1800" i="1" dirty="0"/>
              <a:t>="../</a:t>
            </a:r>
            <a:r>
              <a:rPr lang="en-US" altLang="ko-KR" sz="1800" i="1" dirty="0" err="1"/>
              <a:t>js</a:t>
            </a:r>
            <a:r>
              <a:rPr lang="en-US" altLang="ko-KR" sz="1800" i="1" dirty="0"/>
              <a:t>/jquery.serializejson.min.js"&gt;&lt;/script&gt;</a:t>
            </a:r>
            <a:r>
              <a:rPr lang="ko-KR" altLang="en-US" sz="1800" i="1" dirty="0"/>
              <a:t>추가 </a:t>
            </a:r>
            <a:endParaRPr lang="en-US" altLang="ko-KR" sz="1800" i="1" dirty="0" smtClean="0"/>
          </a:p>
          <a:p>
            <a:pPr>
              <a:buFont typeface="Wingdings" pitchFamily="2" charset="2"/>
              <a:buChar char="§"/>
            </a:pPr>
            <a:endParaRPr lang="en-US" altLang="ko-KR" sz="1800" i="1" dirty="0" smtClean="0"/>
          </a:p>
          <a:p>
            <a:pPr>
              <a:buFont typeface="Wingdings" pitchFamily="2" charset="2"/>
              <a:buChar char="§"/>
            </a:pPr>
            <a:r>
              <a:rPr lang="en-US" altLang="ko-KR" sz="1800" dirty="0" smtClean="0"/>
              <a:t>$("#</a:t>
            </a:r>
            <a:r>
              <a:rPr lang="en-US" altLang="ko-KR" sz="1800" i="1" dirty="0"/>
              <a:t> </a:t>
            </a:r>
            <a:r>
              <a:rPr lang="en-US" altLang="ko-KR" sz="1800" i="1" dirty="0" err="1"/>
              <a:t>memberform</a:t>
            </a:r>
            <a:r>
              <a:rPr lang="en-US" altLang="ko-KR" sz="1800" i="1" dirty="0"/>
              <a:t> </a:t>
            </a:r>
            <a:r>
              <a:rPr lang="en-US" altLang="ko-KR" sz="1800" dirty="0" smtClean="0"/>
              <a:t>"). </a:t>
            </a:r>
            <a:r>
              <a:rPr lang="en-US" altLang="ko-KR" sz="1800" dirty="0"/>
              <a:t>serialize() :  </a:t>
            </a:r>
            <a:r>
              <a:rPr lang="ko-KR" altLang="en-US" sz="1600" dirty="0"/>
              <a:t>모든 필드를 문자열 하나로 </a:t>
            </a:r>
            <a:r>
              <a:rPr lang="ko-KR" altLang="en-US" sz="1600" dirty="0" smtClean="0"/>
              <a:t>합침</a:t>
            </a:r>
            <a:endParaRPr lang="en-US" altLang="ko-KR" sz="1600" dirty="0" smtClean="0"/>
          </a:p>
          <a:p>
            <a:pPr>
              <a:buFont typeface="Wingdings" pitchFamily="2" charset="2"/>
              <a:buChar char="§"/>
            </a:pPr>
            <a:r>
              <a:rPr lang="en-US" altLang="ko-KR" sz="1600" dirty="0"/>
              <a:t>$("#</a:t>
            </a:r>
            <a:r>
              <a:rPr lang="en-US" altLang="ko-KR" sz="1600" i="1" dirty="0"/>
              <a:t> </a:t>
            </a:r>
            <a:r>
              <a:rPr lang="en-US" altLang="ko-KR" sz="1600" i="1" dirty="0" err="1"/>
              <a:t>memberform</a:t>
            </a:r>
            <a:r>
              <a:rPr lang="en-US" altLang="ko-KR" sz="1600" i="1" dirty="0"/>
              <a:t> </a:t>
            </a:r>
            <a:r>
              <a:rPr lang="en-US" altLang="ko-KR" sz="1600" dirty="0"/>
              <a:t>"). </a:t>
            </a:r>
            <a:r>
              <a:rPr lang="en-US" altLang="ko-KR" sz="1600" dirty="0" err="1" smtClean="0"/>
              <a:t>SerializeArray</a:t>
            </a:r>
            <a:r>
              <a:rPr lang="en-US" altLang="ko-KR" sz="1600" dirty="0" smtClean="0"/>
              <a:t>() </a:t>
            </a:r>
            <a:r>
              <a:rPr lang="en-US" altLang="ko-KR" sz="1600" dirty="0"/>
              <a:t>:</a:t>
            </a:r>
          </a:p>
          <a:p>
            <a:pPr>
              <a:buFont typeface="Wingdings" pitchFamily="2" charset="2"/>
              <a:buChar char="§"/>
            </a:pPr>
            <a:r>
              <a:rPr lang="en-US" altLang="ko-KR" sz="1800" dirty="0" smtClean="0"/>
              <a:t>$("#</a:t>
            </a:r>
            <a:r>
              <a:rPr lang="en-US" altLang="ko-KR" sz="1800" i="1" dirty="0" smtClean="0"/>
              <a:t> </a:t>
            </a:r>
            <a:r>
              <a:rPr lang="en-US" altLang="ko-KR" sz="1800" i="1" dirty="0" err="1"/>
              <a:t>memberform</a:t>
            </a:r>
            <a:r>
              <a:rPr lang="en-US" altLang="ko-KR" sz="1800" i="1" dirty="0"/>
              <a:t> </a:t>
            </a:r>
            <a:r>
              <a:rPr lang="en-US" altLang="ko-KR" sz="1800" dirty="0" smtClean="0"/>
              <a:t>"). </a:t>
            </a:r>
            <a:r>
              <a:rPr lang="en-US" altLang="ko-KR" sz="1800" dirty="0" err="1"/>
              <a:t>serializeJSON</a:t>
            </a:r>
            <a:r>
              <a:rPr lang="en-US" altLang="ko-KR" sz="1800" dirty="0"/>
              <a:t>() </a:t>
            </a:r>
            <a:r>
              <a:rPr lang="en-US" altLang="ko-KR" sz="1800" dirty="0" smtClean="0"/>
              <a:t>:</a:t>
            </a:r>
            <a:endParaRPr lang="en-US" altLang="ko-KR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3631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2396" y="122816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우편번호검색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51" y="1957276"/>
            <a:ext cx="7529107" cy="3184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050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1809750"/>
            <a:ext cx="503872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의 동작 원리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1142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80161"/>
            <a:ext cx="8661270" cy="5152912"/>
          </a:xfrm>
        </p:spPr>
        <p:txBody>
          <a:bodyPr/>
          <a:lstStyle/>
          <a:p>
            <a:pPr>
              <a:buNone/>
            </a:pPr>
            <a:r>
              <a:rPr lang="en-US" altLang="ko-KR" b="1" dirty="0" err="1"/>
              <a:t>var</a:t>
            </a:r>
            <a:r>
              <a:rPr lang="en-US" altLang="ko-KR" b="1" dirty="0"/>
              <a:t> </a:t>
            </a:r>
            <a:r>
              <a:rPr lang="en-US" altLang="ko-KR" b="1" dirty="0" err="1"/>
              <a:t>xhttp</a:t>
            </a:r>
            <a:r>
              <a:rPr lang="en-US" altLang="ko-KR" b="1" dirty="0"/>
              <a:t> = new </a:t>
            </a:r>
            <a:r>
              <a:rPr lang="en-US" altLang="ko-KR" b="1" dirty="0" err="1"/>
              <a:t>XMLHttpRequest</a:t>
            </a:r>
            <a:r>
              <a:rPr lang="en-US" altLang="ko-KR" b="1" dirty="0"/>
              <a:t>();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Font typeface="Wingdings" pitchFamily="2" charset="2"/>
              <a:buChar char="v"/>
            </a:pPr>
            <a:r>
              <a:rPr lang="ko-KR" altLang="en-US" sz="3200" b="1" dirty="0" smtClean="0"/>
              <a:t> 요청 </a:t>
            </a:r>
            <a:r>
              <a:rPr lang="en-US" altLang="ko-KR" sz="3200" b="1" dirty="0"/>
              <a:t>get</a:t>
            </a:r>
            <a:r>
              <a:rPr lang="en-US" altLang="ko-KR" sz="2800" b="1" dirty="0"/>
              <a:t>-</a:t>
            </a:r>
            <a:r>
              <a:rPr lang="en-US" altLang="ko-KR" dirty="0"/>
              <a:t>----------------------------------------------</a:t>
            </a:r>
          </a:p>
          <a:p>
            <a:pPr marL="0" indent="0">
              <a:buNone/>
            </a:pPr>
            <a:r>
              <a:rPr lang="en-US" altLang="ko-KR" dirty="0" err="1"/>
              <a:t>xhttp.open</a:t>
            </a:r>
            <a:r>
              <a:rPr lang="en-US" altLang="ko-KR" dirty="0"/>
              <a:t>("GET", "</a:t>
            </a:r>
            <a:r>
              <a:rPr lang="en-US" altLang="ko-KR" dirty="0" err="1" smtClean="0"/>
              <a:t>textData.jsp?name</a:t>
            </a:r>
            <a:r>
              <a:rPr lang="en-US" altLang="ko-KR" dirty="0" smtClean="0"/>
              <a:t>=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", </a:t>
            </a:r>
            <a:r>
              <a:rPr lang="en-US" altLang="ko-KR" b="1" dirty="0"/>
              <a:t>true);</a:t>
            </a:r>
          </a:p>
          <a:p>
            <a:pPr marL="0" indent="0">
              <a:buNone/>
            </a:pPr>
            <a:r>
              <a:rPr lang="en-US" altLang="ko-KR" dirty="0" err="1"/>
              <a:t>xhttp.send</a:t>
            </a:r>
            <a:r>
              <a:rPr lang="en-US" altLang="ko-KR" dirty="0"/>
              <a:t>(); </a:t>
            </a:r>
            <a:r>
              <a:rPr lang="en-US" altLang="ko-KR" dirty="0" smtClean="0"/>
              <a:t>  //</a:t>
            </a:r>
            <a:r>
              <a:rPr lang="en-US" altLang="ko-KR" dirty="0"/>
              <a:t>get</a:t>
            </a:r>
            <a:r>
              <a:rPr lang="ko-KR" altLang="en-US" dirty="0" err="1"/>
              <a:t>일때는</a:t>
            </a:r>
            <a:r>
              <a:rPr lang="ko-KR" altLang="en-US" dirty="0"/>
              <a:t> </a:t>
            </a:r>
            <a:r>
              <a:rPr lang="en-US" altLang="ko-KR" dirty="0" err="1"/>
              <a:t>url</a:t>
            </a:r>
            <a:r>
              <a:rPr lang="ko-KR" altLang="en-US" dirty="0"/>
              <a:t>에 </a:t>
            </a:r>
            <a:r>
              <a:rPr lang="ko-KR" altLang="en-US" dirty="0" err="1" smtClean="0"/>
              <a:t>쿼리스트링으로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Font typeface="Wingdings" pitchFamily="2" charset="2"/>
              <a:buChar char="v"/>
            </a:pPr>
            <a:r>
              <a:rPr lang="ko-KR" altLang="en-US" sz="3200" b="1" dirty="0" smtClean="0"/>
              <a:t> 요청</a:t>
            </a:r>
            <a:r>
              <a:rPr lang="en-US" altLang="ko-KR" sz="3200" b="1" dirty="0" smtClean="0"/>
              <a:t>post-</a:t>
            </a:r>
            <a:r>
              <a:rPr lang="en-US" altLang="ko-KR" dirty="0" smtClean="0"/>
              <a:t>--------------------------------------------------</a:t>
            </a:r>
          </a:p>
          <a:p>
            <a:pPr marL="0" indent="0">
              <a:buNone/>
            </a:pPr>
            <a:r>
              <a:rPr lang="en-US" altLang="ko-KR" dirty="0" smtClean="0"/>
              <a:t> data </a:t>
            </a:r>
            <a:r>
              <a:rPr lang="en-US" altLang="ko-KR" dirty="0"/>
              <a:t>= "</a:t>
            </a:r>
            <a:r>
              <a:rPr lang="en-US" altLang="ko-KR" dirty="0" smtClean="0"/>
              <a:t>name=</a:t>
            </a:r>
            <a:r>
              <a:rPr lang="en-US" altLang="ko-KR" dirty="0" err="1" smtClean="0"/>
              <a:t>korea&amp;age</a:t>
            </a:r>
            <a:r>
              <a:rPr lang="en-US" altLang="ko-KR" dirty="0" smtClean="0"/>
              <a:t>=15“;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/>
              <a:t>xhttp.open</a:t>
            </a:r>
            <a:r>
              <a:rPr lang="en-US" altLang="ko-KR" dirty="0"/>
              <a:t>("POST", "</a:t>
            </a:r>
            <a:r>
              <a:rPr lang="en-US" altLang="ko-KR" dirty="0" err="1"/>
              <a:t>first.jsp</a:t>
            </a:r>
            <a:r>
              <a:rPr lang="en-US" altLang="ko-KR" dirty="0"/>
              <a:t>", </a:t>
            </a:r>
            <a:r>
              <a:rPr lang="en-US" altLang="ko-KR" b="1" dirty="0"/>
              <a:t>true);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xhttp.setRequestHeader</a:t>
            </a:r>
            <a:r>
              <a:rPr lang="en-US" altLang="ko-KR" dirty="0"/>
              <a:t>("Content-type",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"application/x-www-form-</a:t>
            </a:r>
            <a:r>
              <a:rPr lang="en-US" altLang="ko-KR" dirty="0" err="1" smtClean="0"/>
              <a:t>urlencoded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xhttp.send</a:t>
            </a:r>
            <a:r>
              <a:rPr lang="en-US" altLang="ko-KR" dirty="0"/>
              <a:t>(data);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JavaScript</a:t>
            </a:r>
            <a:r>
              <a:rPr lang="ko-KR" altLang="en-US" dirty="0" err="1" smtClean="0"/>
              <a:t>비동기통신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99019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Font typeface="Wingdings" pitchFamily="2" charset="2"/>
              <a:buChar char="v"/>
            </a:pPr>
            <a:r>
              <a:rPr lang="ko-KR" altLang="en-US" sz="2800" b="1" dirty="0" smtClean="0"/>
              <a:t> 응답</a:t>
            </a:r>
            <a:r>
              <a:rPr lang="en-US" altLang="ko-KR" dirty="0" smtClean="0"/>
              <a:t>-------------------------------------------------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 err="1"/>
              <a:t>xhttp.onreadystatechange</a:t>
            </a:r>
            <a:r>
              <a:rPr lang="en-US" altLang="ko-KR" dirty="0"/>
              <a:t> = </a:t>
            </a:r>
            <a:r>
              <a:rPr lang="en-US" altLang="ko-KR" b="1" dirty="0"/>
              <a:t>function() {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b="1" dirty="0"/>
              <a:t>if (</a:t>
            </a:r>
            <a:r>
              <a:rPr lang="en-US" altLang="ko-KR" b="1" dirty="0" err="1"/>
              <a:t>this.readyState</a:t>
            </a:r>
            <a:r>
              <a:rPr lang="en-US" altLang="ko-KR" b="1" dirty="0"/>
              <a:t> == 4 &amp;&amp; </a:t>
            </a:r>
            <a:r>
              <a:rPr lang="en-US" altLang="ko-KR" b="1" dirty="0" err="1"/>
              <a:t>this.status</a:t>
            </a:r>
            <a:r>
              <a:rPr lang="en-US" altLang="ko-KR" b="1" dirty="0"/>
              <a:t> == 200) </a:t>
            </a:r>
            <a:r>
              <a:rPr lang="en-US" altLang="ko-KR" b="1" dirty="0" smtClean="0"/>
              <a:t>{</a:t>
            </a:r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             res =        </a:t>
            </a:r>
            <a:r>
              <a:rPr lang="en-US" altLang="ko-KR" b="1" dirty="0" err="1" smtClean="0"/>
              <a:t>this.responseText</a:t>
            </a:r>
            <a:r>
              <a:rPr lang="en-US" altLang="ko-KR" b="1" dirty="0" smtClean="0"/>
              <a:t>;</a:t>
            </a:r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            </a:t>
            </a:r>
            <a:r>
              <a:rPr lang="en-US" altLang="ko-KR" b="1" dirty="0" err="1" smtClean="0"/>
              <a:t>resjson</a:t>
            </a:r>
            <a:r>
              <a:rPr lang="en-US" altLang="ko-KR" b="1" dirty="0" smtClean="0"/>
              <a:t> = </a:t>
            </a:r>
            <a:r>
              <a:rPr lang="en-US" altLang="ko-KR" b="1" dirty="0" err="1" smtClean="0"/>
              <a:t>JSON.parse</a:t>
            </a:r>
            <a:r>
              <a:rPr lang="en-US" altLang="ko-KR" b="1" dirty="0" smtClean="0"/>
              <a:t>(res)    ;  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</a:t>
            </a:r>
            <a:r>
              <a:rPr lang="ko-KR" altLang="en-US" dirty="0"/>
              <a:t>   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JavaScript</a:t>
            </a:r>
            <a:r>
              <a:rPr lang="ko-KR" altLang="en-US" dirty="0" err="1" smtClean="0"/>
              <a:t>비동기통신</a:t>
            </a:r>
            <a:r>
              <a:rPr lang="en-US" altLang="ko-KR" dirty="0" smtClean="0"/>
              <a:t>(</a:t>
            </a:r>
            <a:r>
              <a:rPr lang="ko-KR" altLang="en-US" dirty="0" smtClean="0"/>
              <a:t>응답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59495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Char char="v"/>
            </a:pP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readyState</a:t>
            </a:r>
            <a:r>
              <a:rPr lang="en-US" altLang="ko-KR" sz="2800" dirty="0" smtClean="0"/>
              <a:t>-</a:t>
            </a:r>
            <a:r>
              <a:rPr lang="en-US" altLang="ko-KR" dirty="0"/>
              <a:t>----------------------</a:t>
            </a:r>
          </a:p>
          <a:p>
            <a:pPr marL="0" indent="0">
              <a:buNone/>
            </a:pPr>
            <a:r>
              <a:rPr lang="en-US" altLang="ko-KR" dirty="0"/>
              <a:t>0 : open()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ko-KR" altLang="en-US" dirty="0" err="1"/>
              <a:t>수행전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1 : </a:t>
            </a:r>
            <a:r>
              <a:rPr lang="ko-KR" altLang="en-US" dirty="0" err="1"/>
              <a:t>로딩중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2 : </a:t>
            </a:r>
            <a:r>
              <a:rPr lang="ko-KR" altLang="en-US" dirty="0"/>
              <a:t>로딩완료</a:t>
            </a:r>
          </a:p>
          <a:p>
            <a:pPr marL="0" indent="0">
              <a:buNone/>
            </a:pPr>
            <a:r>
              <a:rPr lang="en-US" altLang="ko-KR" dirty="0"/>
              <a:t>3 : </a:t>
            </a:r>
            <a:r>
              <a:rPr lang="ko-KR" altLang="en-US" dirty="0" err="1"/>
              <a:t>서버처리중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4 : </a:t>
            </a:r>
            <a:r>
              <a:rPr lang="ko-KR" altLang="en-US" dirty="0" err="1" smtClean="0"/>
              <a:t>서버처리끝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Font typeface="Wingdings" pitchFamily="2" charset="2"/>
              <a:buChar char="v"/>
            </a:pPr>
            <a:r>
              <a:rPr lang="en-US" altLang="ko-KR" sz="2800" dirty="0" smtClean="0"/>
              <a:t> status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서버의 처리결과</a:t>
            </a:r>
            <a:r>
              <a:rPr lang="en-US" altLang="ko-KR" dirty="0" smtClean="0"/>
              <a:t>)--------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200 : </a:t>
            </a:r>
            <a:r>
              <a:rPr lang="ko-KR" altLang="en-US" dirty="0"/>
              <a:t>성공</a:t>
            </a:r>
          </a:p>
          <a:p>
            <a:pPr marL="0" indent="0">
              <a:buNone/>
            </a:pPr>
            <a:r>
              <a:rPr lang="en-US" altLang="ko-KR" dirty="0"/>
              <a:t>403 : </a:t>
            </a:r>
            <a:r>
              <a:rPr lang="ko-KR" altLang="en-US" dirty="0"/>
              <a:t>접근거부</a:t>
            </a:r>
          </a:p>
          <a:p>
            <a:pPr marL="0" indent="0">
              <a:buNone/>
            </a:pPr>
            <a:r>
              <a:rPr lang="en-US" altLang="ko-KR" dirty="0"/>
              <a:t>404 : </a:t>
            </a:r>
            <a:r>
              <a:rPr lang="ko-KR" altLang="en-US" dirty="0"/>
              <a:t>파일</a:t>
            </a:r>
            <a:r>
              <a:rPr lang="en-US" altLang="ko-KR" dirty="0"/>
              <a:t>/</a:t>
            </a:r>
            <a:r>
              <a:rPr lang="ko-KR" altLang="en-US" dirty="0"/>
              <a:t>페이지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500 : syntax </a:t>
            </a:r>
            <a:r>
              <a:rPr lang="ko-KR" altLang="en-US" dirty="0" smtClean="0"/>
              <a:t>오류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코드 오류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55002" y="193638"/>
            <a:ext cx="7526255" cy="47333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JavaScript</a:t>
            </a:r>
            <a:r>
              <a:rPr lang="ko-KR" altLang="en-US" dirty="0" err="1" smtClean="0"/>
              <a:t>비동기통신</a:t>
            </a:r>
            <a:r>
              <a:rPr lang="en-US" altLang="ko-KR" dirty="0" smtClean="0"/>
              <a:t>(</a:t>
            </a:r>
            <a:r>
              <a:rPr lang="ko-KR" altLang="en-US" dirty="0" smtClean="0"/>
              <a:t>응답 상태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42260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5" y="1280160"/>
            <a:ext cx="8670663" cy="488251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first.html  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기존의 방식에서는 새로운  페이지로 이동되어 응답결과를 받고  </a:t>
            </a:r>
            <a:endParaRPr lang="en-US" altLang="ko-KR" dirty="0" smtClean="0"/>
          </a:p>
          <a:p>
            <a:r>
              <a:rPr lang="en-US" altLang="ko-KR" dirty="0" smtClean="0"/>
              <a:t>Ajax</a:t>
            </a:r>
            <a:r>
              <a:rPr lang="ko-KR" altLang="en-US" dirty="0" smtClean="0"/>
              <a:t>방식인 경우 페이지 </a:t>
            </a:r>
            <a:r>
              <a:rPr lang="ko-KR" altLang="en-US" dirty="0" err="1" smtClean="0"/>
              <a:t>이동없이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 전체페이지를 다시 로드 하지  않으면서  페이지의 일부분의 영역에    응답결과를 받는다 </a:t>
            </a:r>
            <a:r>
              <a:rPr lang="en-US" altLang="ko-KR" dirty="0" smtClean="0"/>
              <a:t>        </a:t>
            </a:r>
          </a:p>
          <a:p>
            <a:pPr marL="0" indent="0">
              <a:buNone/>
            </a:pPr>
            <a:r>
              <a:rPr lang="en-US" altLang="ko-KR" dirty="0" smtClean="0"/>
              <a:t>                                    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594302" y="1802521"/>
            <a:ext cx="8029574" cy="2638425"/>
            <a:chOff x="762000" y="1781175"/>
            <a:chExt cx="8029574" cy="2638425"/>
          </a:xfrm>
        </p:grpSpPr>
        <p:grpSp>
          <p:nvGrpSpPr>
            <p:cNvPr id="5" name="그룹 4"/>
            <p:cNvGrpSpPr/>
            <p:nvPr/>
          </p:nvGrpSpPr>
          <p:grpSpPr>
            <a:xfrm>
              <a:off x="762000" y="1781175"/>
              <a:ext cx="4010025" cy="2638425"/>
              <a:chOff x="952500" y="1771650"/>
              <a:chExt cx="4010025" cy="2638425"/>
            </a:xfrm>
          </p:grpSpPr>
          <p:sp>
            <p:nvSpPr>
              <p:cNvPr id="4" name="직사각형 3"/>
              <p:cNvSpPr/>
              <p:nvPr/>
            </p:nvSpPr>
            <p:spPr bwMode="auto">
              <a:xfrm>
                <a:off x="952500" y="1771650"/>
                <a:ext cx="4010025" cy="263842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6325" y="1943100"/>
                <a:ext cx="3771900" cy="2333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2" name="그룹 11"/>
            <p:cNvGrpSpPr/>
            <p:nvPr/>
          </p:nvGrpSpPr>
          <p:grpSpPr>
            <a:xfrm>
              <a:off x="4900611" y="1804987"/>
              <a:ext cx="3890963" cy="1552575"/>
              <a:chOff x="4967287" y="3333750"/>
              <a:chExt cx="3890963" cy="1552575"/>
            </a:xfrm>
          </p:grpSpPr>
          <p:sp>
            <p:nvSpPr>
              <p:cNvPr id="11" name="직사각형 10"/>
              <p:cNvSpPr/>
              <p:nvPr/>
            </p:nvSpPr>
            <p:spPr bwMode="auto">
              <a:xfrm>
                <a:off x="4967287" y="3333750"/>
                <a:ext cx="3890963" cy="155257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1" y="4162425"/>
                <a:ext cx="3586164" cy="647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4967287" y="3447931"/>
                <a:ext cx="3671888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smtClean="0"/>
                  <a:t>기존의 방식인경우 별도의 페이지로 응답결과를 받는다</a:t>
                </a:r>
                <a:endParaRPr lang="en-US" altLang="ko-KR" sz="1400" smtClean="0"/>
              </a:p>
              <a:p>
                <a:r>
                  <a:rPr lang="en-US" altLang="ko-KR" smtClean="0"/>
                  <a:t>first.jsp</a:t>
                </a:r>
              </a:p>
            </p:txBody>
          </p:sp>
        </p:grpSp>
        <p:sp>
          <p:nvSpPr>
            <p:cNvPr id="14" name="자유형 13"/>
            <p:cNvSpPr/>
            <p:nvPr/>
          </p:nvSpPr>
          <p:spPr bwMode="auto">
            <a:xfrm>
              <a:off x="1437248" y="2581274"/>
              <a:ext cx="3721879" cy="936132"/>
            </a:xfrm>
            <a:custGeom>
              <a:avLst/>
              <a:gdLst>
                <a:gd name="connsiteX0" fmla="*/ 134377 w 3721879"/>
                <a:gd name="connsiteY0" fmla="*/ 539054 h 936132"/>
                <a:gd name="connsiteX1" fmla="*/ 201052 w 3721879"/>
                <a:gd name="connsiteY1" fmla="*/ 920054 h 936132"/>
                <a:gd name="connsiteX2" fmla="*/ 2048902 w 3721879"/>
                <a:gd name="connsiteY2" fmla="*/ 805754 h 936132"/>
                <a:gd name="connsiteX3" fmla="*/ 2572777 w 3721879"/>
                <a:gd name="connsiteY3" fmla="*/ 272354 h 936132"/>
                <a:gd name="connsiteX4" fmla="*/ 3382402 w 3721879"/>
                <a:gd name="connsiteY4" fmla="*/ 91379 h 936132"/>
                <a:gd name="connsiteX5" fmla="*/ 3706252 w 3721879"/>
                <a:gd name="connsiteY5" fmla="*/ 100904 h 936132"/>
                <a:gd name="connsiteX6" fmla="*/ 3544327 w 3721879"/>
                <a:gd name="connsiteY6" fmla="*/ 5654 h 936132"/>
                <a:gd name="connsiteX7" fmla="*/ 3591952 w 3721879"/>
                <a:gd name="connsiteY7" fmla="*/ 34229 h 936132"/>
                <a:gd name="connsiteX8" fmla="*/ 3601477 w 3721879"/>
                <a:gd name="connsiteY8" fmla="*/ 224729 h 936132"/>
                <a:gd name="connsiteX9" fmla="*/ 3715777 w 3721879"/>
                <a:gd name="connsiteY9" fmla="*/ 91379 h 936132"/>
                <a:gd name="connsiteX10" fmla="*/ 3706252 w 3721879"/>
                <a:gd name="connsiteY10" fmla="*/ 91379 h 936132"/>
                <a:gd name="connsiteX11" fmla="*/ 3706252 w 3721879"/>
                <a:gd name="connsiteY11" fmla="*/ 100904 h 93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1879" h="936132">
                  <a:moveTo>
                    <a:pt x="134377" y="539054"/>
                  </a:moveTo>
                  <a:cubicBezTo>
                    <a:pt x="8171" y="707329"/>
                    <a:pt x="-118035" y="875604"/>
                    <a:pt x="201052" y="920054"/>
                  </a:cubicBezTo>
                  <a:cubicBezTo>
                    <a:pt x="520139" y="964504"/>
                    <a:pt x="1653615" y="913704"/>
                    <a:pt x="2048902" y="805754"/>
                  </a:cubicBezTo>
                  <a:cubicBezTo>
                    <a:pt x="2444189" y="697804"/>
                    <a:pt x="2350527" y="391417"/>
                    <a:pt x="2572777" y="272354"/>
                  </a:cubicBezTo>
                  <a:cubicBezTo>
                    <a:pt x="2795027" y="153291"/>
                    <a:pt x="3193490" y="119954"/>
                    <a:pt x="3382402" y="91379"/>
                  </a:cubicBezTo>
                  <a:cubicBezTo>
                    <a:pt x="3571315" y="62804"/>
                    <a:pt x="3679265" y="115191"/>
                    <a:pt x="3706252" y="100904"/>
                  </a:cubicBezTo>
                  <a:cubicBezTo>
                    <a:pt x="3733240" y="86616"/>
                    <a:pt x="3563377" y="16766"/>
                    <a:pt x="3544327" y="5654"/>
                  </a:cubicBezTo>
                  <a:cubicBezTo>
                    <a:pt x="3525277" y="-5458"/>
                    <a:pt x="3582427" y="-2283"/>
                    <a:pt x="3591952" y="34229"/>
                  </a:cubicBezTo>
                  <a:cubicBezTo>
                    <a:pt x="3601477" y="70741"/>
                    <a:pt x="3580840" y="215204"/>
                    <a:pt x="3601477" y="224729"/>
                  </a:cubicBezTo>
                  <a:cubicBezTo>
                    <a:pt x="3622114" y="234254"/>
                    <a:pt x="3698315" y="113604"/>
                    <a:pt x="3715777" y="91379"/>
                  </a:cubicBezTo>
                  <a:cubicBezTo>
                    <a:pt x="3733239" y="69154"/>
                    <a:pt x="3707839" y="89792"/>
                    <a:pt x="3706252" y="91379"/>
                  </a:cubicBezTo>
                  <a:cubicBezTo>
                    <a:pt x="3704665" y="92966"/>
                    <a:pt x="3603065" y="78679"/>
                    <a:pt x="3706252" y="100904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2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80160"/>
            <a:ext cx="8618239" cy="4377690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JSON(JavaScript </a:t>
            </a:r>
            <a:r>
              <a:rPr lang="en-US" altLang="ko-KR" dirty="0"/>
              <a:t>Object Notation)</a:t>
            </a:r>
            <a:r>
              <a:rPr lang="ko-KR" altLang="en-US" dirty="0"/>
              <a:t>은 텍스트</a:t>
            </a:r>
            <a:r>
              <a:rPr lang="en-US" altLang="ko-KR" dirty="0"/>
              <a:t>-</a:t>
            </a:r>
            <a:r>
              <a:rPr lang="ko-KR" altLang="en-US" dirty="0"/>
              <a:t>기반의 데이터 교환 형식</a:t>
            </a:r>
            <a:endParaRPr lang="en-US" altLang="ko-KR" dirty="0"/>
          </a:p>
          <a:p>
            <a:r>
              <a:rPr lang="en-US" altLang="ko-KR" dirty="0"/>
              <a:t>JSON</a:t>
            </a:r>
            <a:r>
              <a:rPr lang="ko-KR" altLang="en-US" dirty="0"/>
              <a:t>은 자바 스크립트 언어에서 유래</a:t>
            </a:r>
            <a:endParaRPr lang="en-US" altLang="ko-KR" dirty="0"/>
          </a:p>
          <a:p>
            <a:r>
              <a:rPr lang="en-US" altLang="ko-KR" dirty="0"/>
              <a:t>JSON </a:t>
            </a:r>
            <a:r>
              <a:rPr lang="ko-KR" altLang="en-US" dirty="0"/>
              <a:t>형식은 </a:t>
            </a:r>
            <a:r>
              <a:rPr lang="en-US" altLang="ko-KR" dirty="0"/>
              <a:t>Douglas </a:t>
            </a:r>
            <a:r>
              <a:rPr lang="en-US" altLang="ko-KR" dirty="0" err="1"/>
              <a:t>Crockford</a:t>
            </a:r>
            <a:r>
              <a:rPr lang="ko-KR" altLang="en-US" dirty="0"/>
              <a:t>에 의하여 처음으로 지정되었으며</a:t>
            </a:r>
            <a:r>
              <a:rPr lang="en-US" altLang="ko-KR" dirty="0"/>
              <a:t>, RFC 4627</a:t>
            </a:r>
            <a:r>
              <a:rPr lang="ko-KR" altLang="en-US" dirty="0"/>
              <a:t>에 기술</a:t>
            </a:r>
            <a:endParaRPr lang="en-US" altLang="ko-KR" dirty="0"/>
          </a:p>
          <a:p>
            <a:r>
              <a:rPr lang="ko-KR" altLang="en-US" dirty="0"/>
              <a:t>공식적인 인터넷 미디어 타입은 </a:t>
            </a:r>
            <a:r>
              <a:rPr lang="en-US" altLang="ko-KR" dirty="0"/>
              <a:t>application/</a:t>
            </a:r>
            <a:r>
              <a:rPr lang="en-US" altLang="ko-KR" dirty="0" err="1"/>
              <a:t>json</a:t>
            </a:r>
            <a:r>
              <a:rPr lang="ko-KR" altLang="en-US" dirty="0"/>
              <a:t>이며 파일 이름 </a:t>
            </a:r>
            <a:r>
              <a:rPr lang="ko-KR" altLang="en-US" dirty="0" err="1"/>
              <a:t>확장자는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en-US" altLang="ko-KR" dirty="0" err="1" smtClean="0"/>
              <a:t>json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9424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2729" y="1075765"/>
            <a:ext cx="8575209" cy="526048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 err="1" smtClean="0"/>
              <a:t>Json</a:t>
            </a:r>
            <a:r>
              <a:rPr lang="en-US" altLang="ko-KR" sz="1800" dirty="0" smtClean="0"/>
              <a:t> object</a:t>
            </a:r>
          </a:p>
          <a:p>
            <a:pPr marL="0" indent="0">
              <a:buNone/>
            </a:pPr>
            <a:r>
              <a:rPr lang="en-US" altLang="ko-KR" sz="1800" dirty="0" smtClean="0"/>
              <a:t>{ “name” : “</a:t>
            </a:r>
            <a:r>
              <a:rPr lang="ko-KR" altLang="en-US" sz="1800" dirty="0" smtClean="0"/>
              <a:t>홍길동</a:t>
            </a:r>
            <a:r>
              <a:rPr lang="en-US" altLang="ko-KR" sz="1800" dirty="0" smtClean="0"/>
              <a:t>”,     “</a:t>
            </a:r>
            <a:r>
              <a:rPr lang="en-US" altLang="ko-KR" sz="1800" dirty="0" err="1" smtClean="0"/>
              <a:t>addr</a:t>
            </a:r>
            <a:r>
              <a:rPr lang="en-US" altLang="ko-KR" sz="1800" dirty="0" smtClean="0"/>
              <a:t>”   : “</a:t>
            </a:r>
            <a:r>
              <a:rPr lang="ko-KR" altLang="en-US" sz="1800" dirty="0" smtClean="0"/>
              <a:t>대전</a:t>
            </a:r>
            <a:r>
              <a:rPr lang="en-US" altLang="ko-KR" sz="1800" dirty="0" smtClean="0"/>
              <a:t>”,    “</a:t>
            </a:r>
            <a:r>
              <a:rPr lang="en-US" altLang="ko-KR" sz="1800" dirty="0" err="1" smtClean="0"/>
              <a:t>tel</a:t>
            </a:r>
            <a:r>
              <a:rPr lang="en-US" altLang="ko-KR" sz="1800" dirty="0" smtClean="0"/>
              <a:t>”     : “010-1234-5678”}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배</a:t>
            </a:r>
            <a:r>
              <a:rPr lang="ko-KR" altLang="en-US" sz="1800" dirty="0"/>
              <a:t>열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[“</a:t>
            </a:r>
            <a:r>
              <a:rPr lang="ko-KR" altLang="en-US" sz="1800" dirty="0" smtClean="0"/>
              <a:t>홍길동</a:t>
            </a:r>
            <a:r>
              <a:rPr lang="en-US" altLang="ko-KR" sz="1800" dirty="0" smtClean="0"/>
              <a:t>”, “</a:t>
            </a:r>
            <a:r>
              <a:rPr lang="ko-KR" altLang="en-US" sz="1800" dirty="0" smtClean="0"/>
              <a:t>개나리</a:t>
            </a:r>
            <a:r>
              <a:rPr lang="en-US" altLang="ko-KR" sz="1800" dirty="0" smtClean="0"/>
              <a:t>”,”</a:t>
            </a:r>
            <a:r>
              <a:rPr lang="ko-KR" altLang="en-US" sz="1800" dirty="0" smtClean="0"/>
              <a:t>진달래</a:t>
            </a:r>
            <a:r>
              <a:rPr lang="en-US" altLang="ko-KR" sz="1800" dirty="0" smtClean="0"/>
              <a:t>”, “</a:t>
            </a:r>
            <a:r>
              <a:rPr lang="ko-KR" altLang="en-US" sz="1800" dirty="0" err="1" smtClean="0"/>
              <a:t>이도령</a:t>
            </a:r>
            <a:r>
              <a:rPr lang="en-US" altLang="ko-KR" sz="1800" dirty="0" smtClean="0"/>
              <a:t>” ]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err="1" smtClean="0"/>
              <a:t>Json</a:t>
            </a:r>
            <a:r>
              <a:rPr lang="en-US" altLang="ko-KR" sz="1800" dirty="0" smtClean="0"/>
              <a:t> object </a:t>
            </a:r>
            <a:r>
              <a:rPr lang="ko-KR" altLang="en-US" sz="1800" dirty="0" smtClean="0"/>
              <a:t>배열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[</a:t>
            </a:r>
          </a:p>
          <a:p>
            <a:pPr marL="0" indent="0">
              <a:buNone/>
            </a:pPr>
            <a:r>
              <a:rPr lang="en-US" altLang="ko-KR" sz="1800" dirty="0" smtClean="0"/>
              <a:t>  { “</a:t>
            </a:r>
            <a:r>
              <a:rPr lang="en-US" altLang="ko-KR" sz="1800" dirty="0"/>
              <a:t>name” : </a:t>
            </a:r>
            <a:r>
              <a:rPr lang="en-US" altLang="ko-KR" sz="1800" dirty="0" smtClean="0"/>
              <a:t>“</a:t>
            </a:r>
            <a:r>
              <a:rPr lang="en-US" altLang="ko-KR" sz="1800" dirty="0" err="1" smtClean="0"/>
              <a:t>aaa</a:t>
            </a:r>
            <a:r>
              <a:rPr lang="en-US" altLang="ko-KR" sz="1800" dirty="0" smtClean="0"/>
              <a:t>”,      </a:t>
            </a:r>
            <a:r>
              <a:rPr lang="en-US" altLang="ko-KR" sz="1800" dirty="0"/>
              <a:t>“</a:t>
            </a:r>
            <a:r>
              <a:rPr lang="en-US" altLang="ko-KR" sz="1800" dirty="0" err="1"/>
              <a:t>addr</a:t>
            </a:r>
            <a:r>
              <a:rPr lang="en-US" altLang="ko-KR" sz="1800" dirty="0" smtClean="0"/>
              <a:t>”  </a:t>
            </a:r>
            <a:r>
              <a:rPr lang="en-US" altLang="ko-KR" sz="1800" dirty="0"/>
              <a:t>: “</a:t>
            </a:r>
            <a:r>
              <a:rPr lang="ko-KR" altLang="en-US" sz="1800" dirty="0"/>
              <a:t>대전</a:t>
            </a:r>
            <a:r>
              <a:rPr lang="en-US" altLang="ko-KR" sz="1800" dirty="0"/>
              <a:t>”,   </a:t>
            </a:r>
            <a:r>
              <a:rPr lang="en-US" altLang="ko-KR" sz="1800" dirty="0" smtClean="0"/>
              <a:t>    </a:t>
            </a:r>
            <a:r>
              <a:rPr lang="en-US" altLang="ko-KR" sz="1800" dirty="0"/>
              <a:t>“</a:t>
            </a:r>
            <a:r>
              <a:rPr lang="en-US" altLang="ko-KR" sz="1800" dirty="0" err="1"/>
              <a:t>tel</a:t>
            </a:r>
            <a:r>
              <a:rPr lang="en-US" altLang="ko-KR" sz="1800" dirty="0"/>
              <a:t>” 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: “010-1234-5678</a:t>
            </a:r>
            <a:r>
              <a:rPr lang="en-US" altLang="ko-KR" sz="1800" dirty="0" smtClean="0"/>
              <a:t>”},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{ “</a:t>
            </a:r>
            <a:r>
              <a:rPr lang="en-US" altLang="ko-KR" sz="1800" dirty="0"/>
              <a:t>name” : </a:t>
            </a:r>
            <a:r>
              <a:rPr lang="en-US" altLang="ko-KR" sz="1800" dirty="0" smtClean="0"/>
              <a:t>“</a:t>
            </a:r>
            <a:r>
              <a:rPr lang="en-US" altLang="ko-KR" sz="1800" dirty="0" err="1" smtClean="0"/>
              <a:t>bbb</a:t>
            </a:r>
            <a:r>
              <a:rPr lang="en-US" altLang="ko-KR" sz="1800" dirty="0" smtClean="0"/>
              <a:t>”,      </a:t>
            </a:r>
            <a:r>
              <a:rPr lang="en-US" altLang="ko-KR" sz="1800" dirty="0"/>
              <a:t>“</a:t>
            </a:r>
            <a:r>
              <a:rPr lang="en-US" altLang="ko-KR" sz="1800" dirty="0" err="1"/>
              <a:t>addr</a:t>
            </a:r>
            <a:r>
              <a:rPr lang="en-US" altLang="ko-KR" sz="1800" dirty="0" smtClean="0"/>
              <a:t>”  </a:t>
            </a:r>
            <a:r>
              <a:rPr lang="en-US" altLang="ko-KR" sz="1800" dirty="0"/>
              <a:t>: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서울</a:t>
            </a:r>
            <a:r>
              <a:rPr lang="en-US" altLang="ko-KR" sz="1800" dirty="0" smtClean="0"/>
              <a:t>”,      </a:t>
            </a:r>
            <a:r>
              <a:rPr lang="en-US" altLang="ko-KR" sz="1800" dirty="0"/>
              <a:t>“</a:t>
            </a:r>
            <a:r>
              <a:rPr lang="en-US" altLang="ko-KR" sz="1800" dirty="0" err="1"/>
              <a:t>tel</a:t>
            </a:r>
            <a:r>
              <a:rPr lang="en-US" altLang="ko-KR" sz="1800" dirty="0"/>
              <a:t>” 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: “</a:t>
            </a:r>
            <a:r>
              <a:rPr lang="en-US" altLang="ko-KR" sz="1800" dirty="0" smtClean="0"/>
              <a:t>010-6789-3456”},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{ “</a:t>
            </a:r>
            <a:r>
              <a:rPr lang="en-US" altLang="ko-KR" sz="1800" dirty="0"/>
              <a:t>name” : </a:t>
            </a:r>
            <a:r>
              <a:rPr lang="en-US" altLang="ko-KR" sz="1800" dirty="0" smtClean="0"/>
              <a:t>“</a:t>
            </a:r>
            <a:r>
              <a:rPr lang="en-US" altLang="ko-KR" sz="1800" dirty="0" err="1" smtClean="0"/>
              <a:t>kkk</a:t>
            </a:r>
            <a:r>
              <a:rPr lang="en-US" altLang="ko-KR" sz="1800" dirty="0" smtClean="0"/>
              <a:t>”,       </a:t>
            </a:r>
            <a:r>
              <a:rPr lang="en-US" altLang="ko-KR" sz="1800" dirty="0"/>
              <a:t>“</a:t>
            </a:r>
            <a:r>
              <a:rPr lang="en-US" altLang="ko-KR" sz="1800" dirty="0" err="1" smtClean="0"/>
              <a:t>addr</a:t>
            </a:r>
            <a:r>
              <a:rPr lang="en-US" altLang="ko-KR" sz="1800" dirty="0" smtClean="0"/>
              <a:t>”  </a:t>
            </a:r>
            <a:r>
              <a:rPr lang="en-US" altLang="ko-KR" sz="1800" dirty="0"/>
              <a:t>: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부산</a:t>
            </a:r>
            <a:r>
              <a:rPr lang="en-US" altLang="ko-KR" sz="1800" dirty="0" smtClean="0"/>
              <a:t>”,      </a:t>
            </a:r>
            <a:r>
              <a:rPr lang="en-US" altLang="ko-KR" sz="1800" dirty="0"/>
              <a:t>“</a:t>
            </a:r>
            <a:r>
              <a:rPr lang="en-US" altLang="ko-KR" sz="1800" dirty="0" err="1"/>
              <a:t>tel</a:t>
            </a:r>
            <a:r>
              <a:rPr lang="en-US" altLang="ko-KR" sz="1800" dirty="0" smtClean="0"/>
              <a:t>”  </a:t>
            </a:r>
            <a:r>
              <a:rPr lang="en-US" altLang="ko-KR" sz="1800" dirty="0"/>
              <a:t>: “</a:t>
            </a:r>
            <a:r>
              <a:rPr lang="en-US" altLang="ko-KR" sz="1800" dirty="0" smtClean="0"/>
              <a:t>010-8900-3421”}</a:t>
            </a:r>
          </a:p>
          <a:p>
            <a:pPr marL="0" indent="0">
              <a:buNone/>
            </a:pPr>
            <a:r>
              <a:rPr lang="en-US" altLang="ko-KR" sz="1800" dirty="0" smtClean="0"/>
              <a:t>]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6735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897</ep:Words>
  <ep:PresentationFormat>화면 슬라이드 쇼(4:3)</ep:PresentationFormat>
  <ep:Paragraphs>203</ep:Paragraphs>
  <ep:Slides>30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ep:HeadingPairs>
  <ep:TitlesOfParts>
    <vt:vector size="31" baseType="lpstr">
      <vt:lpstr>1_Crayons</vt:lpstr>
      <vt:lpstr>슬라이드 1</vt:lpstr>
      <vt:lpstr>회원가입</vt:lpstr>
      <vt:lpstr>우편번호검색</vt:lpstr>
      <vt:lpstr>우편번호검색</vt:lpstr>
      <vt:lpstr>회원가입 신청</vt:lpstr>
      <vt:lpstr>우편번호검색</vt:lpstr>
      <vt:lpstr>Q &amp; A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</vt:vector>
  </ep:TitlesOfParts>
  <ep:HyperlinkBase/>
  <ep:Application>Show</ep:Application>
  <ep:AppVersion>0906.0000.01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천인국</dc:creator>
  <cp:lastModifiedBy>현상원</cp:lastModifiedBy>
  <dcterms:modified xsi:type="dcterms:W3CDTF">2023-02-13T04:32:36.717</dcterms:modified>
  <cp:revision>2058</cp:revision>
  <dc:title>쉽게 풀어쓴 C 프로그래밍</dc:title>
</cp:coreProperties>
</file>