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2879">
          <p15:clr>
            <a:srgbClr val="000000"/>
          </p15:clr>
        </p15:guide>
      </p15:sldGuideLst>
    </p:ext>
    <p:ext uri="{2D200454-40CA-4A62-9FC3-DE9A4176ACB9}">
      <p15:notesGuideLst>
        <p15:guide id="1" orient="horz" pos="2903">
          <p15:clr>
            <a:srgbClr val="000000"/>
          </p15:clr>
        </p15:guide>
        <p15:guide id="2" pos="2183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4" roundtripDataSignature="AMtx7mgQW7qYsBTphAphKLxaBlOfbsW0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3" orient="horz"/>
        <p:guide pos="218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1162050" y="692150"/>
            <a:ext cx="46101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query-logo-blue.png" id="18" name="Google Shape;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/>
          <p:nvPr/>
        </p:nvSpPr>
        <p:spPr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279699" y="1269403"/>
            <a:ext cx="8618239" cy="499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C0000"/>
              </a:buClr>
              <a:buSzPts val="2000"/>
              <a:buFont typeface="Noto Sans Symbols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C0000"/>
              </a:buClr>
              <a:buSzPts val="1800"/>
              <a:buFont typeface="Noto Sans Symbols"/>
              <a:buChar char="▪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E0404"/>
              </a:buClr>
              <a:buSzPts val="1600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68040B"/>
              </a:buClr>
              <a:buSzPts val="1400"/>
              <a:buFont typeface="Noto Sans Symbols"/>
              <a:buChar char="✔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" name="Google Shape;24;p11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idx="1" type="body"/>
          </p:nvPr>
        </p:nvSpPr>
        <p:spPr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ts val="20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0060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8081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8040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20808"/>
              </a:buClr>
              <a:buSzPts val="140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-12700" y="342900"/>
            <a:ext cx="6032500" cy="679450"/>
          </a:xfrm>
          <a:custGeom>
            <a:rect b="b" l="l" r="r" t="t"/>
            <a:pathLst>
              <a:path extrusionOk="0" h="428" w="380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9"/>
          <p:cNvGrpSpPr/>
          <p:nvPr/>
        </p:nvGrpSpPr>
        <p:grpSpPr>
          <a:xfrm>
            <a:off x="236668" y="720761"/>
            <a:ext cx="8665342" cy="79709"/>
            <a:chOff x="192" y="446"/>
            <a:chExt cx="5513" cy="78"/>
          </a:xfrm>
        </p:grpSpPr>
        <p:sp>
          <p:nvSpPr>
            <p:cNvPr id="14" name="Google Shape;14;p9"/>
            <p:cNvSpPr/>
            <p:nvPr/>
          </p:nvSpPr>
          <p:spPr>
            <a:xfrm>
              <a:off x="192" y="446"/>
              <a:ext cx="1488" cy="78"/>
            </a:xfrm>
            <a:prstGeom prst="rect">
              <a:avLst/>
            </a:prstGeom>
            <a:solidFill>
              <a:srgbClr val="000066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5;p9"/>
            <p:cNvCxnSpPr/>
            <p:nvPr/>
          </p:nvCxnSpPr>
          <p:spPr>
            <a:xfrm>
              <a:off x="192" y="519"/>
              <a:ext cx="5513" cy="0"/>
            </a:xfrm>
            <a:prstGeom prst="straightConnector1">
              <a:avLst/>
            </a:prstGeom>
            <a:solidFill>
              <a:srgbClr val="000066"/>
            </a:solidFill>
            <a:ln cap="flat" cmpd="sng" w="19050">
              <a:solidFill>
                <a:srgbClr val="00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9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5550946" y="5034579"/>
            <a:ext cx="29415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Ajax bootstrap</a:t>
            </a:r>
            <a:endParaRPr b="1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idx="1" type="body"/>
          </p:nvPr>
        </p:nvSpPr>
        <p:spPr>
          <a:xfrm>
            <a:off x="258185" y="1258645"/>
            <a:ext cx="8639754" cy="518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ko-KR"/>
              <a:t>Webpage-bootstrap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42" name="Google Shape;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4" y="1785769"/>
            <a:ext cx="7160895" cy="444290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Template를이용한 화면구성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480080" y="273424"/>
            <a:ext cx="77898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리스트 출력 </a:t>
            </a:r>
            <a:endParaRPr/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236668" y="1269402"/>
            <a:ext cx="8661270" cy="5013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ko-KR"/>
              <a:t>게시판리스트  -bootstrap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50" name="Google Shape;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436" y="1782855"/>
            <a:ext cx="73056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523109" y="165847"/>
            <a:ext cx="77898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글쓰기</a:t>
            </a:r>
            <a:endParaRPr/>
          </a:p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236668" y="1258645"/>
            <a:ext cx="8661270" cy="507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ko-KR"/>
              <a:t>글쓰기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361" y="1936377"/>
            <a:ext cx="5743575" cy="406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501594" y="198120"/>
            <a:ext cx="77898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글 수정하기</a:t>
            </a:r>
            <a:endParaRPr/>
          </a:p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236669" y="1290919"/>
            <a:ext cx="8661270" cy="5056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ko-KR"/>
              <a:t>글수정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64" name="Google Shape;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4765" y="1818042"/>
            <a:ext cx="5548349" cy="39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426300" y="176600"/>
            <a:ext cx="8016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리스트 내용보기/댓글출력 /댓글등록</a:t>
            </a:r>
            <a:endParaRPr/>
          </a:p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258184" y="1280160"/>
            <a:ext cx="8639754" cy="4991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ko-KR"/>
              <a:t>리스트 내용보기/댓글출력 /댓글등록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096" y="2077739"/>
            <a:ext cx="7143078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69322" y="208878"/>
            <a:ext cx="7789862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댓글 수정</a:t>
            </a:r>
            <a:endParaRPr/>
          </a:p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236668" y="1269402"/>
            <a:ext cx="8661270" cy="5023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Char char="◆"/>
            </a:pPr>
            <a:r>
              <a:rPr lang="ko-KR"/>
              <a:t>댓글수정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460000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08" y="1961366"/>
            <a:ext cx="6683692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Cj02406990000[1]" id="83" name="Google Shape;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165020000[1]" id="84" name="Google Shape;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천인국</dc:creator>
</cp:coreProperties>
</file>