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387-E82B-41A9-AE08-75216D681D7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C283-315F-4D88-A97A-B2C1BC55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9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387-E82B-41A9-AE08-75216D681D7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C283-315F-4D88-A97A-B2C1BC55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04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387-E82B-41A9-AE08-75216D681D7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C283-315F-4D88-A97A-B2C1BC55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19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387-E82B-41A9-AE08-75216D681D7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C283-315F-4D88-A97A-B2C1BC55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387-E82B-41A9-AE08-75216D681D7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C283-315F-4D88-A97A-B2C1BC55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49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387-E82B-41A9-AE08-75216D681D7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C283-315F-4D88-A97A-B2C1BC55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2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387-E82B-41A9-AE08-75216D681D7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C283-315F-4D88-A97A-B2C1BC55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5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387-E82B-41A9-AE08-75216D681D7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C283-315F-4D88-A97A-B2C1BC55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3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387-E82B-41A9-AE08-75216D681D7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C283-315F-4D88-A97A-B2C1BC55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7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387-E82B-41A9-AE08-75216D681D7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C283-315F-4D88-A97A-B2C1BC55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6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387-E82B-41A9-AE08-75216D681D7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C283-315F-4D88-A97A-B2C1BC55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34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8387-E82B-41A9-AE08-75216D681D7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C283-315F-4D88-A97A-B2C1BC55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8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1.daumcdn.net/cfile/cafe/99E23D395F9B626F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44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89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8184034" cy="2682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339752" y="1844824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91879" y="2004467"/>
            <a:ext cx="113968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48362"/>
            <a:ext cx="6696744" cy="357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 flipV="1">
            <a:off x="2040309" y="4005064"/>
            <a:ext cx="2579849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5076057" y="3717032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0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6281762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60232" y="1916832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Pom.xml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65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65" y="476672"/>
            <a:ext cx="9148423" cy="56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6594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web.xml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772816"/>
            <a:ext cx="48245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5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19240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009683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9512" y="3140968"/>
            <a:ext cx="453650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3806180"/>
            <a:ext cx="6264696" cy="1062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5013176"/>
            <a:ext cx="626469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31840" y="903015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Root-context.xml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80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" y="262979"/>
            <a:ext cx="7573963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886075"/>
            <a:ext cx="18192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95625"/>
            <a:ext cx="6288087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95536" y="1297396"/>
            <a:ext cx="69127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1772816"/>
            <a:ext cx="69127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4005064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97663" y="718348"/>
            <a:ext cx="143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Mybatis-config</a:t>
            </a:r>
            <a:r>
              <a:rPr lang="en-US" altLang="ko-KR" dirty="0" smtClean="0"/>
              <a:t>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81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</Words>
  <Application>Microsoft Office PowerPoint</Application>
  <PresentationFormat>화면 슬라이드 쇼(4:3)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</dc:creator>
  <cp:lastModifiedBy>MS</cp:lastModifiedBy>
  <cp:revision>5</cp:revision>
  <dcterms:created xsi:type="dcterms:W3CDTF">2021-05-12T01:30:32Z</dcterms:created>
  <dcterms:modified xsi:type="dcterms:W3CDTF">2021-05-12T03:26:52Z</dcterms:modified>
</cp:coreProperties>
</file>