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259" r:id="rId3"/>
    <p:sldId id="260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62" r:id="rId1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CB84AA-DBF6-4688-93C5-32901D6B3CF8}">
  <a:tblStyle styleId="{C3CB84AA-DBF6-4688-93C5-32901D6B3C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g87664a2081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9" name="Google Shape;4779;g87664a2081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703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0cb239799_2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0cb239799_2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7664a208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7664a208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085b9f7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085b9f7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g87664a2081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9" name="Google Shape;4779;g87664a2081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0cb23979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0cb23979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291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085b9f7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085b9f7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220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g87664a2081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9" name="Google Shape;4779;g87664a2081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997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0cb23979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0cb23979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971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085b9f7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085b9f7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29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">
    <p:bg>
      <p:bgPr>
        <a:solidFill>
          <a:schemeClr val="accent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1709009" y="2992597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9899997">
            <a:off x="7214620" y="-688760"/>
            <a:ext cx="2387761" cy="2387761"/>
          </a:xfrm>
          <a:prstGeom prst="blockArc">
            <a:avLst>
              <a:gd name="adj1" fmla="val 17023199"/>
              <a:gd name="adj2" fmla="val 920811"/>
              <a:gd name="adj3" fmla="val 9035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4576375" y="2150850"/>
            <a:ext cx="336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6375" y="1388825"/>
            <a:ext cx="3363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4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576375" y="2710825"/>
            <a:ext cx="33633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10800000">
            <a:off x="1056100" y="1337250"/>
            <a:ext cx="2595000" cy="25005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1056100" y="1337300"/>
            <a:ext cx="2595000" cy="22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 rot="5400000">
            <a:off x="-1062873" y="-1049951"/>
            <a:ext cx="1957800" cy="1957800"/>
          </a:xfrm>
          <a:prstGeom prst="blockArc">
            <a:avLst>
              <a:gd name="adj1" fmla="val 16339879"/>
              <a:gd name="adj2" fmla="val 21412310"/>
              <a:gd name="adj3" fmla="val 1204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1086359" y="2562701"/>
            <a:ext cx="3552000" cy="15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62" name="Google Shape;62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33325" y="4230575"/>
            <a:ext cx="5377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/>
          <p:nvPr/>
        </p:nvSpPr>
        <p:spPr>
          <a:xfrm>
            <a:off x="-76800" y="-76500"/>
            <a:ext cx="4638900" cy="52773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/>
          <p:nvPr/>
        </p:nvSpPr>
        <p:spPr>
          <a:xfrm rot="10800000">
            <a:off x="735300" y="724075"/>
            <a:ext cx="3241500" cy="394590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750000" y="717175"/>
            <a:ext cx="3226800" cy="3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1"/>
          </p:nvPr>
        </p:nvSpPr>
        <p:spPr>
          <a:xfrm>
            <a:off x="5909000" y="599974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subTitle" idx="2"/>
          </p:nvPr>
        </p:nvSpPr>
        <p:spPr>
          <a:xfrm>
            <a:off x="5909000" y="1035316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3"/>
          </p:nvPr>
        </p:nvSpPr>
        <p:spPr>
          <a:xfrm>
            <a:off x="5909000" y="2028524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ubTitle" idx="4"/>
          </p:nvPr>
        </p:nvSpPr>
        <p:spPr>
          <a:xfrm>
            <a:off x="5909000" y="2445016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ubTitle" idx="5"/>
          </p:nvPr>
        </p:nvSpPr>
        <p:spPr>
          <a:xfrm>
            <a:off x="5909000" y="3457074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ubTitle" idx="6"/>
          </p:nvPr>
        </p:nvSpPr>
        <p:spPr>
          <a:xfrm>
            <a:off x="5909000" y="3854716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title"/>
          </p:nvPr>
        </p:nvSpPr>
        <p:spPr>
          <a:xfrm>
            <a:off x="831900" y="717175"/>
            <a:ext cx="3144900" cy="39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_1_1">
    <p:bg>
      <p:bgPr>
        <a:noFill/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/>
          <p:nvPr/>
        </p:nvSpPr>
        <p:spPr>
          <a:xfrm rot="-5400000">
            <a:off x="7965010" y="-1097203"/>
            <a:ext cx="2387700" cy="2387700"/>
          </a:xfrm>
          <a:prstGeom prst="blockArc">
            <a:avLst>
              <a:gd name="adj1" fmla="val 10820796"/>
              <a:gd name="adj2" fmla="val 16556050"/>
              <a:gd name="adj3" fmla="val 1084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1"/>
          <p:cNvSpPr/>
          <p:nvPr/>
        </p:nvSpPr>
        <p:spPr>
          <a:xfrm rot="-900003">
            <a:off x="-1468002" y="4320800"/>
            <a:ext cx="2387761" cy="2387761"/>
          </a:xfrm>
          <a:prstGeom prst="blockArc">
            <a:avLst>
              <a:gd name="adj1" fmla="val 17506725"/>
              <a:gd name="adj2" fmla="val 21555750"/>
              <a:gd name="adj3" fmla="val 9524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_1_1_3">
    <p:bg>
      <p:bgPr>
        <a:noFill/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 rot="-5400000">
            <a:off x="7965010" y="-1097203"/>
            <a:ext cx="2387700" cy="2387700"/>
          </a:xfrm>
          <a:prstGeom prst="blockArc">
            <a:avLst>
              <a:gd name="adj1" fmla="val 10820796"/>
              <a:gd name="adj2" fmla="val 16556050"/>
              <a:gd name="adj3" fmla="val 1084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2"/>
          <p:cNvSpPr/>
          <p:nvPr/>
        </p:nvSpPr>
        <p:spPr>
          <a:xfrm rot="-900003">
            <a:off x="-1468002" y="4320800"/>
            <a:ext cx="2387761" cy="2387761"/>
          </a:xfrm>
          <a:prstGeom prst="blockArc">
            <a:avLst>
              <a:gd name="adj1" fmla="val 17506725"/>
              <a:gd name="adj2" fmla="val 21555750"/>
              <a:gd name="adj3" fmla="val 9524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702900" y="1152475"/>
            <a:ext cx="533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6" r:id="rId5"/>
    <p:sldLayoutId id="2147483658" r:id="rId6"/>
    <p:sldLayoutId id="2147483663" r:id="rId7"/>
    <p:sldLayoutId id="2147483667" r:id="rId8"/>
    <p:sldLayoutId id="2147483668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/low-angle-womens-office_7068845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freepik.com/free-photo/low-angle-womens-team-meeting_7068894.htm#page=1&amp;query=Work%20team&amp;position=10/?utm_source=slidesgo_template&amp;utm_medium=referral-link&amp;utm_campaign=sg_resources&amp;utm_content=freepik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/low-angle-womens-office_7068845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freepik.com/free-photo/womens-office-working-together_7068848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photo/low-angle-womens-team-meeting_7068894.htm#page=1&amp;query=Work%20team&amp;position=10/?utm_source=slidesgo_template&amp;utm_medium=referral-link&amp;utm_campaign=sg_resources&amp;utm_content=freepik" TargetMode="External"/><Relationship Id="rId4" Type="http://schemas.openxmlformats.org/officeDocument/2006/relationships/hyperlink" Target="http://freepik.com/free-vector/set-business-brochure-concept_7437457.htm/?utm_source=slidesgo_template&amp;utm_medium=referral-link&amp;utm_campaign=sg_resources&amp;utm_content=freepi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/low-angle-womens-office_7068845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freepik.com/free-photo/low-angle-womens-team-meeting_7068894.htm#page=1&amp;query=Work%20team&amp;position=10/?utm_source=slidesgo_template&amp;utm_medium=referral-link&amp;utm_campaign=sg_resources&amp;utm_content=freepik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안원영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7F3855-906F-04D0-F658-79614250F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1" name="Google Shape;4781;p59"/>
          <p:cNvSpPr txBox="1">
            <a:spLocks noGrp="1"/>
          </p:cNvSpPr>
          <p:nvPr>
            <p:ph type="body" idx="1"/>
          </p:nvPr>
        </p:nvSpPr>
        <p:spPr>
          <a:xfrm>
            <a:off x="654132" y="1250011"/>
            <a:ext cx="733162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600" dirty="0" err="1"/>
              <a:t>Mypage</a:t>
            </a:r>
            <a:r>
              <a:rPr lang="ko-KR" altLang="en-US" sz="1600" dirty="0"/>
              <a:t>기능을 구현한다</a:t>
            </a:r>
            <a:r>
              <a:rPr lang="en-US" altLang="ko-KR" sz="1600" dirty="0"/>
              <a:t>. 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쇼핑정보</a:t>
            </a:r>
            <a:endParaRPr lang="nb-NO" sz="1600" dirty="0">
              <a:solidFill>
                <a:schemeClr val="accent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sz="1600" dirty="0">
                <a:uFill>
                  <a:noFill/>
                </a:uFill>
                <a:hlinkClick r:id="rId3"/>
              </a:rPr>
              <a:t>구매한 물건에 대한 정보와 구매정보를 볼 수 있다</a:t>
            </a:r>
            <a:r>
              <a:rPr lang="en-US" altLang="ko-KR" sz="1600" dirty="0">
                <a:uFill>
                  <a:noFill/>
                </a:uFill>
                <a:hlinkClick r:id="rId3"/>
              </a:rPr>
              <a:t>.  </a:t>
            </a:r>
            <a:endParaRPr lang="en-US" altLang="ko-KR" sz="1600" dirty="0">
              <a:uFill>
                <a:noFill/>
              </a:u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ko-KR" sz="1600" dirty="0">
              <a:uFill>
                <a:noFill/>
              </a:u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활동정보</a:t>
            </a:r>
            <a:endParaRPr sz="1600" b="1" dirty="0">
              <a:solidFill>
                <a:schemeClr val="accent3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-KR" altLang="en-US" sz="1600" dirty="0">
                <a:uFill>
                  <a:noFill/>
                </a:uFill>
                <a:hlinkClick r:id="rId4"/>
              </a:rPr>
              <a:t>한달 이내에 구입한 물건에 한해 리뷰를 작성할 </a:t>
            </a:r>
            <a:r>
              <a:rPr lang="ko-KR" altLang="en-US" sz="1600" dirty="0" err="1">
                <a:uFill>
                  <a:noFill/>
                </a:uFill>
                <a:hlinkClick r:id="rId4"/>
              </a:rPr>
              <a:t>수있다</a:t>
            </a:r>
            <a:r>
              <a:rPr lang="en-US" altLang="ko-KR" sz="1600" dirty="0">
                <a:uFill>
                  <a:noFill/>
                </a:uFill>
                <a:hlinkClick r:id="rId4"/>
              </a:rPr>
              <a:t>. 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-KR" altLang="en-US" sz="1600" dirty="0">
                <a:uFill>
                  <a:noFill/>
                </a:uFill>
                <a:hlinkClick r:id="rId4"/>
              </a:rPr>
              <a:t>내가 작성한 </a:t>
            </a:r>
            <a:r>
              <a:rPr lang="en-US" altLang="ko-KR" sz="1600" dirty="0">
                <a:uFill>
                  <a:noFill/>
                </a:uFill>
                <a:hlinkClick r:id="rId4"/>
              </a:rPr>
              <a:t>review </a:t>
            </a:r>
            <a:r>
              <a:rPr lang="ko-KR" altLang="en-US" sz="1600" dirty="0">
                <a:uFill>
                  <a:noFill/>
                </a:uFill>
                <a:hlinkClick r:id="rId4"/>
              </a:rPr>
              <a:t>에 대한 정보를 볼 수 있다</a:t>
            </a:r>
            <a:r>
              <a:rPr lang="en-US" altLang="ko-KR" sz="1600" dirty="0">
                <a:uFill>
                  <a:noFill/>
                </a:uFill>
                <a:hlinkClick r:id="rId4"/>
              </a:rPr>
              <a:t>.  </a:t>
            </a:r>
            <a:endParaRPr lang="en-US" altLang="ko-KR" sz="1600" dirty="0">
              <a:uFill>
                <a:noFill/>
              </a:u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US" altLang="ko-KR" sz="1600" dirty="0">
              <a:uFill>
                <a:noFill/>
              </a:u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나의정보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-KR" altLang="en-US" sz="1600" dirty="0">
                <a:uFill>
                  <a:noFill/>
                </a:uFill>
                <a:hlinkClick r:id="rId4"/>
              </a:rPr>
              <a:t>로그인한 회원에 대한 정보</a:t>
            </a:r>
            <a:r>
              <a:rPr lang="en-US" altLang="ko-KR" sz="1600" dirty="0">
                <a:uFill>
                  <a:noFill/>
                </a:uFill>
                <a:hlinkClick r:id="rId4"/>
              </a:rPr>
              <a:t>( </a:t>
            </a:r>
            <a:r>
              <a:rPr lang="ko-KR" altLang="en-US" sz="1600" dirty="0">
                <a:uFill>
                  <a:noFill/>
                </a:uFill>
                <a:hlinkClick r:id="rId4"/>
              </a:rPr>
              <a:t>회원정보</a:t>
            </a:r>
            <a:r>
              <a:rPr lang="en-US" altLang="ko-KR" sz="1600" dirty="0">
                <a:uFill>
                  <a:noFill/>
                </a:uFill>
                <a:hlinkClick r:id="rId4"/>
              </a:rPr>
              <a:t>, </a:t>
            </a:r>
            <a:r>
              <a:rPr lang="ko-KR" altLang="en-US" sz="1600" dirty="0">
                <a:uFill>
                  <a:noFill/>
                </a:uFill>
                <a:hlinkClick r:id="rId4"/>
              </a:rPr>
              <a:t>배송지 </a:t>
            </a:r>
            <a:r>
              <a:rPr lang="en-US" altLang="ko-KR" sz="1600" dirty="0">
                <a:uFill>
                  <a:noFill/>
                </a:uFill>
                <a:hlinkClick r:id="rId4"/>
              </a:rPr>
              <a:t>, </a:t>
            </a:r>
            <a:r>
              <a:rPr lang="ko-KR" altLang="en-US" sz="1600" dirty="0">
                <a:uFill>
                  <a:noFill/>
                </a:uFill>
                <a:hlinkClick r:id="rId4"/>
              </a:rPr>
              <a:t>비밀번호 </a:t>
            </a:r>
            <a:r>
              <a:rPr lang="en-US" altLang="ko-KR" sz="1600" dirty="0">
                <a:uFill>
                  <a:noFill/>
                </a:uFill>
                <a:hlinkClick r:id="rId4"/>
              </a:rPr>
              <a:t>, </a:t>
            </a:r>
            <a:r>
              <a:rPr lang="ko-KR" altLang="en-US" sz="1600" dirty="0">
                <a:uFill>
                  <a:noFill/>
                </a:uFill>
                <a:hlinkClick r:id="rId4"/>
              </a:rPr>
              <a:t>회원탈퇴</a:t>
            </a:r>
            <a:r>
              <a:rPr lang="en-US" altLang="ko-KR" sz="1600" dirty="0">
                <a:uFill>
                  <a:noFill/>
                </a:uFill>
                <a:hlinkClick r:id="rId4"/>
              </a:rPr>
              <a:t>) </a:t>
            </a:r>
            <a:r>
              <a:rPr lang="ko-KR" altLang="en-US" sz="1600" dirty="0">
                <a:uFill>
                  <a:noFill/>
                </a:uFill>
                <a:hlinkClick r:id="rId4"/>
              </a:rPr>
              <a:t>를 볼 수 있다</a:t>
            </a:r>
            <a:r>
              <a:rPr lang="en-US" altLang="ko-KR" sz="1600" dirty="0">
                <a:uFill>
                  <a:noFill/>
                </a:uFill>
                <a:hlinkClick r:id="rId4"/>
              </a:rPr>
              <a:t>. </a:t>
            </a:r>
            <a:endParaRPr lang="ko-KR" altLang="en-US" sz="1600" dirty="0">
              <a:uFill>
                <a:noFill/>
              </a:u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ko-KR" altLang="en-US" sz="1600" dirty="0"/>
          </a:p>
        </p:txBody>
      </p:sp>
      <p:sp>
        <p:nvSpPr>
          <p:cNvPr id="4782" name="Google Shape;4782;p59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Mypage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4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/>
          <p:nvPr/>
        </p:nvSpPr>
        <p:spPr>
          <a:xfrm>
            <a:off x="3745013" y="2605338"/>
            <a:ext cx="146400" cy="59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38"/>
          <p:cNvGrpSpPr/>
          <p:nvPr/>
        </p:nvGrpSpPr>
        <p:grpSpPr>
          <a:xfrm>
            <a:off x="3291563" y="1592225"/>
            <a:ext cx="1557751" cy="1053300"/>
            <a:chOff x="3313199" y="1592225"/>
            <a:chExt cx="1557751" cy="1053300"/>
          </a:xfrm>
        </p:grpSpPr>
        <p:sp>
          <p:nvSpPr>
            <p:cNvPr id="306" name="Google Shape;306;p38"/>
            <p:cNvSpPr/>
            <p:nvPr/>
          </p:nvSpPr>
          <p:spPr>
            <a:xfrm>
              <a:off x="3313199" y="1592225"/>
              <a:ext cx="1053300" cy="1053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38"/>
            <p:cNvSpPr/>
            <p:nvPr/>
          </p:nvSpPr>
          <p:spPr>
            <a:xfrm rot="5400000">
              <a:off x="4498800" y="1819925"/>
              <a:ext cx="146400" cy="597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" name="Google Shape;308;p38"/>
          <p:cNvGrpSpPr/>
          <p:nvPr/>
        </p:nvGrpSpPr>
        <p:grpSpPr>
          <a:xfrm>
            <a:off x="4799138" y="1592225"/>
            <a:ext cx="1053300" cy="1598500"/>
            <a:chOff x="4813374" y="1592225"/>
            <a:chExt cx="1053300" cy="1598500"/>
          </a:xfrm>
        </p:grpSpPr>
        <p:sp>
          <p:nvSpPr>
            <p:cNvPr id="309" name="Google Shape;309;p38"/>
            <p:cNvSpPr/>
            <p:nvPr/>
          </p:nvSpPr>
          <p:spPr>
            <a:xfrm>
              <a:off x="4813374" y="1592225"/>
              <a:ext cx="1053300" cy="1053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5281625" y="2592825"/>
              <a:ext cx="146400" cy="59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38"/>
          <p:cNvGrpSpPr/>
          <p:nvPr/>
        </p:nvGrpSpPr>
        <p:grpSpPr>
          <a:xfrm>
            <a:off x="4302663" y="3150338"/>
            <a:ext cx="1549774" cy="1053300"/>
            <a:chOff x="4324300" y="3137825"/>
            <a:chExt cx="1549774" cy="1053300"/>
          </a:xfrm>
        </p:grpSpPr>
        <p:sp>
          <p:nvSpPr>
            <p:cNvPr id="312" name="Google Shape;312;p38"/>
            <p:cNvSpPr/>
            <p:nvPr/>
          </p:nvSpPr>
          <p:spPr>
            <a:xfrm>
              <a:off x="4820774" y="3137825"/>
              <a:ext cx="1053300" cy="1053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 rot="5400000">
              <a:off x="4550050" y="3390650"/>
              <a:ext cx="146400" cy="59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38"/>
          <p:cNvSpPr/>
          <p:nvPr/>
        </p:nvSpPr>
        <p:spPr>
          <a:xfrm>
            <a:off x="3291563" y="3150338"/>
            <a:ext cx="1053300" cy="105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8"/>
          <p:cNvSpPr/>
          <p:nvPr/>
        </p:nvSpPr>
        <p:spPr>
          <a:xfrm>
            <a:off x="3421013" y="3280208"/>
            <a:ext cx="794400" cy="794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8"/>
          <p:cNvSpPr/>
          <p:nvPr/>
        </p:nvSpPr>
        <p:spPr>
          <a:xfrm>
            <a:off x="4923063" y="3292400"/>
            <a:ext cx="794400" cy="794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8"/>
          <p:cNvSpPr/>
          <p:nvPr/>
        </p:nvSpPr>
        <p:spPr>
          <a:xfrm>
            <a:off x="4923063" y="1721775"/>
            <a:ext cx="794400" cy="794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8"/>
          <p:cNvSpPr/>
          <p:nvPr/>
        </p:nvSpPr>
        <p:spPr>
          <a:xfrm>
            <a:off x="3421013" y="1721775"/>
            <a:ext cx="794400" cy="794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9" name="Google Shape;319;p38"/>
          <p:cNvCxnSpPr/>
          <p:nvPr/>
        </p:nvCxnSpPr>
        <p:spPr>
          <a:xfrm>
            <a:off x="3818213" y="317606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0" name="Google Shape;320;p38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lt1"/>
                </a:solidFill>
              </a:rPr>
              <a:t>MyPage</a:t>
            </a:r>
            <a:r>
              <a:rPr lang="ko-KR" altLang="en-US" dirty="0">
                <a:solidFill>
                  <a:schemeClr val="lt1"/>
                </a:solidFill>
              </a:rPr>
              <a:t>구현도</a:t>
            </a:r>
            <a:endParaRPr dirty="0"/>
          </a:p>
        </p:txBody>
      </p:sp>
      <p:sp>
        <p:nvSpPr>
          <p:cNvPr id="322" name="Google Shape;322;p38"/>
          <p:cNvSpPr txBox="1">
            <a:spLocks noGrp="1"/>
          </p:cNvSpPr>
          <p:nvPr>
            <p:ph type="subTitle" idx="4294967295"/>
          </p:nvPr>
        </p:nvSpPr>
        <p:spPr>
          <a:xfrm>
            <a:off x="1291238" y="1816058"/>
            <a:ext cx="2253958" cy="605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b="1" dirty="0" err="1">
                <a:solidFill>
                  <a:schemeClr val="accent3"/>
                </a:solidFill>
              </a:rPr>
              <a:t>MyPage</a:t>
            </a:r>
            <a:endParaRPr sz="3000" b="1" dirty="0">
              <a:solidFill>
                <a:schemeClr val="accent3"/>
              </a:solidFill>
            </a:endParaRPr>
          </a:p>
        </p:txBody>
      </p:sp>
      <p:sp>
        <p:nvSpPr>
          <p:cNvPr id="324" name="Google Shape;324;p38"/>
          <p:cNvSpPr txBox="1">
            <a:spLocks noGrp="1"/>
          </p:cNvSpPr>
          <p:nvPr>
            <p:ph type="subTitle" idx="4294967295"/>
          </p:nvPr>
        </p:nvSpPr>
        <p:spPr>
          <a:xfrm>
            <a:off x="2894063" y="4148900"/>
            <a:ext cx="1848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나의 정보</a:t>
            </a:r>
            <a:endParaRPr sz="1600" b="1" dirty="0">
              <a:solidFill>
                <a:schemeClr val="accent3"/>
              </a:solidFill>
            </a:endParaRPr>
          </a:p>
        </p:txBody>
      </p:sp>
      <p:sp>
        <p:nvSpPr>
          <p:cNvPr id="326" name="Google Shape;326;p38"/>
          <p:cNvSpPr txBox="1">
            <a:spLocks noGrp="1"/>
          </p:cNvSpPr>
          <p:nvPr>
            <p:ph type="subTitle" idx="4294967295"/>
          </p:nvPr>
        </p:nvSpPr>
        <p:spPr>
          <a:xfrm>
            <a:off x="4396113" y="1129940"/>
            <a:ext cx="1848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쇼핑정보</a:t>
            </a:r>
            <a:endParaRPr sz="1600" b="1" dirty="0">
              <a:solidFill>
                <a:schemeClr val="accent3"/>
              </a:solidFill>
            </a:endParaRPr>
          </a:p>
        </p:txBody>
      </p:sp>
      <p:sp>
        <p:nvSpPr>
          <p:cNvPr id="328" name="Google Shape;328;p38"/>
          <p:cNvSpPr txBox="1">
            <a:spLocks noGrp="1"/>
          </p:cNvSpPr>
          <p:nvPr>
            <p:ph type="subTitle" idx="4294967295"/>
          </p:nvPr>
        </p:nvSpPr>
        <p:spPr>
          <a:xfrm>
            <a:off x="4392055" y="4189985"/>
            <a:ext cx="1848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활동정보</a:t>
            </a:r>
            <a:endParaRPr sz="1600" b="1" dirty="0">
              <a:solidFill>
                <a:schemeClr val="accent3"/>
              </a:solidFill>
            </a:endParaRPr>
          </a:p>
        </p:txBody>
      </p:sp>
      <p:sp>
        <p:nvSpPr>
          <p:cNvPr id="82" name="Google Shape;304;p38">
            <a:extLst>
              <a:ext uri="{FF2B5EF4-FFF2-40B4-BE49-F238E27FC236}">
                <a16:creationId xmlns:a16="http://schemas.microsoft.com/office/drawing/2014/main" id="{116F6FCB-BB97-C777-EB58-8F48F7189884}"/>
              </a:ext>
            </a:extLst>
          </p:cNvPr>
          <p:cNvSpPr/>
          <p:nvPr/>
        </p:nvSpPr>
        <p:spPr>
          <a:xfrm rot="5400000">
            <a:off x="2944641" y="3403163"/>
            <a:ext cx="146400" cy="59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314;p38">
            <a:extLst>
              <a:ext uri="{FF2B5EF4-FFF2-40B4-BE49-F238E27FC236}">
                <a16:creationId xmlns:a16="http://schemas.microsoft.com/office/drawing/2014/main" id="{FFFC34E8-FFD9-40A2-AD2D-8E24CE70642F}"/>
              </a:ext>
            </a:extLst>
          </p:cNvPr>
          <p:cNvSpPr/>
          <p:nvPr/>
        </p:nvSpPr>
        <p:spPr>
          <a:xfrm>
            <a:off x="1840615" y="3156290"/>
            <a:ext cx="1053300" cy="105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315;p38">
            <a:extLst>
              <a:ext uri="{FF2B5EF4-FFF2-40B4-BE49-F238E27FC236}">
                <a16:creationId xmlns:a16="http://schemas.microsoft.com/office/drawing/2014/main" id="{C5D9C5CF-AC43-1CA3-3D74-CCF7506AC76E}"/>
              </a:ext>
            </a:extLst>
          </p:cNvPr>
          <p:cNvSpPr/>
          <p:nvPr/>
        </p:nvSpPr>
        <p:spPr>
          <a:xfrm>
            <a:off x="1970065" y="3286160"/>
            <a:ext cx="794400" cy="794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324;p38">
            <a:extLst>
              <a:ext uri="{FF2B5EF4-FFF2-40B4-BE49-F238E27FC236}">
                <a16:creationId xmlns:a16="http://schemas.microsoft.com/office/drawing/2014/main" id="{B4F7C8CD-2E1C-4B11-A753-2270B740B962}"/>
              </a:ext>
            </a:extLst>
          </p:cNvPr>
          <p:cNvSpPr txBox="1">
            <a:spLocks/>
          </p:cNvSpPr>
          <p:nvPr/>
        </p:nvSpPr>
        <p:spPr>
          <a:xfrm>
            <a:off x="1516916" y="4131757"/>
            <a:ext cx="170069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ontserrat"/>
              <a:buNone/>
            </a:pPr>
            <a:r>
              <a:rPr lang="en-US" altLang="ko-KR" sz="1600" b="1">
                <a:solidFill>
                  <a:schemeClr val="accent3"/>
                </a:solidFill>
              </a:rPr>
              <a:t>Customer </a:t>
            </a:r>
            <a:r>
              <a:rPr lang="ko-KR" altLang="en-US" sz="1600" b="1" dirty="0">
                <a:solidFill>
                  <a:schemeClr val="accent3"/>
                </a:solidFill>
              </a:rPr>
              <a:t>테이블</a:t>
            </a:r>
          </a:p>
        </p:txBody>
      </p:sp>
      <p:grpSp>
        <p:nvGrpSpPr>
          <p:cNvPr id="86" name="Google Shape;311;p38">
            <a:extLst>
              <a:ext uri="{FF2B5EF4-FFF2-40B4-BE49-F238E27FC236}">
                <a16:creationId xmlns:a16="http://schemas.microsoft.com/office/drawing/2014/main" id="{FE17E54B-D944-20AE-6433-E5A47565B53A}"/>
              </a:ext>
            </a:extLst>
          </p:cNvPr>
          <p:cNvGrpSpPr/>
          <p:nvPr/>
        </p:nvGrpSpPr>
        <p:grpSpPr>
          <a:xfrm>
            <a:off x="5809014" y="3181607"/>
            <a:ext cx="1549774" cy="1053300"/>
            <a:chOff x="4324300" y="3137825"/>
            <a:chExt cx="1549774" cy="1053300"/>
          </a:xfrm>
        </p:grpSpPr>
        <p:sp>
          <p:nvSpPr>
            <p:cNvPr id="87" name="Google Shape;312;p38">
              <a:extLst>
                <a:ext uri="{FF2B5EF4-FFF2-40B4-BE49-F238E27FC236}">
                  <a16:creationId xmlns:a16="http://schemas.microsoft.com/office/drawing/2014/main" id="{7F88596E-FE21-6FAA-3189-0B26308A656A}"/>
                </a:ext>
              </a:extLst>
            </p:cNvPr>
            <p:cNvSpPr/>
            <p:nvPr/>
          </p:nvSpPr>
          <p:spPr>
            <a:xfrm>
              <a:off x="4820774" y="3137825"/>
              <a:ext cx="1053300" cy="1053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13;p38">
              <a:extLst>
                <a:ext uri="{FF2B5EF4-FFF2-40B4-BE49-F238E27FC236}">
                  <a16:creationId xmlns:a16="http://schemas.microsoft.com/office/drawing/2014/main" id="{7B366B83-55CA-AFD4-FC6E-2250ABFF019E}"/>
                </a:ext>
              </a:extLst>
            </p:cNvPr>
            <p:cNvSpPr/>
            <p:nvPr/>
          </p:nvSpPr>
          <p:spPr>
            <a:xfrm rot="5400000">
              <a:off x="4550050" y="3390650"/>
              <a:ext cx="146400" cy="59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328;p38">
            <a:extLst>
              <a:ext uri="{FF2B5EF4-FFF2-40B4-BE49-F238E27FC236}">
                <a16:creationId xmlns:a16="http://schemas.microsoft.com/office/drawing/2014/main" id="{E313A8D3-5A92-22A8-A7DE-5C5B04EA10A2}"/>
              </a:ext>
            </a:extLst>
          </p:cNvPr>
          <p:cNvSpPr txBox="1">
            <a:spLocks/>
          </p:cNvSpPr>
          <p:nvPr/>
        </p:nvSpPr>
        <p:spPr>
          <a:xfrm>
            <a:off x="5898406" y="4221254"/>
            <a:ext cx="184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ontserrat"/>
              <a:buNone/>
            </a:pPr>
            <a:r>
              <a:rPr lang="en-US" altLang="ko-KR" sz="1600" b="1" dirty="0">
                <a:solidFill>
                  <a:schemeClr val="accent3"/>
                </a:solidFill>
              </a:rPr>
              <a:t>Review</a:t>
            </a:r>
            <a:r>
              <a:rPr lang="ko-KR" altLang="en-US" sz="1600" b="1" dirty="0">
                <a:solidFill>
                  <a:schemeClr val="accent3"/>
                </a:solidFill>
              </a:rPr>
              <a:t>테이블</a:t>
            </a:r>
          </a:p>
        </p:txBody>
      </p:sp>
      <p:sp>
        <p:nvSpPr>
          <p:cNvPr id="90" name="Google Shape;316;p38">
            <a:extLst>
              <a:ext uri="{FF2B5EF4-FFF2-40B4-BE49-F238E27FC236}">
                <a16:creationId xmlns:a16="http://schemas.microsoft.com/office/drawing/2014/main" id="{B6F87B6C-E795-458A-BF4F-D9C73DDE3B98}"/>
              </a:ext>
            </a:extLst>
          </p:cNvPr>
          <p:cNvSpPr/>
          <p:nvPr/>
        </p:nvSpPr>
        <p:spPr>
          <a:xfrm>
            <a:off x="6437548" y="3327297"/>
            <a:ext cx="794400" cy="794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" name="Google Shape;308;p38">
            <a:extLst>
              <a:ext uri="{FF2B5EF4-FFF2-40B4-BE49-F238E27FC236}">
                <a16:creationId xmlns:a16="http://schemas.microsoft.com/office/drawing/2014/main" id="{23D2FDF5-1E6E-32F2-2728-9839E6848E7B}"/>
              </a:ext>
            </a:extLst>
          </p:cNvPr>
          <p:cNvGrpSpPr/>
          <p:nvPr/>
        </p:nvGrpSpPr>
        <p:grpSpPr>
          <a:xfrm rot="5400000">
            <a:off x="6081614" y="1330420"/>
            <a:ext cx="1053300" cy="1598500"/>
            <a:chOff x="4813374" y="1592225"/>
            <a:chExt cx="1053300" cy="1598500"/>
          </a:xfrm>
        </p:grpSpPr>
        <p:sp>
          <p:nvSpPr>
            <p:cNvPr id="92" name="Google Shape;309;p38">
              <a:extLst>
                <a:ext uri="{FF2B5EF4-FFF2-40B4-BE49-F238E27FC236}">
                  <a16:creationId xmlns:a16="http://schemas.microsoft.com/office/drawing/2014/main" id="{DA8C6BEB-AA13-8699-E72E-464899A885F1}"/>
                </a:ext>
              </a:extLst>
            </p:cNvPr>
            <p:cNvSpPr/>
            <p:nvPr/>
          </p:nvSpPr>
          <p:spPr>
            <a:xfrm>
              <a:off x="4813374" y="1592225"/>
              <a:ext cx="1053300" cy="1053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10;p38">
              <a:extLst>
                <a:ext uri="{FF2B5EF4-FFF2-40B4-BE49-F238E27FC236}">
                  <a16:creationId xmlns:a16="http://schemas.microsoft.com/office/drawing/2014/main" id="{9C68C692-15EC-B93D-40AE-24CEB6A75B48}"/>
                </a:ext>
              </a:extLst>
            </p:cNvPr>
            <p:cNvSpPr/>
            <p:nvPr/>
          </p:nvSpPr>
          <p:spPr>
            <a:xfrm>
              <a:off x="5281625" y="2592825"/>
              <a:ext cx="146400" cy="59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326;p38">
            <a:extLst>
              <a:ext uri="{FF2B5EF4-FFF2-40B4-BE49-F238E27FC236}">
                <a16:creationId xmlns:a16="http://schemas.microsoft.com/office/drawing/2014/main" id="{EC3AEBD2-58ED-1930-D742-6AA8C2F01B13}"/>
              </a:ext>
            </a:extLst>
          </p:cNvPr>
          <p:cNvSpPr txBox="1">
            <a:spLocks/>
          </p:cNvSpPr>
          <p:nvPr/>
        </p:nvSpPr>
        <p:spPr>
          <a:xfrm>
            <a:off x="5953919" y="1147382"/>
            <a:ext cx="184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ontserrat"/>
              <a:buNone/>
            </a:pPr>
            <a:r>
              <a:rPr lang="en-US" altLang="ko-KR" sz="1600" b="1" dirty="0">
                <a:solidFill>
                  <a:schemeClr val="accent3"/>
                </a:solidFill>
              </a:rPr>
              <a:t>Buy </a:t>
            </a:r>
            <a:r>
              <a:rPr lang="ko-KR" altLang="en-US" sz="1600" b="1" dirty="0">
                <a:solidFill>
                  <a:schemeClr val="accent3"/>
                </a:solidFill>
              </a:rPr>
              <a:t>테이블</a:t>
            </a:r>
          </a:p>
        </p:txBody>
      </p:sp>
      <p:sp>
        <p:nvSpPr>
          <p:cNvPr id="95" name="Google Shape;317;p38">
            <a:extLst>
              <a:ext uri="{FF2B5EF4-FFF2-40B4-BE49-F238E27FC236}">
                <a16:creationId xmlns:a16="http://schemas.microsoft.com/office/drawing/2014/main" id="{1E3DA44C-1593-3CB4-5908-15AB6397C311}"/>
              </a:ext>
            </a:extLst>
          </p:cNvPr>
          <p:cNvSpPr/>
          <p:nvPr/>
        </p:nvSpPr>
        <p:spPr>
          <a:xfrm>
            <a:off x="6480869" y="1733867"/>
            <a:ext cx="794400" cy="794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>
            <a:spLocks noGrp="1"/>
          </p:cNvSpPr>
          <p:nvPr>
            <p:ph type="subTitle" idx="1"/>
          </p:nvPr>
        </p:nvSpPr>
        <p:spPr>
          <a:xfrm>
            <a:off x="5909000" y="599974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Login</a:t>
            </a:r>
            <a:endParaRPr dirty="0"/>
          </a:p>
        </p:txBody>
      </p:sp>
      <p:sp>
        <p:nvSpPr>
          <p:cNvPr id="270" name="Google Shape;270;p35"/>
          <p:cNvSpPr txBox="1">
            <a:spLocks noGrp="1"/>
          </p:cNvSpPr>
          <p:nvPr>
            <p:ph type="subTitle" idx="2"/>
          </p:nvPr>
        </p:nvSpPr>
        <p:spPr>
          <a:xfrm>
            <a:off x="5909000" y="1035316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로그인 기능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Header </a:t>
            </a:r>
            <a:r>
              <a:rPr lang="ko-KR" altLang="en-US" dirty="0"/>
              <a:t>변경 </a:t>
            </a:r>
            <a:endParaRPr dirty="0"/>
          </a:p>
        </p:txBody>
      </p:sp>
      <p:sp>
        <p:nvSpPr>
          <p:cNvPr id="271" name="Google Shape;271;p35"/>
          <p:cNvSpPr txBox="1">
            <a:spLocks noGrp="1"/>
          </p:cNvSpPr>
          <p:nvPr>
            <p:ph type="subTitle" idx="3"/>
          </p:nvPr>
        </p:nvSpPr>
        <p:spPr>
          <a:xfrm>
            <a:off x="5909000" y="2028524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Register</a:t>
            </a:r>
            <a:endParaRPr dirty="0"/>
          </a:p>
        </p:txBody>
      </p:sp>
      <p:sp>
        <p:nvSpPr>
          <p:cNvPr id="272" name="Google Shape;272;p35"/>
          <p:cNvSpPr txBox="1">
            <a:spLocks noGrp="1"/>
          </p:cNvSpPr>
          <p:nvPr>
            <p:ph type="subTitle" idx="4"/>
          </p:nvPr>
        </p:nvSpPr>
        <p:spPr>
          <a:xfrm>
            <a:off x="5909000" y="2445016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회원가입 기능</a:t>
            </a:r>
            <a:endParaRPr dirty="0"/>
          </a:p>
        </p:txBody>
      </p:sp>
      <p:sp>
        <p:nvSpPr>
          <p:cNvPr id="273" name="Google Shape;273;p35"/>
          <p:cNvSpPr txBox="1">
            <a:spLocks noGrp="1"/>
          </p:cNvSpPr>
          <p:nvPr>
            <p:ph type="subTitle" idx="5"/>
          </p:nvPr>
        </p:nvSpPr>
        <p:spPr>
          <a:xfrm>
            <a:off x="5909000" y="3457074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Mypage</a:t>
            </a:r>
            <a:endParaRPr dirty="0"/>
          </a:p>
        </p:txBody>
      </p:sp>
      <p:sp>
        <p:nvSpPr>
          <p:cNvPr id="274" name="Google Shape;274;p35"/>
          <p:cNvSpPr txBox="1">
            <a:spLocks noGrp="1"/>
          </p:cNvSpPr>
          <p:nvPr>
            <p:ph type="subTitle" idx="6"/>
          </p:nvPr>
        </p:nvSpPr>
        <p:spPr>
          <a:xfrm>
            <a:off x="5909000" y="3854716"/>
            <a:ext cx="2448000" cy="1156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-KR" altLang="en-US" dirty="0"/>
              <a:t>쇼핑정보</a:t>
            </a:r>
            <a:endParaRPr lang="en-US" altLang="ko-KR" dirty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-KR" altLang="en-US" dirty="0"/>
              <a:t>활동정보</a:t>
            </a:r>
            <a:endParaRPr lang="en-US" altLang="ko-KR" dirty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-KR" altLang="en-US" dirty="0"/>
              <a:t>나의 정보</a:t>
            </a:r>
            <a:endParaRPr dirty="0"/>
          </a:p>
        </p:txBody>
      </p:sp>
      <p:sp>
        <p:nvSpPr>
          <p:cNvPr id="275" name="Google Shape;275;p35"/>
          <p:cNvSpPr txBox="1">
            <a:spLocks noGrp="1"/>
          </p:cNvSpPr>
          <p:nvPr>
            <p:ph type="title"/>
          </p:nvPr>
        </p:nvSpPr>
        <p:spPr>
          <a:xfrm>
            <a:off x="994675" y="1535675"/>
            <a:ext cx="2700900" cy="23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76" name="Google Shape;276;p35"/>
          <p:cNvSpPr txBox="1">
            <a:spLocks noGrp="1"/>
          </p:cNvSpPr>
          <p:nvPr>
            <p:ph type="title" idx="4294967295"/>
          </p:nvPr>
        </p:nvSpPr>
        <p:spPr>
          <a:xfrm>
            <a:off x="4887550" y="724100"/>
            <a:ext cx="8211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277" name="Google Shape;277;p35"/>
          <p:cNvSpPr txBox="1">
            <a:spLocks noGrp="1"/>
          </p:cNvSpPr>
          <p:nvPr>
            <p:ph type="title" idx="4294967295"/>
          </p:nvPr>
        </p:nvSpPr>
        <p:spPr>
          <a:xfrm>
            <a:off x="4887550" y="2129138"/>
            <a:ext cx="8211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278" name="Google Shape;278;p35"/>
          <p:cNvSpPr txBox="1">
            <a:spLocks noGrp="1"/>
          </p:cNvSpPr>
          <p:nvPr>
            <p:ph type="title" idx="4294967295"/>
          </p:nvPr>
        </p:nvSpPr>
        <p:spPr>
          <a:xfrm>
            <a:off x="4887550" y="3534188"/>
            <a:ext cx="8211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279" name="Google Shape;279;p35"/>
          <p:cNvSpPr/>
          <p:nvPr/>
        </p:nvSpPr>
        <p:spPr>
          <a:xfrm>
            <a:off x="4887550" y="2129127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5"/>
          <p:cNvSpPr/>
          <p:nvPr/>
        </p:nvSpPr>
        <p:spPr>
          <a:xfrm>
            <a:off x="4887550" y="717173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FBB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5"/>
          <p:cNvSpPr/>
          <p:nvPr/>
        </p:nvSpPr>
        <p:spPr>
          <a:xfrm>
            <a:off x="4887550" y="3534176"/>
            <a:ext cx="821100" cy="821100"/>
          </a:xfrm>
          <a:prstGeom prst="round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5"/>
          <p:cNvSpPr txBox="1">
            <a:spLocks noGrp="1"/>
          </p:cNvSpPr>
          <p:nvPr>
            <p:ph type="title" idx="4294967295"/>
          </p:nvPr>
        </p:nvSpPr>
        <p:spPr>
          <a:xfrm>
            <a:off x="4887550" y="834450"/>
            <a:ext cx="821100" cy="6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283" name="Google Shape;283;p35"/>
          <p:cNvSpPr txBox="1">
            <a:spLocks noGrp="1"/>
          </p:cNvSpPr>
          <p:nvPr>
            <p:ph type="title" idx="4294967295"/>
          </p:nvPr>
        </p:nvSpPr>
        <p:spPr>
          <a:xfrm>
            <a:off x="4887550" y="2239538"/>
            <a:ext cx="821100" cy="6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284" name="Google Shape;284;p35"/>
          <p:cNvSpPr txBox="1">
            <a:spLocks noGrp="1"/>
          </p:cNvSpPr>
          <p:nvPr>
            <p:ph type="title" idx="4294967295"/>
          </p:nvPr>
        </p:nvSpPr>
        <p:spPr>
          <a:xfrm>
            <a:off x="4887550" y="3644646"/>
            <a:ext cx="821100" cy="6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0" name="Google Shape;290;p36"/>
          <p:cNvSpPr txBox="1">
            <a:spLocks noGrp="1"/>
          </p:cNvSpPr>
          <p:nvPr>
            <p:ph type="title"/>
          </p:nvPr>
        </p:nvSpPr>
        <p:spPr>
          <a:xfrm>
            <a:off x="4576375" y="1388825"/>
            <a:ext cx="3363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Login</a:t>
            </a:r>
            <a:r>
              <a:rPr lang="en" dirty="0"/>
              <a:t> </a:t>
            </a:r>
            <a:endParaRPr dirty="0"/>
          </a:p>
        </p:txBody>
      </p:sp>
      <p:sp>
        <p:nvSpPr>
          <p:cNvPr id="291" name="Google Shape;291;p36"/>
          <p:cNvSpPr txBox="1">
            <a:spLocks noGrp="1"/>
          </p:cNvSpPr>
          <p:nvPr>
            <p:ph type="subTitle" idx="1"/>
          </p:nvPr>
        </p:nvSpPr>
        <p:spPr>
          <a:xfrm>
            <a:off x="4576375" y="2710824"/>
            <a:ext cx="3363300" cy="1507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-KR" altLang="en-US" dirty="0"/>
              <a:t>로그인 기능</a:t>
            </a:r>
            <a:endParaRPr lang="en-US" altLang="ko-KR" dirty="0"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Header </a:t>
            </a:r>
            <a:r>
              <a:rPr lang="ko-KR" altLang="en-US" dirty="0"/>
              <a:t>변경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1" name="Google Shape;4781;p59"/>
          <p:cNvSpPr txBox="1">
            <a:spLocks noGrp="1"/>
          </p:cNvSpPr>
          <p:nvPr>
            <p:ph type="body" idx="1"/>
          </p:nvPr>
        </p:nvSpPr>
        <p:spPr>
          <a:xfrm>
            <a:off x="702900" y="1152475"/>
            <a:ext cx="533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로그인 기능을 구현한다</a:t>
            </a:r>
            <a:r>
              <a:rPr lang="en-US" altLang="ko-KR" dirty="0"/>
              <a:t>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3"/>
                </a:solidFill>
              </a:rPr>
              <a:t>Login</a:t>
            </a:r>
            <a:endParaRPr lang="nb-NO" sz="1800" dirty="0">
              <a:solidFill>
                <a:schemeClr val="accent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b-NO" sz="1800" dirty="0">
                <a:uFill>
                  <a:noFill/>
                </a:uFill>
                <a:hlinkClick r:id="rId3"/>
              </a:rPr>
              <a:t>DataBase </a:t>
            </a:r>
            <a:r>
              <a:rPr lang="ko-KR" altLang="en-US" sz="1800" dirty="0">
                <a:uFill>
                  <a:noFill/>
                </a:uFill>
                <a:hlinkClick r:id="rId3"/>
              </a:rPr>
              <a:t>에 있는 </a:t>
            </a:r>
            <a:r>
              <a:rPr lang="en-US" altLang="ko-KR" sz="1800" dirty="0">
                <a:uFill>
                  <a:noFill/>
                </a:uFill>
                <a:hlinkClick r:id="rId3"/>
              </a:rPr>
              <a:t>id</a:t>
            </a:r>
            <a:r>
              <a:rPr lang="ko-KR" altLang="en-US" sz="1800" dirty="0">
                <a:uFill>
                  <a:noFill/>
                </a:uFill>
                <a:hlinkClick r:id="rId3"/>
              </a:rPr>
              <a:t>와 </a:t>
            </a:r>
            <a:r>
              <a:rPr lang="en-US" altLang="ko-KR" sz="1800" dirty="0">
                <a:uFill>
                  <a:noFill/>
                </a:uFill>
                <a:hlinkClick r:id="rId3"/>
              </a:rPr>
              <a:t>Password</a:t>
            </a:r>
            <a:r>
              <a:rPr lang="ko-KR" altLang="en-US" sz="1800" dirty="0">
                <a:uFill>
                  <a:noFill/>
                </a:uFill>
                <a:hlinkClick r:id="rId3"/>
              </a:rPr>
              <a:t>를 비교하여 로그인 승인</a:t>
            </a:r>
            <a:endParaRPr lang="en-US"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sz="1800" dirty="0">
                <a:uFill>
                  <a:noFill/>
                </a:uFill>
                <a:hlinkClick r:id="rId4"/>
              </a:rPr>
              <a:t>만약 공백 또는 </a:t>
            </a:r>
            <a:r>
              <a:rPr lang="en-US" altLang="ko-KR" sz="1800" dirty="0">
                <a:uFill>
                  <a:noFill/>
                </a:uFill>
                <a:hlinkClick r:id="rId4"/>
              </a:rPr>
              <a:t>Id,</a:t>
            </a:r>
            <a:r>
              <a:rPr lang="ko-KR" altLang="en-US" sz="1800" dirty="0">
                <a:uFill>
                  <a:noFill/>
                </a:uFill>
                <a:hlinkClick r:id="rId4"/>
              </a:rPr>
              <a:t> </a:t>
            </a:r>
            <a:r>
              <a:rPr lang="en-US" altLang="ko-KR" sz="1800" dirty="0">
                <a:uFill>
                  <a:noFill/>
                </a:uFill>
                <a:hlinkClick r:id="rId4"/>
              </a:rPr>
              <a:t>Password</a:t>
            </a:r>
            <a:r>
              <a:rPr lang="ko-KR" altLang="en-US" sz="1800" dirty="0">
                <a:uFill>
                  <a:noFill/>
                </a:uFill>
                <a:hlinkClick r:id="rId4"/>
              </a:rPr>
              <a:t>가 다를 시 빨간 글씨로 해당 에러를 표시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3"/>
                </a:solidFill>
              </a:rPr>
              <a:t>Header</a:t>
            </a:r>
            <a:endParaRPr sz="1800" b="1" dirty="0">
              <a:solidFill>
                <a:schemeClr val="accent3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-KR" altLang="en-US" sz="1800" dirty="0">
                <a:uFill>
                  <a:noFill/>
                </a:uFill>
                <a:hlinkClick r:id="rId5"/>
              </a:rPr>
              <a:t>비</a:t>
            </a:r>
            <a:r>
              <a:rPr lang="en-US" altLang="ko-KR" sz="1800" dirty="0">
                <a:uFill>
                  <a:noFill/>
                </a:uFill>
                <a:hlinkClick r:id="rId5"/>
              </a:rPr>
              <a:t>Login </a:t>
            </a:r>
            <a:r>
              <a:rPr lang="ko-KR" altLang="en-US" sz="1800" dirty="0">
                <a:uFill>
                  <a:noFill/>
                </a:uFill>
                <a:hlinkClick r:id="rId5"/>
              </a:rPr>
              <a:t>시 </a:t>
            </a:r>
            <a:r>
              <a:rPr lang="en-US" altLang="ko-KR" sz="1800" dirty="0">
                <a:uFill>
                  <a:noFill/>
                </a:uFill>
                <a:hlinkClick r:id="rId5"/>
              </a:rPr>
              <a:t>Login / Register </a:t>
            </a:r>
            <a:r>
              <a:rPr lang="ko-KR" altLang="en-US" sz="1800" dirty="0">
                <a:uFill>
                  <a:noFill/>
                </a:uFill>
                <a:hlinkClick r:id="rId5"/>
              </a:rPr>
              <a:t>로 표시됨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>
                <a:uFill>
                  <a:noFill/>
                </a:uFill>
                <a:hlinkClick r:id="rId6"/>
              </a:rPr>
              <a:t>Login </a:t>
            </a:r>
            <a:r>
              <a:rPr lang="ko-KR" altLang="en-US" sz="1800" dirty="0">
                <a:uFill>
                  <a:noFill/>
                </a:uFill>
                <a:hlinkClick r:id="rId6"/>
              </a:rPr>
              <a:t>시 </a:t>
            </a:r>
            <a:r>
              <a:rPr lang="en-US" altLang="ko-KR" sz="1800" dirty="0">
                <a:uFill>
                  <a:noFill/>
                </a:uFill>
                <a:hlinkClick r:id="rId6"/>
              </a:rPr>
              <a:t>Logout</a:t>
            </a:r>
            <a:r>
              <a:rPr lang="ko-KR" altLang="en-US" sz="1800" dirty="0">
                <a:uFill>
                  <a:noFill/>
                </a:uFill>
                <a:hlinkClick r:id="rId6"/>
              </a:rPr>
              <a:t> </a:t>
            </a:r>
            <a:r>
              <a:rPr lang="en-US" altLang="ko-KR" sz="1800" dirty="0">
                <a:uFill>
                  <a:noFill/>
                </a:uFill>
                <a:hlinkClick r:id="rId6"/>
              </a:rPr>
              <a:t>/ </a:t>
            </a:r>
            <a:r>
              <a:rPr lang="en-US" altLang="ko-KR" sz="1800" dirty="0" err="1">
                <a:uFill>
                  <a:noFill/>
                </a:uFill>
                <a:hlinkClick r:id="rId6"/>
              </a:rPr>
              <a:t>UserName</a:t>
            </a:r>
            <a:r>
              <a:rPr lang="en-US" altLang="ko-KR" sz="1800" dirty="0">
                <a:uFill>
                  <a:noFill/>
                </a:uFill>
                <a:hlinkClick r:id="rId6"/>
              </a:rPr>
              <a:t> </a:t>
            </a:r>
            <a:r>
              <a:rPr lang="ko-KR" altLang="en-US" sz="1800" dirty="0">
                <a:uFill>
                  <a:noFill/>
                </a:uFill>
                <a:hlinkClick r:id="rId6"/>
              </a:rPr>
              <a:t>으로 표시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782" name="Google Shape;4782;p59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3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Login </a:t>
            </a:r>
            <a:r>
              <a:rPr lang="ko-KR" altLang="en-US" dirty="0"/>
              <a:t>구현도 </a:t>
            </a:r>
            <a:endParaRPr dirty="0"/>
          </a:p>
        </p:txBody>
      </p:sp>
      <p:cxnSp>
        <p:nvCxnSpPr>
          <p:cNvPr id="449" name="Google Shape;449;p43"/>
          <p:cNvCxnSpPr>
            <a:cxnSpLocks/>
            <a:stCxn id="456" idx="6"/>
            <a:endCxn id="450" idx="2"/>
          </p:cNvCxnSpPr>
          <p:nvPr/>
        </p:nvCxnSpPr>
        <p:spPr>
          <a:xfrm flipV="1">
            <a:off x="6404091" y="2805351"/>
            <a:ext cx="1356625" cy="3229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3" name="Google Shape;453;p43"/>
          <p:cNvSpPr/>
          <p:nvPr/>
        </p:nvSpPr>
        <p:spPr>
          <a:xfrm>
            <a:off x="3419227" y="2356188"/>
            <a:ext cx="974700" cy="97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3"/>
          <p:cNvSpPr/>
          <p:nvPr/>
        </p:nvSpPr>
        <p:spPr>
          <a:xfrm>
            <a:off x="3543581" y="2480530"/>
            <a:ext cx="726000" cy="726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43"/>
          <p:cNvGrpSpPr/>
          <p:nvPr/>
        </p:nvGrpSpPr>
        <p:grpSpPr>
          <a:xfrm>
            <a:off x="5430785" y="2350997"/>
            <a:ext cx="973306" cy="973306"/>
            <a:chOff x="4426818" y="2440153"/>
            <a:chExt cx="225600" cy="225600"/>
          </a:xfrm>
        </p:grpSpPr>
        <p:sp>
          <p:nvSpPr>
            <p:cNvPr id="456" name="Google Shape;456;p43"/>
            <p:cNvSpPr/>
            <p:nvPr/>
          </p:nvSpPr>
          <p:spPr>
            <a:xfrm>
              <a:off x="4426818" y="2440153"/>
              <a:ext cx="225600" cy="22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4455644" y="2468982"/>
              <a:ext cx="168000" cy="16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43"/>
          <p:cNvGrpSpPr/>
          <p:nvPr/>
        </p:nvGrpSpPr>
        <p:grpSpPr>
          <a:xfrm>
            <a:off x="7636352" y="2318573"/>
            <a:ext cx="973306" cy="973306"/>
            <a:chOff x="4883984" y="2440153"/>
            <a:chExt cx="225600" cy="225600"/>
          </a:xfrm>
        </p:grpSpPr>
        <p:sp>
          <p:nvSpPr>
            <p:cNvPr id="458" name="Google Shape;458;p43"/>
            <p:cNvSpPr/>
            <p:nvPr/>
          </p:nvSpPr>
          <p:spPr>
            <a:xfrm>
              <a:off x="4883984" y="2440153"/>
              <a:ext cx="225600" cy="225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3"/>
            <p:cNvSpPr/>
            <p:nvPr/>
          </p:nvSpPr>
          <p:spPr>
            <a:xfrm>
              <a:off x="4912810" y="2468982"/>
              <a:ext cx="168000" cy="16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43"/>
          <p:cNvSpPr/>
          <p:nvPr/>
        </p:nvSpPr>
        <p:spPr>
          <a:xfrm>
            <a:off x="1491399" y="3957891"/>
            <a:ext cx="973499" cy="9738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43"/>
          <p:cNvSpPr/>
          <p:nvPr/>
        </p:nvSpPr>
        <p:spPr>
          <a:xfrm>
            <a:off x="1615783" y="4082288"/>
            <a:ext cx="725056" cy="72505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1" name="Google Shape;461;p43"/>
          <p:cNvSpPr txBox="1">
            <a:spLocks noGrp="1"/>
          </p:cNvSpPr>
          <p:nvPr>
            <p:ph type="subTitle" idx="4294967295"/>
          </p:nvPr>
        </p:nvSpPr>
        <p:spPr>
          <a:xfrm>
            <a:off x="1600976" y="4234817"/>
            <a:ext cx="803058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chemeClr val="accent3"/>
                </a:solidFill>
              </a:rPr>
              <a:t>Login</a:t>
            </a:r>
            <a:endParaRPr sz="1600" b="1" dirty="0">
              <a:solidFill>
                <a:schemeClr val="accent3"/>
              </a:solidFill>
            </a:endParaRPr>
          </a:p>
        </p:txBody>
      </p:sp>
      <p:sp>
        <p:nvSpPr>
          <p:cNvPr id="463" name="Google Shape;463;p43"/>
          <p:cNvSpPr txBox="1">
            <a:spLocks noGrp="1"/>
          </p:cNvSpPr>
          <p:nvPr>
            <p:ph type="subTitle" idx="4294967295"/>
          </p:nvPr>
        </p:nvSpPr>
        <p:spPr>
          <a:xfrm>
            <a:off x="2993869" y="3475141"/>
            <a:ext cx="18438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chemeClr val="accent3"/>
                </a:solidFill>
              </a:rPr>
              <a:t>ID,</a:t>
            </a:r>
            <a:r>
              <a:rPr lang="ko-KR" altLang="en-US" sz="1600" b="1" dirty="0">
                <a:solidFill>
                  <a:schemeClr val="accent3"/>
                </a:solidFill>
              </a:rPr>
              <a:t> </a:t>
            </a:r>
            <a:r>
              <a:rPr lang="en-US" altLang="ko-KR" sz="1600" b="1" dirty="0">
                <a:solidFill>
                  <a:schemeClr val="accent3"/>
                </a:solidFill>
              </a:rPr>
              <a:t>Password</a:t>
            </a:r>
            <a:r>
              <a:rPr lang="ko-KR" altLang="en-US" sz="1600" b="1" dirty="0">
                <a:solidFill>
                  <a:schemeClr val="accent3"/>
                </a:solidFill>
              </a:rPr>
              <a:t> 체크</a:t>
            </a:r>
            <a:endParaRPr sz="1600" b="1" dirty="0">
              <a:solidFill>
                <a:schemeClr val="accent3"/>
              </a:solidFill>
            </a:endParaRPr>
          </a:p>
        </p:txBody>
      </p:sp>
      <p:sp>
        <p:nvSpPr>
          <p:cNvPr id="465" name="Google Shape;465;p43"/>
          <p:cNvSpPr txBox="1">
            <a:spLocks noGrp="1"/>
          </p:cNvSpPr>
          <p:nvPr>
            <p:ph type="subTitle" idx="4294967295"/>
          </p:nvPr>
        </p:nvSpPr>
        <p:spPr>
          <a:xfrm>
            <a:off x="4976480" y="3389192"/>
            <a:ext cx="18438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조건만족</a:t>
            </a:r>
            <a:endParaRPr sz="1600" b="1" dirty="0">
              <a:solidFill>
                <a:schemeClr val="accent3"/>
              </a:solidFill>
            </a:endParaRPr>
          </a:p>
        </p:txBody>
      </p:sp>
      <p:sp>
        <p:nvSpPr>
          <p:cNvPr id="467" name="Google Shape;467;p43"/>
          <p:cNvSpPr txBox="1">
            <a:spLocks noGrp="1"/>
          </p:cNvSpPr>
          <p:nvPr>
            <p:ph type="subTitle" idx="4294967295"/>
          </p:nvPr>
        </p:nvSpPr>
        <p:spPr>
          <a:xfrm>
            <a:off x="7200474" y="3436826"/>
            <a:ext cx="18438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로그인 성공</a:t>
            </a:r>
            <a:endParaRPr sz="1600" b="1" dirty="0">
              <a:solidFill>
                <a:schemeClr val="accent3"/>
              </a:solidFill>
            </a:endParaRPr>
          </a:p>
        </p:txBody>
      </p:sp>
      <p:sp>
        <p:nvSpPr>
          <p:cNvPr id="69" name="Google Shape;452;p43">
            <a:extLst>
              <a:ext uri="{FF2B5EF4-FFF2-40B4-BE49-F238E27FC236}">
                <a16:creationId xmlns:a16="http://schemas.microsoft.com/office/drawing/2014/main" id="{55195F4F-824E-A360-F46E-259E1195CC17}"/>
              </a:ext>
            </a:extLst>
          </p:cNvPr>
          <p:cNvSpPr/>
          <p:nvPr/>
        </p:nvSpPr>
        <p:spPr>
          <a:xfrm>
            <a:off x="1515783" y="1006304"/>
            <a:ext cx="973499" cy="9738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60;p43">
            <a:extLst>
              <a:ext uri="{FF2B5EF4-FFF2-40B4-BE49-F238E27FC236}">
                <a16:creationId xmlns:a16="http://schemas.microsoft.com/office/drawing/2014/main" id="{E7DE418F-28C2-57F5-F13A-928A83B48225}"/>
              </a:ext>
            </a:extLst>
          </p:cNvPr>
          <p:cNvSpPr/>
          <p:nvPr/>
        </p:nvSpPr>
        <p:spPr>
          <a:xfrm>
            <a:off x="1645397" y="1130701"/>
            <a:ext cx="725056" cy="72505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461;p43">
            <a:extLst>
              <a:ext uri="{FF2B5EF4-FFF2-40B4-BE49-F238E27FC236}">
                <a16:creationId xmlns:a16="http://schemas.microsoft.com/office/drawing/2014/main" id="{7EE7B788-B8CA-988D-6F6E-1861AA8F333C}"/>
              </a:ext>
            </a:extLst>
          </p:cNvPr>
          <p:cNvSpPr txBox="1">
            <a:spLocks/>
          </p:cNvSpPr>
          <p:nvPr/>
        </p:nvSpPr>
        <p:spPr>
          <a:xfrm>
            <a:off x="1510528" y="1305047"/>
            <a:ext cx="1041949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ontserrat"/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비</a:t>
            </a:r>
            <a:r>
              <a:rPr lang="en-US" sz="1600" b="1" dirty="0">
                <a:solidFill>
                  <a:schemeClr val="accent3"/>
                </a:solidFill>
              </a:rPr>
              <a:t>Login</a:t>
            </a:r>
          </a:p>
        </p:txBody>
      </p:sp>
      <p:sp>
        <p:nvSpPr>
          <p:cNvPr id="72" name="Google Shape;453;p43">
            <a:extLst>
              <a:ext uri="{FF2B5EF4-FFF2-40B4-BE49-F238E27FC236}">
                <a16:creationId xmlns:a16="http://schemas.microsoft.com/office/drawing/2014/main" id="{718D7074-C389-BFD6-93CF-4CD0F60309DA}"/>
              </a:ext>
            </a:extLst>
          </p:cNvPr>
          <p:cNvSpPr/>
          <p:nvPr/>
        </p:nvSpPr>
        <p:spPr>
          <a:xfrm>
            <a:off x="168063" y="2474358"/>
            <a:ext cx="974700" cy="97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454;p43">
            <a:extLst>
              <a:ext uri="{FF2B5EF4-FFF2-40B4-BE49-F238E27FC236}">
                <a16:creationId xmlns:a16="http://schemas.microsoft.com/office/drawing/2014/main" id="{882F7CF7-A2C2-A293-A1C2-F3A529331F8E}"/>
              </a:ext>
            </a:extLst>
          </p:cNvPr>
          <p:cNvSpPr/>
          <p:nvPr/>
        </p:nvSpPr>
        <p:spPr>
          <a:xfrm>
            <a:off x="292413" y="2601745"/>
            <a:ext cx="726000" cy="726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463;p43">
            <a:extLst>
              <a:ext uri="{FF2B5EF4-FFF2-40B4-BE49-F238E27FC236}">
                <a16:creationId xmlns:a16="http://schemas.microsoft.com/office/drawing/2014/main" id="{C7017006-4F2D-A1EA-31D3-A2FBE12D9E3A}"/>
              </a:ext>
            </a:extLst>
          </p:cNvPr>
          <p:cNvSpPr txBox="1">
            <a:spLocks/>
          </p:cNvSpPr>
          <p:nvPr/>
        </p:nvSpPr>
        <p:spPr>
          <a:xfrm>
            <a:off x="-304504" y="2762099"/>
            <a:ext cx="18438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ontserrat"/>
              <a:buNone/>
            </a:pPr>
            <a:r>
              <a:rPr lang="en-US" altLang="ko-KR" sz="1600" b="1" dirty="0">
                <a:solidFill>
                  <a:schemeClr val="accent3"/>
                </a:solidFill>
              </a:rPr>
              <a:t>HOME</a:t>
            </a:r>
            <a:endParaRPr lang="ko-KR" altLang="en-US" sz="1600" b="1" dirty="0">
              <a:solidFill>
                <a:schemeClr val="accent3"/>
              </a:solidFill>
            </a:endParaRPr>
          </a:p>
        </p:txBody>
      </p:sp>
      <p:cxnSp>
        <p:nvCxnSpPr>
          <p:cNvPr id="84" name="Google Shape;449;p43">
            <a:extLst>
              <a:ext uri="{FF2B5EF4-FFF2-40B4-BE49-F238E27FC236}">
                <a16:creationId xmlns:a16="http://schemas.microsoft.com/office/drawing/2014/main" id="{55BFD910-90E8-093B-73FA-5D233D6AC3EE}"/>
              </a:ext>
            </a:extLst>
          </p:cNvPr>
          <p:cNvCxnSpPr>
            <a:cxnSpLocks/>
            <a:stCxn id="453" idx="6"/>
            <a:endCxn id="456" idx="2"/>
          </p:cNvCxnSpPr>
          <p:nvPr/>
        </p:nvCxnSpPr>
        <p:spPr>
          <a:xfrm flipV="1">
            <a:off x="4393927" y="2837650"/>
            <a:ext cx="1036858" cy="588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449;p43">
            <a:extLst>
              <a:ext uri="{FF2B5EF4-FFF2-40B4-BE49-F238E27FC236}">
                <a16:creationId xmlns:a16="http://schemas.microsoft.com/office/drawing/2014/main" id="{90EF3B67-9483-3E45-CEF7-E582D3C83545}"/>
              </a:ext>
            </a:extLst>
          </p:cNvPr>
          <p:cNvCxnSpPr>
            <a:cxnSpLocks/>
            <a:stCxn id="452" idx="6"/>
            <a:endCxn id="453" idx="2"/>
          </p:cNvCxnSpPr>
          <p:nvPr/>
        </p:nvCxnSpPr>
        <p:spPr>
          <a:xfrm flipV="1">
            <a:off x="2464898" y="2843538"/>
            <a:ext cx="954329" cy="160128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449;p43">
            <a:extLst>
              <a:ext uri="{FF2B5EF4-FFF2-40B4-BE49-F238E27FC236}">
                <a16:creationId xmlns:a16="http://schemas.microsoft.com/office/drawing/2014/main" id="{2AFE60A4-6F13-FD6D-3839-713C84B5329F}"/>
              </a:ext>
            </a:extLst>
          </p:cNvPr>
          <p:cNvCxnSpPr>
            <a:cxnSpLocks/>
            <a:stCxn id="72" idx="4"/>
            <a:endCxn id="452" idx="2"/>
          </p:cNvCxnSpPr>
          <p:nvPr/>
        </p:nvCxnSpPr>
        <p:spPr>
          <a:xfrm>
            <a:off x="655413" y="3449058"/>
            <a:ext cx="835986" cy="9957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449;p43">
            <a:extLst>
              <a:ext uri="{FF2B5EF4-FFF2-40B4-BE49-F238E27FC236}">
                <a16:creationId xmlns:a16="http://schemas.microsoft.com/office/drawing/2014/main" id="{4C23E706-A216-089B-2E37-550732678A01}"/>
              </a:ext>
            </a:extLst>
          </p:cNvPr>
          <p:cNvCxnSpPr>
            <a:cxnSpLocks/>
            <a:stCxn id="71" idx="1"/>
            <a:endCxn id="72" idx="0"/>
          </p:cNvCxnSpPr>
          <p:nvPr/>
        </p:nvCxnSpPr>
        <p:spPr>
          <a:xfrm flipH="1">
            <a:off x="655413" y="1558097"/>
            <a:ext cx="855115" cy="91626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9737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90" name="Google Shape;290;p36"/>
          <p:cNvSpPr txBox="1">
            <a:spLocks noGrp="1"/>
          </p:cNvSpPr>
          <p:nvPr>
            <p:ph type="title"/>
          </p:nvPr>
        </p:nvSpPr>
        <p:spPr>
          <a:xfrm>
            <a:off x="4576375" y="1388825"/>
            <a:ext cx="3363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Register</a:t>
            </a:r>
            <a:r>
              <a:rPr lang="en" dirty="0"/>
              <a:t> </a:t>
            </a:r>
            <a:endParaRPr dirty="0"/>
          </a:p>
        </p:txBody>
      </p:sp>
      <p:sp>
        <p:nvSpPr>
          <p:cNvPr id="291" name="Google Shape;291;p36"/>
          <p:cNvSpPr txBox="1">
            <a:spLocks noGrp="1"/>
          </p:cNvSpPr>
          <p:nvPr>
            <p:ph type="subTitle" idx="1"/>
          </p:nvPr>
        </p:nvSpPr>
        <p:spPr>
          <a:xfrm>
            <a:off x="4576375" y="2710824"/>
            <a:ext cx="3363300" cy="1507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ko-KR" dirty="0"/>
              <a:t>AJAX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-KR" altLang="en-US" dirty="0" err="1"/>
              <a:t>정규식</a:t>
            </a:r>
            <a:r>
              <a:rPr lang="ko-KR" altLang="en-US" dirty="0"/>
              <a:t> 사용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74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1" name="Google Shape;4781;p59"/>
          <p:cNvSpPr txBox="1">
            <a:spLocks noGrp="1"/>
          </p:cNvSpPr>
          <p:nvPr>
            <p:ph type="body" idx="1"/>
          </p:nvPr>
        </p:nvSpPr>
        <p:spPr>
          <a:xfrm>
            <a:off x="654132" y="1250011"/>
            <a:ext cx="733162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600" dirty="0"/>
              <a:t>회원가입 기능을 구현한다</a:t>
            </a:r>
            <a:r>
              <a:rPr lang="en-US" altLang="ko-KR" sz="1600" dirty="0"/>
              <a:t>. 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accent3"/>
                </a:solidFill>
              </a:rPr>
              <a:t>ID</a:t>
            </a:r>
            <a:endParaRPr lang="nb-NO" sz="1600" dirty="0">
              <a:solidFill>
                <a:schemeClr val="accent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b-NO" sz="1600" dirty="0">
                <a:uFill>
                  <a:noFill/>
                </a:uFill>
                <a:hlinkClick r:id="rId3"/>
              </a:rPr>
              <a:t>Ajax</a:t>
            </a:r>
            <a:r>
              <a:rPr lang="ko-KR" altLang="en-US" sz="1600" dirty="0">
                <a:uFill>
                  <a:noFill/>
                </a:uFill>
                <a:hlinkClick r:id="rId3"/>
              </a:rPr>
              <a:t>를 이용해 </a:t>
            </a:r>
            <a:r>
              <a:rPr lang="en-US" altLang="ko-KR" sz="1600" dirty="0" err="1">
                <a:uFill>
                  <a:noFill/>
                </a:uFill>
                <a:hlinkClick r:id="rId3"/>
              </a:rPr>
              <a:t>DataBase</a:t>
            </a:r>
            <a:r>
              <a:rPr lang="ko-KR" altLang="en-US" sz="1600" dirty="0">
                <a:uFill>
                  <a:noFill/>
                </a:uFill>
                <a:hlinkClick r:id="rId3"/>
              </a:rPr>
              <a:t>에 있는 </a:t>
            </a:r>
            <a:r>
              <a:rPr lang="en-US" altLang="ko-KR" sz="1600" dirty="0">
                <a:uFill>
                  <a:noFill/>
                </a:uFill>
                <a:hlinkClick r:id="rId3"/>
              </a:rPr>
              <a:t>id</a:t>
            </a:r>
            <a:r>
              <a:rPr lang="ko-KR" altLang="en-US" sz="1600" dirty="0">
                <a:uFill>
                  <a:noFill/>
                </a:uFill>
                <a:hlinkClick r:id="rId3"/>
              </a:rPr>
              <a:t>와 비교한다</a:t>
            </a:r>
            <a:r>
              <a:rPr lang="en-US" altLang="ko-KR" sz="1600" dirty="0">
                <a:uFill>
                  <a:noFill/>
                </a:uFill>
                <a:hlinkClick r:id="rId3"/>
              </a:rPr>
              <a:t>. </a:t>
            </a:r>
            <a:r>
              <a:rPr lang="ko-KR" altLang="en-US" sz="1600" dirty="0">
                <a:uFill>
                  <a:noFill/>
                </a:uFill>
                <a:hlinkClick r:id="rId3"/>
              </a:rPr>
              <a:t>존재한다면 해당 아이디를 사용할 수 없다</a:t>
            </a:r>
            <a:r>
              <a:rPr lang="en-US" altLang="ko-KR" sz="1600" dirty="0">
                <a:uFill>
                  <a:noFill/>
                </a:uFill>
                <a:hlinkClick r:id="rId3"/>
              </a:rPr>
              <a:t>. </a:t>
            </a:r>
            <a:endParaRPr lang="en-US" altLang="ko-KR" sz="1600" dirty="0">
              <a:uFill>
                <a:noFill/>
              </a:u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ko-KR" sz="1600" dirty="0">
              <a:uFill>
                <a:noFill/>
              </a:u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accent3"/>
                </a:solidFill>
              </a:rPr>
              <a:t>Password</a:t>
            </a:r>
            <a:endParaRPr sz="1600" b="1" dirty="0">
              <a:solidFill>
                <a:schemeClr val="accent3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-KR" altLang="en-US" sz="1600" dirty="0">
                <a:uFill>
                  <a:noFill/>
                </a:uFill>
                <a:hlinkClick r:id="rId4"/>
              </a:rPr>
              <a:t>조건 </a:t>
            </a:r>
            <a:r>
              <a:rPr lang="en-US" altLang="ko-KR" sz="1600" dirty="0">
                <a:uFill>
                  <a:noFill/>
                </a:uFill>
                <a:hlinkClick r:id="rId4"/>
              </a:rPr>
              <a:t>3</a:t>
            </a:r>
            <a:r>
              <a:rPr lang="ko-KR" altLang="en-US" sz="1600" dirty="0">
                <a:uFill>
                  <a:noFill/>
                </a:uFill>
                <a:hlinkClick r:id="rId4"/>
              </a:rPr>
              <a:t>가지를 만족해야 </a:t>
            </a:r>
            <a:r>
              <a:rPr lang="en-US" altLang="ko-KR" sz="1600" dirty="0">
                <a:uFill>
                  <a:noFill/>
                </a:uFill>
                <a:hlinkClick r:id="rId4"/>
              </a:rPr>
              <a:t>Password</a:t>
            </a:r>
            <a:r>
              <a:rPr lang="ko-KR" altLang="en-US" sz="1600" dirty="0">
                <a:uFill>
                  <a:noFill/>
                </a:uFill>
                <a:hlinkClick r:id="rId4"/>
              </a:rPr>
              <a:t>로 사용할 수 있다</a:t>
            </a:r>
            <a:r>
              <a:rPr lang="en-US" altLang="ko-KR" sz="1600" dirty="0">
                <a:uFill>
                  <a:noFill/>
                </a:uFill>
                <a:hlinkClick r:id="rId4"/>
              </a:rPr>
              <a:t>. ( </a:t>
            </a:r>
            <a:r>
              <a:rPr lang="ko-KR" altLang="en-US" sz="1600" dirty="0" err="1">
                <a:uFill>
                  <a:noFill/>
                </a:uFill>
                <a:hlinkClick r:id="rId4"/>
              </a:rPr>
              <a:t>정규식</a:t>
            </a:r>
            <a:r>
              <a:rPr lang="ko-KR" altLang="en-US" sz="1600" dirty="0">
                <a:uFill>
                  <a:noFill/>
                </a:uFill>
                <a:hlinkClick r:id="rId4"/>
              </a:rPr>
              <a:t> 이용</a:t>
            </a:r>
            <a:r>
              <a:rPr lang="en-US" altLang="ko-KR" sz="1600" dirty="0">
                <a:uFill>
                  <a:noFill/>
                </a:uFill>
                <a:hlinkClick r:id="rId4"/>
              </a:rPr>
              <a:t>) </a:t>
            </a:r>
            <a:endParaRPr lang="en-US" altLang="ko-KR" sz="1600" dirty="0">
              <a:uFill>
                <a:noFill/>
              </a:u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US" altLang="ko-KR" sz="1600" dirty="0">
              <a:uFill>
                <a:noFill/>
              </a:u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600" b="1" dirty="0" err="1">
                <a:solidFill>
                  <a:schemeClr val="accent3"/>
                </a:solidFill>
              </a:rPr>
              <a:t>TelPhone</a:t>
            </a:r>
            <a:endParaRPr lang="ko-KR" altLang="en-US" sz="1600" b="1" dirty="0">
              <a:solidFill>
                <a:schemeClr val="accent3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altLang="ko-KR" sz="1600" dirty="0">
                <a:uFill>
                  <a:noFill/>
                </a:uFill>
                <a:hlinkClick r:id="rId4"/>
              </a:rPr>
              <a:t>13</a:t>
            </a:r>
            <a:r>
              <a:rPr lang="ko-KR" altLang="en-US" sz="1600" dirty="0">
                <a:uFill>
                  <a:noFill/>
                </a:uFill>
                <a:hlinkClick r:id="rId4"/>
              </a:rPr>
              <a:t>자리의 </a:t>
            </a:r>
            <a:r>
              <a:rPr lang="en-US" altLang="ko-KR" sz="1600" dirty="0">
                <a:uFill>
                  <a:noFill/>
                </a:uFill>
                <a:hlinkClick r:id="rId4"/>
              </a:rPr>
              <a:t>010-1234-5678 </a:t>
            </a:r>
            <a:r>
              <a:rPr lang="ko-KR" altLang="en-US" sz="1600" dirty="0">
                <a:uFill>
                  <a:noFill/>
                </a:uFill>
                <a:hlinkClick r:id="rId4"/>
              </a:rPr>
              <a:t>형식만 사용 가능 </a:t>
            </a:r>
            <a:r>
              <a:rPr lang="en-US" altLang="ko-KR" sz="1600" dirty="0">
                <a:uFill>
                  <a:noFill/>
                </a:uFill>
                <a:hlinkClick r:id="rId4"/>
              </a:rPr>
              <a:t>( </a:t>
            </a:r>
            <a:r>
              <a:rPr lang="ko-KR" altLang="en-US" sz="1600" dirty="0" err="1">
                <a:uFill>
                  <a:noFill/>
                </a:uFill>
                <a:hlinkClick r:id="rId4"/>
              </a:rPr>
              <a:t>정규식</a:t>
            </a:r>
            <a:r>
              <a:rPr lang="ko-KR" altLang="en-US" sz="1600" dirty="0">
                <a:uFill>
                  <a:noFill/>
                </a:uFill>
                <a:hlinkClick r:id="rId4"/>
              </a:rPr>
              <a:t> 이용</a:t>
            </a:r>
            <a:r>
              <a:rPr lang="en-US" altLang="ko-KR" sz="1600" dirty="0">
                <a:uFill>
                  <a:noFill/>
                </a:uFill>
                <a:hlinkClick r:id="rId4"/>
              </a:rPr>
              <a:t>) </a:t>
            </a:r>
            <a:endParaRPr lang="ko-KR" altLang="en-US" sz="1600" dirty="0">
              <a:uFill>
                <a:noFill/>
              </a:u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ko-KR" altLang="en-US" sz="1600" dirty="0"/>
          </a:p>
        </p:txBody>
      </p:sp>
      <p:sp>
        <p:nvSpPr>
          <p:cNvPr id="4782" name="Google Shape;4782;p59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Register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225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3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Register </a:t>
            </a:r>
            <a:r>
              <a:rPr lang="ko-KR" altLang="en-US" dirty="0"/>
              <a:t>구현도 </a:t>
            </a:r>
            <a:endParaRPr dirty="0"/>
          </a:p>
        </p:txBody>
      </p:sp>
      <p:sp>
        <p:nvSpPr>
          <p:cNvPr id="453" name="Google Shape;453;p43"/>
          <p:cNvSpPr/>
          <p:nvPr/>
        </p:nvSpPr>
        <p:spPr>
          <a:xfrm>
            <a:off x="5714730" y="2240137"/>
            <a:ext cx="974700" cy="97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3"/>
          <p:cNvSpPr/>
          <p:nvPr/>
        </p:nvSpPr>
        <p:spPr>
          <a:xfrm>
            <a:off x="5839084" y="2364479"/>
            <a:ext cx="726000" cy="726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3"/>
          <p:cNvSpPr/>
          <p:nvPr/>
        </p:nvSpPr>
        <p:spPr>
          <a:xfrm>
            <a:off x="4244000" y="1087599"/>
            <a:ext cx="973306" cy="973306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rgbClr val="BAC8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3"/>
          <p:cNvSpPr/>
          <p:nvPr/>
        </p:nvSpPr>
        <p:spPr>
          <a:xfrm>
            <a:off x="4368364" y="1211976"/>
            <a:ext cx="724802" cy="72480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3"/>
          <p:cNvSpPr/>
          <p:nvPr/>
        </p:nvSpPr>
        <p:spPr>
          <a:xfrm>
            <a:off x="2286367" y="2259710"/>
            <a:ext cx="973306" cy="9733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3"/>
          <p:cNvSpPr/>
          <p:nvPr/>
        </p:nvSpPr>
        <p:spPr>
          <a:xfrm>
            <a:off x="2410731" y="2384087"/>
            <a:ext cx="724802" cy="72480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3"/>
          <p:cNvSpPr/>
          <p:nvPr/>
        </p:nvSpPr>
        <p:spPr>
          <a:xfrm>
            <a:off x="4243396" y="3612090"/>
            <a:ext cx="973499" cy="9738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43"/>
          <p:cNvSpPr/>
          <p:nvPr/>
        </p:nvSpPr>
        <p:spPr>
          <a:xfrm>
            <a:off x="4367780" y="3736487"/>
            <a:ext cx="725056" cy="72505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1" name="Google Shape;461;p43"/>
          <p:cNvSpPr txBox="1">
            <a:spLocks noGrp="1"/>
          </p:cNvSpPr>
          <p:nvPr>
            <p:ph type="subTitle" idx="4294967295"/>
          </p:nvPr>
        </p:nvSpPr>
        <p:spPr>
          <a:xfrm>
            <a:off x="4328016" y="3880651"/>
            <a:ext cx="803058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chemeClr val="accent3"/>
                </a:solidFill>
              </a:rPr>
              <a:t>ID</a:t>
            </a:r>
            <a:endParaRPr sz="1600" b="1" dirty="0">
              <a:solidFill>
                <a:schemeClr val="accent3"/>
              </a:solidFill>
            </a:endParaRPr>
          </a:p>
        </p:txBody>
      </p:sp>
      <p:sp>
        <p:nvSpPr>
          <p:cNvPr id="463" name="Google Shape;463;p43"/>
          <p:cNvSpPr txBox="1">
            <a:spLocks noGrp="1"/>
          </p:cNvSpPr>
          <p:nvPr>
            <p:ph type="subTitle" idx="4294967295"/>
          </p:nvPr>
        </p:nvSpPr>
        <p:spPr>
          <a:xfrm>
            <a:off x="5264828" y="2493313"/>
            <a:ext cx="18438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sz="1600" b="1" dirty="0">
                <a:solidFill>
                  <a:schemeClr val="accent3"/>
                </a:solidFill>
              </a:rPr>
              <a:t>Password</a:t>
            </a:r>
            <a:endParaRPr sz="1600" b="1" dirty="0">
              <a:solidFill>
                <a:schemeClr val="accent3"/>
              </a:solidFill>
            </a:endParaRPr>
          </a:p>
        </p:txBody>
      </p:sp>
      <p:sp>
        <p:nvSpPr>
          <p:cNvPr id="465" name="Google Shape;465;p43"/>
          <p:cNvSpPr txBox="1">
            <a:spLocks noGrp="1"/>
          </p:cNvSpPr>
          <p:nvPr>
            <p:ph type="subTitle" idx="4294967295"/>
          </p:nvPr>
        </p:nvSpPr>
        <p:spPr>
          <a:xfrm>
            <a:off x="3865687" y="1301111"/>
            <a:ext cx="18438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sz="1600" b="1" dirty="0" err="1">
                <a:solidFill>
                  <a:schemeClr val="accent3"/>
                </a:solidFill>
              </a:rPr>
              <a:t>TelPhone</a:t>
            </a:r>
            <a:endParaRPr sz="1600" b="1" dirty="0">
              <a:solidFill>
                <a:schemeClr val="accent3"/>
              </a:solidFill>
            </a:endParaRPr>
          </a:p>
        </p:txBody>
      </p:sp>
      <p:sp>
        <p:nvSpPr>
          <p:cNvPr id="467" name="Google Shape;467;p43"/>
          <p:cNvSpPr txBox="1">
            <a:spLocks noGrp="1"/>
          </p:cNvSpPr>
          <p:nvPr>
            <p:ph type="subTitle" idx="4294967295"/>
          </p:nvPr>
        </p:nvSpPr>
        <p:spPr>
          <a:xfrm>
            <a:off x="1813042" y="2510206"/>
            <a:ext cx="18438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조건</a:t>
            </a:r>
            <a:endParaRPr sz="1600" b="1" dirty="0">
              <a:solidFill>
                <a:schemeClr val="accent3"/>
              </a:solidFill>
            </a:endParaRPr>
          </a:p>
        </p:txBody>
      </p:sp>
      <p:sp>
        <p:nvSpPr>
          <p:cNvPr id="72" name="Google Shape;453;p43">
            <a:extLst>
              <a:ext uri="{FF2B5EF4-FFF2-40B4-BE49-F238E27FC236}">
                <a16:creationId xmlns:a16="http://schemas.microsoft.com/office/drawing/2014/main" id="{718D7074-C389-BFD6-93CF-4CD0F60309DA}"/>
              </a:ext>
            </a:extLst>
          </p:cNvPr>
          <p:cNvSpPr/>
          <p:nvPr/>
        </p:nvSpPr>
        <p:spPr>
          <a:xfrm>
            <a:off x="388440" y="2292800"/>
            <a:ext cx="974700" cy="97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454;p43">
            <a:extLst>
              <a:ext uri="{FF2B5EF4-FFF2-40B4-BE49-F238E27FC236}">
                <a16:creationId xmlns:a16="http://schemas.microsoft.com/office/drawing/2014/main" id="{882F7CF7-A2C2-A293-A1C2-F3A529331F8E}"/>
              </a:ext>
            </a:extLst>
          </p:cNvPr>
          <p:cNvSpPr/>
          <p:nvPr/>
        </p:nvSpPr>
        <p:spPr>
          <a:xfrm>
            <a:off x="512790" y="2420187"/>
            <a:ext cx="726000" cy="726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463;p43">
            <a:extLst>
              <a:ext uri="{FF2B5EF4-FFF2-40B4-BE49-F238E27FC236}">
                <a16:creationId xmlns:a16="http://schemas.microsoft.com/office/drawing/2014/main" id="{C7017006-4F2D-A1EA-31D3-A2FBE12D9E3A}"/>
              </a:ext>
            </a:extLst>
          </p:cNvPr>
          <p:cNvSpPr txBox="1">
            <a:spLocks/>
          </p:cNvSpPr>
          <p:nvPr/>
        </p:nvSpPr>
        <p:spPr>
          <a:xfrm>
            <a:off x="-72617" y="3240883"/>
            <a:ext cx="18438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ontserrat"/>
              <a:buNone/>
            </a:pPr>
            <a:r>
              <a:rPr lang="en-US" altLang="ko-KR" sz="1600" b="1" dirty="0">
                <a:solidFill>
                  <a:schemeClr val="accent3"/>
                </a:solidFill>
              </a:rPr>
              <a:t>Register</a:t>
            </a:r>
            <a:endParaRPr lang="ko-KR" altLang="en-US" sz="1600" b="1" dirty="0">
              <a:solidFill>
                <a:schemeClr val="accent3"/>
              </a:solidFill>
            </a:endParaRPr>
          </a:p>
        </p:txBody>
      </p:sp>
      <p:cxnSp>
        <p:nvCxnSpPr>
          <p:cNvPr id="30" name="Google Shape;449;p43">
            <a:extLst>
              <a:ext uri="{FF2B5EF4-FFF2-40B4-BE49-F238E27FC236}">
                <a16:creationId xmlns:a16="http://schemas.microsoft.com/office/drawing/2014/main" id="{E3E31896-1353-4F1B-5F88-066B862F5B6B}"/>
              </a:ext>
            </a:extLst>
          </p:cNvPr>
          <p:cNvCxnSpPr>
            <a:cxnSpLocks/>
            <a:stCxn id="458" idx="7"/>
            <a:endCxn id="456" idx="2"/>
          </p:cNvCxnSpPr>
          <p:nvPr/>
        </p:nvCxnSpPr>
        <p:spPr>
          <a:xfrm flipV="1">
            <a:off x="3117136" y="1574252"/>
            <a:ext cx="1126864" cy="8279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449;p43">
            <a:extLst>
              <a:ext uri="{FF2B5EF4-FFF2-40B4-BE49-F238E27FC236}">
                <a16:creationId xmlns:a16="http://schemas.microsoft.com/office/drawing/2014/main" id="{46E4265A-B0A0-6992-8A0A-2213CE49C569}"/>
              </a:ext>
            </a:extLst>
          </p:cNvPr>
          <p:cNvCxnSpPr>
            <a:cxnSpLocks/>
            <a:stCxn id="72" idx="6"/>
            <a:endCxn id="458" idx="2"/>
          </p:cNvCxnSpPr>
          <p:nvPr/>
        </p:nvCxnSpPr>
        <p:spPr>
          <a:xfrm flipV="1">
            <a:off x="1363140" y="2746363"/>
            <a:ext cx="923227" cy="3378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49;p43">
            <a:extLst>
              <a:ext uri="{FF2B5EF4-FFF2-40B4-BE49-F238E27FC236}">
                <a16:creationId xmlns:a16="http://schemas.microsoft.com/office/drawing/2014/main" id="{6247477F-7D94-324E-2E4A-3CA7C7F79757}"/>
              </a:ext>
            </a:extLst>
          </p:cNvPr>
          <p:cNvCxnSpPr>
            <a:cxnSpLocks/>
            <a:stCxn id="458" idx="5"/>
            <a:endCxn id="452" idx="2"/>
          </p:cNvCxnSpPr>
          <p:nvPr/>
        </p:nvCxnSpPr>
        <p:spPr>
          <a:xfrm>
            <a:off x="3117136" y="3090479"/>
            <a:ext cx="1126260" cy="100854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449;p43">
            <a:extLst>
              <a:ext uri="{FF2B5EF4-FFF2-40B4-BE49-F238E27FC236}">
                <a16:creationId xmlns:a16="http://schemas.microsoft.com/office/drawing/2014/main" id="{DFD1D92B-B38E-8A62-9F9D-6DD9557DCEA6}"/>
              </a:ext>
            </a:extLst>
          </p:cNvPr>
          <p:cNvCxnSpPr>
            <a:cxnSpLocks/>
            <a:stCxn id="452" idx="6"/>
            <a:endCxn id="453" idx="4"/>
          </p:cNvCxnSpPr>
          <p:nvPr/>
        </p:nvCxnSpPr>
        <p:spPr>
          <a:xfrm flipV="1">
            <a:off x="5216895" y="3214837"/>
            <a:ext cx="985185" cy="88418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49;p43">
            <a:extLst>
              <a:ext uri="{FF2B5EF4-FFF2-40B4-BE49-F238E27FC236}">
                <a16:creationId xmlns:a16="http://schemas.microsoft.com/office/drawing/2014/main" id="{BFB075D5-9C35-0020-8974-A52FAA391DE4}"/>
              </a:ext>
            </a:extLst>
          </p:cNvPr>
          <p:cNvCxnSpPr>
            <a:cxnSpLocks/>
            <a:stCxn id="456" idx="6"/>
            <a:endCxn id="453" idx="0"/>
          </p:cNvCxnSpPr>
          <p:nvPr/>
        </p:nvCxnSpPr>
        <p:spPr>
          <a:xfrm>
            <a:off x="5217306" y="1574252"/>
            <a:ext cx="984774" cy="6658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453;p43">
            <a:extLst>
              <a:ext uri="{FF2B5EF4-FFF2-40B4-BE49-F238E27FC236}">
                <a16:creationId xmlns:a16="http://schemas.microsoft.com/office/drawing/2014/main" id="{92D8F017-FB9A-8C22-8CAA-A39075E6AF3C}"/>
              </a:ext>
            </a:extLst>
          </p:cNvPr>
          <p:cNvSpPr/>
          <p:nvPr/>
        </p:nvSpPr>
        <p:spPr>
          <a:xfrm>
            <a:off x="7611158" y="2237092"/>
            <a:ext cx="974700" cy="97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454;p43">
            <a:extLst>
              <a:ext uri="{FF2B5EF4-FFF2-40B4-BE49-F238E27FC236}">
                <a16:creationId xmlns:a16="http://schemas.microsoft.com/office/drawing/2014/main" id="{C353505D-711F-1ACB-2A92-EDC2E2B2D18F}"/>
              </a:ext>
            </a:extLst>
          </p:cNvPr>
          <p:cNvSpPr/>
          <p:nvPr/>
        </p:nvSpPr>
        <p:spPr>
          <a:xfrm>
            <a:off x="7735508" y="2364479"/>
            <a:ext cx="726000" cy="726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463;p43">
            <a:extLst>
              <a:ext uri="{FF2B5EF4-FFF2-40B4-BE49-F238E27FC236}">
                <a16:creationId xmlns:a16="http://schemas.microsoft.com/office/drawing/2014/main" id="{C11655B5-A862-C3D5-F407-F084828593C0}"/>
              </a:ext>
            </a:extLst>
          </p:cNvPr>
          <p:cNvSpPr txBox="1">
            <a:spLocks/>
          </p:cNvSpPr>
          <p:nvPr/>
        </p:nvSpPr>
        <p:spPr>
          <a:xfrm>
            <a:off x="7150294" y="3169382"/>
            <a:ext cx="18438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ontserrat"/>
              <a:buNone/>
            </a:pPr>
            <a:r>
              <a:rPr lang="en-US" altLang="ko-KR" sz="1600" b="1" dirty="0">
                <a:solidFill>
                  <a:schemeClr val="accent3"/>
                </a:solidFill>
              </a:rPr>
              <a:t>Register </a:t>
            </a:r>
            <a:r>
              <a:rPr lang="ko-KR" altLang="en-US" sz="1600" b="1" dirty="0">
                <a:solidFill>
                  <a:schemeClr val="accent3"/>
                </a:solidFill>
              </a:rPr>
              <a:t>성공</a:t>
            </a:r>
          </a:p>
        </p:txBody>
      </p:sp>
      <p:cxnSp>
        <p:nvCxnSpPr>
          <p:cNvPr id="59" name="Google Shape;449;p43">
            <a:extLst>
              <a:ext uri="{FF2B5EF4-FFF2-40B4-BE49-F238E27FC236}">
                <a16:creationId xmlns:a16="http://schemas.microsoft.com/office/drawing/2014/main" id="{2FA27EBB-A347-28EB-072E-42B4914E5C0F}"/>
              </a:ext>
            </a:extLst>
          </p:cNvPr>
          <p:cNvCxnSpPr>
            <a:cxnSpLocks/>
            <a:stCxn id="453" idx="6"/>
            <a:endCxn id="56" idx="2"/>
          </p:cNvCxnSpPr>
          <p:nvPr/>
        </p:nvCxnSpPr>
        <p:spPr>
          <a:xfrm flipV="1">
            <a:off x="6689430" y="2724442"/>
            <a:ext cx="921728" cy="304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449;p43">
            <a:extLst>
              <a:ext uri="{FF2B5EF4-FFF2-40B4-BE49-F238E27FC236}">
                <a16:creationId xmlns:a16="http://schemas.microsoft.com/office/drawing/2014/main" id="{E586996F-EDC6-96CB-4491-2414BFFDE726}"/>
              </a:ext>
            </a:extLst>
          </p:cNvPr>
          <p:cNvCxnSpPr>
            <a:cxnSpLocks/>
            <a:stCxn id="456" idx="4"/>
            <a:endCxn id="452" idx="0"/>
          </p:cNvCxnSpPr>
          <p:nvPr/>
        </p:nvCxnSpPr>
        <p:spPr>
          <a:xfrm flipH="1">
            <a:off x="4730146" y="2060905"/>
            <a:ext cx="507" cy="15511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449;p43">
            <a:extLst>
              <a:ext uri="{FF2B5EF4-FFF2-40B4-BE49-F238E27FC236}">
                <a16:creationId xmlns:a16="http://schemas.microsoft.com/office/drawing/2014/main" id="{430C18B4-0280-4F24-C836-527A254434C5}"/>
              </a:ext>
            </a:extLst>
          </p:cNvPr>
          <p:cNvCxnSpPr>
            <a:cxnSpLocks/>
            <a:stCxn id="458" idx="6"/>
            <a:endCxn id="453" idx="2"/>
          </p:cNvCxnSpPr>
          <p:nvPr/>
        </p:nvCxnSpPr>
        <p:spPr>
          <a:xfrm flipV="1">
            <a:off x="3259673" y="2727487"/>
            <a:ext cx="2455057" cy="1887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6253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90" name="Google Shape;290;p36"/>
          <p:cNvSpPr txBox="1">
            <a:spLocks noGrp="1"/>
          </p:cNvSpPr>
          <p:nvPr>
            <p:ph type="title"/>
          </p:nvPr>
        </p:nvSpPr>
        <p:spPr>
          <a:xfrm>
            <a:off x="4576375" y="1388825"/>
            <a:ext cx="3363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MyPage</a:t>
            </a:r>
            <a:r>
              <a:rPr lang="en" dirty="0"/>
              <a:t> </a:t>
            </a:r>
            <a:endParaRPr dirty="0"/>
          </a:p>
        </p:txBody>
      </p:sp>
      <p:sp>
        <p:nvSpPr>
          <p:cNvPr id="291" name="Google Shape;291;p36"/>
          <p:cNvSpPr txBox="1">
            <a:spLocks noGrp="1"/>
          </p:cNvSpPr>
          <p:nvPr>
            <p:ph type="subTitle" idx="1"/>
          </p:nvPr>
        </p:nvSpPr>
        <p:spPr>
          <a:xfrm>
            <a:off x="4576375" y="2710824"/>
            <a:ext cx="3363300" cy="1983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-KR" altLang="en-US" dirty="0"/>
              <a:t>쇼핑정보</a:t>
            </a:r>
            <a:r>
              <a:rPr lang="en-US" altLang="ko-KR" dirty="0"/>
              <a:t>(</a:t>
            </a:r>
            <a:r>
              <a:rPr lang="ko-KR" altLang="en-US" dirty="0"/>
              <a:t>주문</a:t>
            </a:r>
            <a:r>
              <a:rPr lang="en-US" altLang="ko-KR" dirty="0"/>
              <a:t>,</a:t>
            </a:r>
            <a:r>
              <a:rPr lang="ko-KR" altLang="en-US" dirty="0"/>
              <a:t>배송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-KR" altLang="en-US" dirty="0"/>
              <a:t>활동정보</a:t>
            </a:r>
            <a:r>
              <a:rPr lang="en-US" altLang="ko-KR" dirty="0"/>
              <a:t>(</a:t>
            </a:r>
            <a:r>
              <a:rPr lang="ko-KR" altLang="en-US" dirty="0"/>
              <a:t>상품리뷰</a:t>
            </a:r>
            <a:r>
              <a:rPr lang="en-US" altLang="ko-KR" dirty="0"/>
              <a:t>,</a:t>
            </a:r>
            <a:r>
              <a:rPr lang="ko-KR" altLang="en-US" dirty="0"/>
              <a:t>구매 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-KR" altLang="en-US" dirty="0"/>
              <a:t>나의정보</a:t>
            </a:r>
            <a:r>
              <a:rPr lang="en-US" altLang="ko-KR" dirty="0"/>
              <a:t>(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 err="1"/>
              <a:t>배송지관리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5104404"/>
      </p:ext>
    </p:extLst>
  </p:cSld>
  <p:clrMapOvr>
    <a:masterClrMapping/>
  </p:clrMapOvr>
</p:sld>
</file>

<file path=ppt/theme/theme1.xml><?xml version="1.0" encoding="utf-8"?>
<a:theme xmlns:a="http://schemas.openxmlformats.org/drawingml/2006/main" name="Livine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595959"/>
      </a:accent4>
      <a:accent5>
        <a:srgbClr val="C2C2C2"/>
      </a:accent5>
      <a:accent6>
        <a:srgbClr val="F2F2F2"/>
      </a:accent6>
      <a:hlink>
        <a:srgbClr val="75C4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243</Words>
  <Application>Microsoft Office PowerPoint</Application>
  <PresentationFormat>화면 슬라이드 쇼(16:9)</PresentationFormat>
  <Paragraphs>81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Montserrat</vt:lpstr>
      <vt:lpstr>Arial</vt:lpstr>
      <vt:lpstr>Livine Meeting by Slidesgo</vt:lpstr>
      <vt:lpstr>안원영</vt:lpstr>
      <vt:lpstr>AGENDA</vt:lpstr>
      <vt:lpstr>01</vt:lpstr>
      <vt:lpstr>Login</vt:lpstr>
      <vt:lpstr>Login 구현도 </vt:lpstr>
      <vt:lpstr>02</vt:lpstr>
      <vt:lpstr>Register</vt:lpstr>
      <vt:lpstr>Register 구현도 </vt:lpstr>
      <vt:lpstr>03</vt:lpstr>
      <vt:lpstr>Mypage</vt:lpstr>
      <vt:lpstr>MyPage구현도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LIVINE MEETING??</dc:title>
  <cp:lastModifiedBy>안원영</cp:lastModifiedBy>
  <cp:revision>49</cp:revision>
  <dcterms:modified xsi:type="dcterms:W3CDTF">2022-06-26T04:15:50Z</dcterms:modified>
</cp:coreProperties>
</file>