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62C9-ADFE-42B6-90E3-2ABA837F0B3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035C-641D-44DE-A5BE-C58E6252DC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왼쪽 테이블을 기준으로</a:t>
            </a:r>
            <a:r>
              <a:rPr lang="en-US" altLang="ko-KR" sz="2000" dirty="0" smtClean="0"/>
              <a:t>join)</a:t>
            </a:r>
            <a:endParaRPr lang="ko-KR" altLang="en-US" sz="2000" dirty="0"/>
          </a:p>
        </p:txBody>
      </p:sp>
      <p:pic>
        <p:nvPicPr>
          <p:cNvPr id="8" name="내용 개체 틀 7" descr="실습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4521" y="1600200"/>
            <a:ext cx="7774958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course_id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로 시작하는 것과 </a:t>
            </a:r>
            <a:r>
              <a:rPr lang="en-US" altLang="ko-KR" sz="2000" dirty="0" smtClean="0"/>
              <a:t>years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2009 </a:t>
            </a:r>
            <a:r>
              <a:rPr lang="ko-KR" altLang="en-US" sz="2000" dirty="0" smtClean="0"/>
              <a:t>인 값의 </a:t>
            </a:r>
            <a:r>
              <a:rPr lang="en-US" altLang="ko-KR" sz="2000" dirty="0" smtClean="0"/>
              <a:t>semester </a:t>
            </a:r>
            <a:r>
              <a:rPr lang="ko-KR" altLang="en-US" sz="2000" dirty="0" smtClean="0"/>
              <a:t>출력 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4" name="내용 개체 틀 3" descr="실습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3869" y="1600200"/>
            <a:ext cx="7136261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</a:t>
            </a:r>
            <a:br>
              <a:rPr lang="en-US" altLang="ko-KR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평균이 </a:t>
            </a:r>
            <a:r>
              <a:rPr lang="en-US" altLang="ko-KR" sz="2000" dirty="0" smtClean="0"/>
              <a:t>70000 </a:t>
            </a:r>
            <a:r>
              <a:rPr lang="ko-KR" altLang="en-US" sz="2000" dirty="0" smtClean="0"/>
              <a:t>보다 높은 컬럼을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dept_name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err="1" smtClean="0"/>
              <a:t>없을경우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없다는구문</a:t>
            </a:r>
            <a:r>
              <a:rPr lang="ko-KR" altLang="en-US" sz="2000" dirty="0" smtClean="0"/>
              <a:t> 출력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4" name="내용 개체 틀 3" descr="실습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5886" y="1600200"/>
            <a:ext cx="7112227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</a:t>
            </a:r>
            <a:br>
              <a:rPr lang="en-US" altLang="ko-KR" dirty="0" smtClean="0"/>
            </a:br>
            <a:r>
              <a:rPr lang="en-US" altLang="ko-KR" sz="2000" dirty="0" smtClean="0"/>
              <a:t>(case </a:t>
            </a:r>
            <a:r>
              <a:rPr lang="ko-KR" altLang="en-US" sz="2000" dirty="0" smtClean="0"/>
              <a:t>구문을 이용한 인상 값 구하기</a:t>
            </a:r>
            <a:r>
              <a:rPr lang="en-US" altLang="ko-KR" sz="2000" dirty="0" smtClean="0"/>
              <a:t>.case</a:t>
            </a:r>
            <a:r>
              <a:rPr lang="ko-KR" altLang="en-US" sz="2000" dirty="0" smtClean="0"/>
              <a:t>옆에 상수 값 계산이라서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 비워 </a:t>
            </a:r>
            <a:r>
              <a:rPr lang="ko-KR" altLang="en-US" sz="2000" dirty="0" err="1" smtClean="0"/>
              <a:t>놔야함</a:t>
            </a:r>
            <a:r>
              <a:rPr lang="en-US" altLang="ko-KR" sz="2000" dirty="0" smtClean="0"/>
              <a:t>.)</a:t>
            </a:r>
            <a:endParaRPr lang="ko-KR" altLang="en-US" sz="2000" dirty="0"/>
          </a:p>
        </p:txBody>
      </p:sp>
      <p:pic>
        <p:nvPicPr>
          <p:cNvPr id="4" name="내용 개체 틀 3" descr="실습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7580" y="1600200"/>
            <a:ext cx="7148840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실습1 (왼쪽 테이블을 기준으로join)</vt:lpstr>
      <vt:lpstr>실습2 (course_id가c로 시작하는 것과 years가 2009 인 값의 semester 출력 )</vt:lpstr>
      <vt:lpstr>실습3 (평균이 70000 보다 높은 컬럼을 name과 dept_name 출력, 없을경우 없다는구문 출력)</vt:lpstr>
      <vt:lpstr>실습4 (case 구문을 이용한 인상 값 구하기.case옆에 상수 값 계산이라서  비워 놔야함.)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실습1 (왼쪽 테이블을 기준으로join)</dc:title>
  <dc:creator>안원영</dc:creator>
  <cp:lastModifiedBy>안원영</cp:lastModifiedBy>
  <cp:revision>4</cp:revision>
  <dcterms:created xsi:type="dcterms:W3CDTF">2019-09-29T14:25:52Z</dcterms:created>
  <dcterms:modified xsi:type="dcterms:W3CDTF">2019-09-29T14:36:05Z</dcterms:modified>
</cp:coreProperties>
</file>