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FBB4-C6CF-4E97-8378-DE9A9DF388EB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863A-A427-414F-8609-89537C294B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주차 과</a:t>
            </a:r>
            <a:r>
              <a:rPr lang="ko-KR" altLang="en-US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20155137</a:t>
            </a:r>
          </a:p>
          <a:p>
            <a:r>
              <a:rPr lang="ko-KR" altLang="en-US" dirty="0" smtClean="0"/>
              <a:t>안원</a:t>
            </a:r>
            <a:r>
              <a:rPr lang="ko-KR" altLang="en-US" dirty="0"/>
              <a:t>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 descr="예제 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76359"/>
            <a:ext cx="4038600" cy="2373644"/>
          </a:xfrm>
        </p:spPr>
      </p:pic>
      <p:pic>
        <p:nvPicPr>
          <p:cNvPr id="7" name="내용 개체 틀 6" descr="예제 1-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274305"/>
            <a:ext cx="4038600" cy="317775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프로시저 만들기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 descr="예제2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46185"/>
            <a:ext cx="4038600" cy="2433993"/>
          </a:xfrm>
        </p:spPr>
      </p:pic>
      <p:pic>
        <p:nvPicPr>
          <p:cNvPr id="6" name="내용 개체 틀 5" descr="예제2-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84682"/>
            <a:ext cx="4038600" cy="23569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트리거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 descr="예제3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31659"/>
            <a:ext cx="4038600" cy="1863045"/>
          </a:xfrm>
        </p:spPr>
      </p:pic>
      <p:pic>
        <p:nvPicPr>
          <p:cNvPr id="6" name="내용 개체 틀 5" descr="예제 3-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93570"/>
            <a:ext cx="4038600" cy="233922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인덱스 예제 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클러스터 만들기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 descr="예제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1587" y="1600200"/>
            <a:ext cx="7680825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인덱스 예제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넌 클러스터 만들기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 descr="예제 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22875"/>
            <a:ext cx="8229600" cy="24806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인덱스 예제 </a:t>
            </a:r>
            <a:r>
              <a:rPr lang="en-US" altLang="ko-KR" dirty="0" smtClean="0"/>
              <a:t>3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smtClean="0"/>
              <a:t>유니크로 넌 클러스터 만들기</a:t>
            </a:r>
            <a:r>
              <a:rPr lang="en-US" altLang="ko-KR" smtClean="0"/>
              <a:t>)</a:t>
            </a:r>
            <a:endParaRPr lang="ko-KR" altLang="en-US" dirty="0"/>
          </a:p>
        </p:txBody>
      </p:sp>
      <p:pic>
        <p:nvPicPr>
          <p:cNvPr id="4" name="내용 개체 틀 3" descr="예제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87101"/>
            <a:ext cx="8229600" cy="295216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화면 슬라이드 쇼(4:3)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기말 1주차 과제</vt:lpstr>
      <vt:lpstr>예제 1 (뷰 만들기)</vt:lpstr>
      <vt:lpstr>예제 2 (프로시저 만들기)</vt:lpstr>
      <vt:lpstr>예제 3 (트리거 만들기)</vt:lpstr>
      <vt:lpstr>인덱스 예제 1 (클러스터 만들기)</vt:lpstr>
      <vt:lpstr>인덱스 예제 2 (넌 클러스터 만들기)</vt:lpstr>
      <vt:lpstr>인덱스 예제 3 (유니크로 넌 클러스터 만들기)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 1주차 과제</dc:title>
  <dc:creator>안원영</dc:creator>
  <cp:lastModifiedBy>안원영</cp:lastModifiedBy>
  <cp:revision>7</cp:revision>
  <dcterms:created xsi:type="dcterms:W3CDTF">2019-10-23T08:25:27Z</dcterms:created>
  <dcterms:modified xsi:type="dcterms:W3CDTF">2019-10-23T08:30:08Z</dcterms:modified>
</cp:coreProperties>
</file>