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7" autoAdjust="0"/>
    <p:restoredTop sz="94660"/>
  </p:normalViewPr>
  <p:slideViewPr>
    <p:cSldViewPr>
      <p:cViewPr>
        <p:scale>
          <a:sx n="100" d="100"/>
          <a:sy n="100" d="100"/>
        </p:scale>
        <p:origin x="-104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F961-3A2E-4D53-BA6B-981E4B63F9E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33ED-5CBD-4042-AD28-C0F51CBC9E1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데이터베이스 기말 </a:t>
            </a:r>
            <a:r>
              <a:rPr lang="en-US" altLang="ko-KR" sz="4000" dirty="0" smtClean="0"/>
              <a:t>3</a:t>
            </a:r>
            <a:r>
              <a:rPr lang="ko-KR" altLang="en-US" sz="4000" dirty="0" smtClean="0"/>
              <a:t>주차 과제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20155137</a:t>
            </a:r>
            <a:br>
              <a:rPr lang="en-US" altLang="ko-KR" dirty="0" smtClean="0"/>
            </a:br>
            <a:r>
              <a:rPr lang="ko-KR" altLang="en-US" dirty="0" smtClean="0"/>
              <a:t>안원영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실습과제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실습1 코드 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4572000" cy="5373216"/>
          </a:xfrm>
        </p:spPr>
      </p:pic>
      <p:pic>
        <p:nvPicPr>
          <p:cNvPr id="6" name="내용 개체 틀 5" descr="실습1 코드 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484784"/>
            <a:ext cx="4495800" cy="537321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실습과제</a:t>
            </a:r>
            <a:r>
              <a:rPr lang="en-US" altLang="ko-KR" dirty="0" smtClean="0"/>
              <a:t>1</a:t>
            </a:r>
            <a:br>
              <a:rPr lang="en-US" altLang="ko-KR" dirty="0" smtClean="0"/>
            </a:br>
            <a:r>
              <a:rPr lang="en-US" altLang="ko-KR" dirty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실습1 결과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19449"/>
            <a:ext cx="9144000" cy="523855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실습과제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내용 개체 틀 4" descr="실습2코드1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5580112" cy="5373216"/>
          </a:xfrm>
        </p:spPr>
      </p:pic>
      <p:pic>
        <p:nvPicPr>
          <p:cNvPr id="6" name="내용 개체 틀 5" descr="코드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580112" y="1412776"/>
            <a:ext cx="3563888" cy="544522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실습과제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 descr="실습2결과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00200"/>
            <a:ext cx="8784976" cy="513375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화면 슬라이드 쇼(4:3)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데이터베이스 기말 3주차 과제</vt:lpstr>
      <vt:lpstr>실습과제1 (코드)</vt:lpstr>
      <vt:lpstr>실습과제1 (결과)</vt:lpstr>
      <vt:lpstr>실습과제2 (코드)</vt:lpstr>
      <vt:lpstr>실습과제2 (결과)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기말 3주차 과제</dc:title>
  <dc:creator>안원영</dc:creator>
  <cp:lastModifiedBy>안원영</cp:lastModifiedBy>
  <cp:revision>4</cp:revision>
  <dcterms:created xsi:type="dcterms:W3CDTF">2019-11-06T09:27:44Z</dcterms:created>
  <dcterms:modified xsi:type="dcterms:W3CDTF">2019-11-06T09:32:18Z</dcterms:modified>
</cp:coreProperties>
</file>