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83" r:id="rId3"/>
    <p:sldId id="285" r:id="rId4"/>
    <p:sldId id="286" r:id="rId5"/>
    <p:sldId id="290" r:id="rId6"/>
    <p:sldId id="287" r:id="rId7"/>
    <p:sldId id="289" r:id="rId8"/>
    <p:sldId id="282" r:id="rId9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84038" autoAdjust="0"/>
  </p:normalViewPr>
  <p:slideViewPr>
    <p:cSldViewPr>
      <p:cViewPr varScale="1">
        <p:scale>
          <a:sx n="66" d="100"/>
          <a:sy n="66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44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 시간에는 </a:t>
            </a:r>
            <a:r>
              <a:rPr lang="en-US" altLang="ko-KR" dirty="0" smtClean="0"/>
              <a:t>2-Tier </a:t>
            </a:r>
            <a:r>
              <a:rPr lang="ko-KR" altLang="en-US" dirty="0" smtClean="0"/>
              <a:t>환경에서 웹 기반의 데이터 베이스 연동 방법을 학습하겠습니다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7ACD6-D357-429E-AF03-E732180C14C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929066"/>
            <a:ext cx="6858000" cy="928694"/>
          </a:xfrm>
        </p:spPr>
        <p:txBody>
          <a:bodyPr/>
          <a:lstStyle/>
          <a:p>
            <a:pPr eaLnBrk="1" hangingPunct="1">
              <a:lnSpc>
                <a:spcPts val="2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와 </a:t>
            </a:r>
            <a:r>
              <a:rPr lang="en-US" altLang="ko-KR" dirty="0" smtClean="0"/>
              <a:t>WEB </a:t>
            </a:r>
            <a:r>
              <a:rPr lang="ko-KR" altLang="en-US" dirty="0" smtClean="0"/>
              <a:t>연동</a:t>
            </a:r>
            <a:endParaRPr lang="ko-KR" altLang="en-US" sz="2600" dirty="0" smtClean="0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87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이번 실습은 </a:t>
            </a:r>
            <a:r>
              <a:rPr lang="en-US" altLang="ko-KR" dirty="0" smtClean="0"/>
              <a:t>Join, View,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각각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JAVA Applet </a:t>
            </a:r>
            <a:r>
              <a:rPr lang="ko-KR" altLang="en-US" dirty="0" smtClean="0"/>
              <a:t>프로그램을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Join, View, </a:t>
            </a:r>
            <a:r>
              <a:rPr lang="en-US" altLang="ko-KR" dirty="0" err="1" smtClean="0"/>
              <a:t>SubQuery</a:t>
            </a:r>
            <a:r>
              <a:rPr lang="ko-KR" altLang="en-US" dirty="0" smtClean="0"/>
              <a:t>를 선택하는 박스를 생성하여 각 결과를 </a:t>
            </a:r>
            <a:r>
              <a:rPr lang="en-US" altLang="ko-KR" dirty="0" smtClean="0"/>
              <a:t>Text Area</a:t>
            </a:r>
            <a:r>
              <a:rPr lang="ko-KR" altLang="en-US" dirty="0" smtClean="0"/>
              <a:t>에 출력하도록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Join, View, </a:t>
            </a:r>
            <a:r>
              <a:rPr lang="en-US" altLang="ko-KR" dirty="0" err="1" smtClean="0"/>
              <a:t>SubQuery</a:t>
            </a:r>
            <a:r>
              <a:rPr lang="ko-KR" altLang="en-US" dirty="0" smtClean="0"/>
              <a:t>는 다음과 같이 결과가 출력 되도록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문을 작성한다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089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Course </a:t>
            </a:r>
            <a:r>
              <a:rPr lang="ko-KR" altLang="en-US" sz="2000" dirty="0"/>
              <a:t>테이블과 </a:t>
            </a:r>
            <a:r>
              <a:rPr lang="en-US" altLang="ko-KR" sz="2000" dirty="0" smtClean="0"/>
              <a:t>section </a:t>
            </a:r>
            <a:r>
              <a:rPr lang="ko-KR" altLang="en-US" sz="2000" dirty="0"/>
              <a:t>테이블의 </a:t>
            </a:r>
            <a:r>
              <a:rPr lang="en-US" altLang="ko-KR" sz="2000" dirty="0"/>
              <a:t>LEFT OUTER </a:t>
            </a:r>
            <a:r>
              <a:rPr lang="en-US" altLang="ko-KR" sz="2000" dirty="0" smtClean="0"/>
              <a:t>JOIN</a:t>
            </a:r>
            <a:r>
              <a:rPr lang="ko-KR" altLang="en-US" sz="2000" dirty="0" smtClean="0"/>
              <a:t> 결과와</a:t>
            </a:r>
            <a:r>
              <a:rPr lang="en-US" altLang="ko-KR" sz="2000" dirty="0" smtClean="0"/>
              <a:t> RIGHT OUTER JOIN</a:t>
            </a:r>
            <a:r>
              <a:rPr lang="ko-KR" altLang="en-US" sz="2000" dirty="0" smtClean="0"/>
              <a:t> 결과를 </a:t>
            </a:r>
            <a:r>
              <a:rPr lang="en-US" altLang="ko-KR" sz="2000" dirty="0" smtClean="0"/>
              <a:t>Text </a:t>
            </a:r>
            <a:r>
              <a:rPr lang="en-US" altLang="ko-KR" sz="2000" dirty="0"/>
              <a:t>Area 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출력 하시오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조건 </a:t>
            </a:r>
            <a:r>
              <a:rPr lang="en-US" altLang="ko-KR" sz="1700" dirty="0" err="1" smtClean="0"/>
              <a:t>Course.course_id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= </a:t>
            </a:r>
            <a:r>
              <a:rPr lang="en-US" altLang="ko-KR" sz="1700" dirty="0" err="1" smtClean="0"/>
              <a:t>Section.course_id</a:t>
            </a:r>
            <a:endParaRPr lang="en-US" altLang="ko-KR" sz="1700" dirty="0" smtClean="0"/>
          </a:p>
          <a:p>
            <a:pPr lvl="1"/>
            <a:endParaRPr lang="en-US" altLang="ko-KR" sz="1700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1012" y="2315012"/>
            <a:ext cx="1685925" cy="3409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5775" y="2315012"/>
            <a:ext cx="1676400" cy="3105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7876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OUTER JOIN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7780" y="572496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 OUTER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4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ko-KR" altLang="en-US" sz="2800" dirty="0" smtClean="0"/>
              <a:t>다음 질의에 해당하는 </a:t>
            </a:r>
            <a:r>
              <a:rPr lang="en-US" altLang="ko-KR" sz="2800" dirty="0" smtClean="0"/>
              <a:t>JOIN </a:t>
            </a:r>
            <a:r>
              <a:rPr lang="ko-KR" altLang="en-US" sz="2800" dirty="0" smtClean="0"/>
              <a:t>결과를 </a:t>
            </a:r>
            <a:r>
              <a:rPr lang="en-US" altLang="ko-KR" sz="2800" dirty="0" smtClean="0"/>
              <a:t>Text Area</a:t>
            </a:r>
            <a:r>
              <a:rPr lang="ko-KR" altLang="en-US" sz="2800" dirty="0" smtClean="0"/>
              <a:t>에 출력 하시오</a:t>
            </a:r>
            <a:r>
              <a:rPr lang="en-US" altLang="ko-KR" sz="2800" dirty="0" smtClean="0"/>
              <a:t>.</a:t>
            </a:r>
          </a:p>
          <a:p>
            <a:pPr marL="457200" indent="-457200"/>
            <a:endParaRPr lang="en-US" altLang="ko-KR" sz="2800" dirty="0" smtClean="0"/>
          </a:p>
          <a:p>
            <a:pPr marL="457200" indent="-457200"/>
            <a:r>
              <a:rPr lang="ko-KR" altLang="en-US" sz="2800" dirty="0" smtClean="0"/>
              <a:t>모든 교수의 목록을 교수의 </a:t>
            </a:r>
            <a:r>
              <a:rPr lang="en-US" altLang="ko-KR" sz="2800" dirty="0" smtClean="0"/>
              <a:t>ID, </a:t>
            </a:r>
            <a:r>
              <a:rPr lang="ko-KR" altLang="en-US" sz="2800" dirty="0" smtClean="0"/>
              <a:t>이름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지금까지 가르친 강의 수를 포함 하시오</a:t>
            </a:r>
            <a:r>
              <a:rPr lang="en-US" altLang="ko-KR" sz="2800" dirty="0" smtClean="0"/>
              <a:t>.</a:t>
            </a:r>
          </a:p>
          <a:p>
            <a:pPr marL="731838" lvl="1" indent="-457200"/>
            <a:r>
              <a:rPr lang="ko-KR" altLang="en-US" sz="2500" dirty="0" smtClean="0"/>
              <a:t>어떤 강의도 하지않은 교수의 강의 수는 </a:t>
            </a:r>
            <a:r>
              <a:rPr lang="en-US" altLang="ko-KR" sz="2500" dirty="0" smtClean="0"/>
              <a:t>0</a:t>
            </a:r>
          </a:p>
          <a:p>
            <a:pPr marL="274638" lvl="1" indent="0">
              <a:buNone/>
            </a:pPr>
            <a:endParaRPr lang="en-US" altLang="ko-KR" sz="25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757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ko-KR" altLang="en-US" sz="2800" dirty="0" smtClean="0"/>
              <a:t>다음 질의에 해당하는 </a:t>
            </a:r>
            <a:r>
              <a:rPr lang="en-US" altLang="ko-KR" sz="2800" dirty="0" smtClean="0"/>
              <a:t>View</a:t>
            </a:r>
            <a:r>
              <a:rPr lang="ko-KR" altLang="en-US" sz="2800" dirty="0" smtClean="0"/>
              <a:t>를 생성하고 </a:t>
            </a:r>
            <a:r>
              <a:rPr lang="en-US" altLang="ko-KR" sz="2800" dirty="0" smtClean="0"/>
              <a:t>View</a:t>
            </a:r>
            <a:r>
              <a:rPr lang="ko-KR" altLang="en-US" sz="2800" dirty="0" smtClean="0"/>
              <a:t>의 내용을 출력하여 </a:t>
            </a:r>
            <a:r>
              <a:rPr lang="en-US" altLang="ko-KR" sz="2800" dirty="0" smtClean="0"/>
              <a:t>Text Area</a:t>
            </a:r>
            <a:r>
              <a:rPr lang="ko-KR" altLang="en-US" sz="2800" dirty="0" smtClean="0"/>
              <a:t>에 출력 하시오</a:t>
            </a:r>
            <a:r>
              <a:rPr lang="en-US" altLang="ko-KR" sz="2800" dirty="0" smtClean="0"/>
              <a:t>.</a:t>
            </a:r>
          </a:p>
          <a:p>
            <a:pPr marL="457200" indent="-457200"/>
            <a:endParaRPr lang="en-US" altLang="ko-KR" sz="2800" dirty="0" smtClean="0"/>
          </a:p>
          <a:p>
            <a:pPr marL="457200" indent="-457200"/>
            <a:r>
              <a:rPr lang="en-US" altLang="ko-KR" sz="2800" dirty="0" smtClean="0"/>
              <a:t>2010</a:t>
            </a:r>
            <a:r>
              <a:rPr lang="ko-KR" altLang="en-US" sz="2800" dirty="0" smtClean="0"/>
              <a:t>년 봄 </a:t>
            </a:r>
            <a:r>
              <a:rPr lang="ko-KR" altLang="en-US" sz="2800" dirty="0"/>
              <a:t>학기에 </a:t>
            </a:r>
            <a:r>
              <a:rPr lang="ko-KR" altLang="en-US" sz="2800" dirty="0" smtClean="0"/>
              <a:t>컴퓨터 공학과에서 </a:t>
            </a:r>
            <a:r>
              <a:rPr lang="ko-KR" altLang="en-US" sz="2800" dirty="0"/>
              <a:t>제공한 모든 수업의 정보와 수업이 이루어진 건물과 강의실 번화의 목록을 가지고 있는 </a:t>
            </a:r>
            <a:r>
              <a:rPr lang="en-US" altLang="ko-KR" sz="2800" dirty="0" smtClean="0"/>
              <a:t>View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747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Takes </a:t>
            </a:r>
            <a:r>
              <a:rPr lang="ko-KR" altLang="en-US" dirty="0" smtClean="0"/>
              <a:t>테이블의 문자로 된 등급을 숫자로 변환하는 </a:t>
            </a:r>
            <a:r>
              <a:rPr lang="en-US" altLang="ko-KR" dirty="0" err="1" smtClean="0"/>
              <a:t>grade_point</a:t>
            </a:r>
            <a:r>
              <a:rPr lang="ko-KR" altLang="en-US" dirty="0" smtClean="0"/>
              <a:t>테이블을 생성하고 각 학생의 평균 학점을 보여주는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생성하고 그 결과를 </a:t>
            </a:r>
            <a:r>
              <a:rPr lang="en-US" altLang="ko-KR" dirty="0" err="1" smtClean="0"/>
              <a:t>TextArea</a:t>
            </a:r>
            <a:r>
              <a:rPr lang="ko-KR" altLang="en-US" dirty="0" smtClean="0"/>
              <a:t>에 출력 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Grade_point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 : 4.0, A- : 3.7, B+ : 3.3, B : 3.0 </a:t>
            </a:r>
          </a:p>
          <a:p>
            <a:pPr lvl="2"/>
            <a:r>
              <a:rPr lang="ko-KR" altLang="en-US" dirty="0" smtClean="0"/>
              <a:t>학생이 받은 학점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수업에 대한 학점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학생이 받은 등급 점수 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740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질의 결과를 </a:t>
            </a:r>
            <a:r>
              <a:rPr lang="en-US" altLang="ko-KR" dirty="0" err="1" smtClean="0"/>
              <a:t>TextArea</a:t>
            </a:r>
            <a:r>
              <a:rPr lang="ko-KR" altLang="en-US" dirty="0" smtClean="0"/>
              <a:t>에 출력하는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컴퓨터 공학과의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학점인 수업의 이름을 구하시오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Einstein</a:t>
            </a:r>
            <a:r>
              <a:rPr lang="ko-KR" altLang="en-US" dirty="0" smtClean="0"/>
              <a:t>교수의 수업을 듣는 모든 학생의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구하시오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결과에 중복된 값이 있으면 안됨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가장 높은 교수의 급여를 구하고 가장 높은 급여를 받는 모든 교수의 정보를 출력 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99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레포트</a:t>
            </a:r>
            <a:r>
              <a:rPr lang="ko-KR" altLang="en-US" dirty="0"/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여러분은 이번 시간에 실습한 소스코드를 복습하시기 바랍니다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ko-KR" altLang="en-US" dirty="0" smtClean="0"/>
              <a:t>코드를 자세히 설명하는 결과 보고서 작성하여 스마트캠퍼스 과제 제출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기간 </a:t>
            </a:r>
            <a:r>
              <a:rPr lang="en-US" altLang="ko-KR" dirty="0" smtClean="0"/>
              <a:t>: 2018_12_11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23</a:t>
            </a:r>
            <a:r>
              <a:rPr lang="ko-KR" altLang="en-US" dirty="0" smtClean="0"/>
              <a:t>시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7063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4870</TotalTime>
  <Words>327</Words>
  <Application>Microsoft Office PowerPoint</Application>
  <PresentationFormat>화면 슬라이드 쇼(4:3)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DB와 WEB 연동</vt:lpstr>
      <vt:lpstr>실습</vt:lpstr>
      <vt:lpstr>실습1</vt:lpstr>
      <vt:lpstr>실습2</vt:lpstr>
      <vt:lpstr>실습3</vt:lpstr>
      <vt:lpstr>실습4</vt:lpstr>
      <vt:lpstr>과제1</vt:lpstr>
      <vt:lpstr>레포트 </vt:lpstr>
    </vt:vector>
  </TitlesOfParts>
  <Company>Hallym Univ. DBLAB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안원영</cp:lastModifiedBy>
  <cp:revision>132</cp:revision>
  <dcterms:created xsi:type="dcterms:W3CDTF">2009-09-05T04:59:30Z</dcterms:created>
  <dcterms:modified xsi:type="dcterms:W3CDTF">2019-11-27T04:07:10Z</dcterms:modified>
</cp:coreProperties>
</file>