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D1B3E-D207-4776-9FDC-CA79911FAF63}" type="doc">
      <dgm:prSet loTypeId="urn:microsoft.com/office/officeart/2009/3/layout/OpposingIdeas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B9384D0-F93C-41AC-ADC2-867CD1FAC28D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사람중심</a:t>
          </a:r>
          <a:endParaRPr lang="ko-KR" altLang="en-US" sz="1000" dirty="0"/>
        </a:p>
      </dgm:t>
    </dgm:pt>
    <dgm:pt modelId="{17CE3418-B0D1-41EB-8FCC-7034B9B052D0}" type="parTrans" cxnId="{AE220790-61FD-4457-A5BC-EF12EE91C92B}">
      <dgm:prSet/>
      <dgm:spPr/>
      <dgm:t>
        <a:bodyPr/>
        <a:lstStyle/>
        <a:p>
          <a:pPr latinLnBrk="1"/>
          <a:endParaRPr lang="ko-KR" altLang="en-US"/>
        </a:p>
      </dgm:t>
    </dgm:pt>
    <dgm:pt modelId="{4E4CD2D8-1F29-483B-9868-531BCCC1A543}" type="sibTrans" cxnId="{AE220790-61FD-4457-A5BC-EF12EE91C92B}">
      <dgm:prSet/>
      <dgm:spPr/>
      <dgm:t>
        <a:bodyPr/>
        <a:lstStyle/>
        <a:p>
          <a:pPr latinLnBrk="1"/>
          <a:endParaRPr lang="ko-KR" altLang="en-US"/>
        </a:p>
      </dgm:t>
    </dgm:pt>
    <dgm:pt modelId="{09B34C2D-D7F5-4D9E-B269-40042C10ADE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휴먼모음T" panose="02030504000101010101" pitchFamily="18" charset="-127"/>
              <a:ea typeface="휴먼모음T" panose="02030504000101010101" pitchFamily="18" charset="-127"/>
            </a:rPr>
            <a:t>사용자</a:t>
          </a:r>
          <a:endParaRPr lang="en-US" altLang="ko-KR" dirty="0" smtClean="0">
            <a:latin typeface="휴먼모음T" panose="02030504000101010101" pitchFamily="18" charset="-127"/>
            <a:ea typeface="휴먼모음T" panose="02030504000101010101" pitchFamily="18" charset="-127"/>
          </a:endParaRPr>
        </a:p>
        <a:p>
          <a:pPr latinLnBrk="1"/>
          <a:r>
            <a:rPr lang="ko-KR" altLang="en-US" dirty="0" smtClean="0">
              <a:latin typeface="휴먼모음T" panose="02030504000101010101" pitchFamily="18" charset="-127"/>
              <a:ea typeface="휴먼모음T" panose="02030504000101010101" pitchFamily="18" charset="-127"/>
            </a:rPr>
            <a:t>인터페이스 </a:t>
          </a:r>
          <a:endParaRPr lang="en-US" altLang="ko-KR" dirty="0" smtClean="0">
            <a:latin typeface="휴먼모음T" panose="02030504000101010101" pitchFamily="18" charset="-127"/>
            <a:ea typeface="휴먼모음T" panose="02030504000101010101" pitchFamily="18" charset="-127"/>
          </a:endParaRPr>
        </a:p>
        <a:p>
          <a:pPr latinLnBrk="1"/>
          <a:r>
            <a:rPr lang="ko-KR" altLang="en-US" dirty="0" smtClean="0">
              <a:latin typeface="휴먼모음T" panose="02030504000101010101" pitchFamily="18" charset="-127"/>
              <a:ea typeface="휴먼모음T" panose="02030504000101010101" pitchFamily="18" charset="-127"/>
            </a:rPr>
            <a:t>설계 </a:t>
          </a:r>
          <a:r>
            <a: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rPr>
            <a:t>(HCI)</a:t>
          </a:r>
          <a:endParaRPr lang="ko-KR" altLang="en-US" dirty="0">
            <a:latin typeface="휴먼모음T" panose="02030504000101010101" pitchFamily="18" charset="-127"/>
            <a:ea typeface="휴먼모음T" panose="02030504000101010101" pitchFamily="18" charset="-127"/>
          </a:endParaRPr>
        </a:p>
      </dgm:t>
    </dgm:pt>
    <dgm:pt modelId="{467CE5DA-F6BA-46DD-8D8C-0AA80D2EBA37}" type="parTrans" cxnId="{BC2F38F3-CAB4-41F6-90E5-EEF0EA1956B7}">
      <dgm:prSet/>
      <dgm:spPr/>
      <dgm:t>
        <a:bodyPr/>
        <a:lstStyle/>
        <a:p>
          <a:pPr latinLnBrk="1"/>
          <a:endParaRPr lang="ko-KR" altLang="en-US"/>
        </a:p>
      </dgm:t>
    </dgm:pt>
    <dgm:pt modelId="{4DE87A20-22FA-47CB-B4B6-791606132B07}" type="sibTrans" cxnId="{BC2F38F3-CAB4-41F6-90E5-EEF0EA1956B7}">
      <dgm:prSet/>
      <dgm:spPr/>
      <dgm:t>
        <a:bodyPr/>
        <a:lstStyle/>
        <a:p>
          <a:pPr latinLnBrk="1"/>
          <a:endParaRPr lang="ko-KR" altLang="en-US"/>
        </a:p>
      </dgm:t>
    </dgm:pt>
    <dgm:pt modelId="{BB4AAA7D-9FD7-47FE-A731-2CD8C2B1D2AC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오퍼레이션 알고리즘 설계</a:t>
          </a:r>
          <a:endParaRPr lang="ko-KR" altLang="en-US" sz="900" dirty="0"/>
        </a:p>
      </dgm:t>
    </dgm:pt>
    <dgm:pt modelId="{5613D693-36C6-4A5E-825C-893E3A3B08F5}" type="parTrans" cxnId="{36195D77-011C-4CFF-BF8D-77518CB74B08}">
      <dgm:prSet/>
      <dgm:spPr/>
      <dgm:t>
        <a:bodyPr/>
        <a:lstStyle/>
        <a:p>
          <a:pPr latinLnBrk="1"/>
          <a:endParaRPr lang="ko-KR" altLang="en-US"/>
        </a:p>
      </dgm:t>
    </dgm:pt>
    <dgm:pt modelId="{915E2D09-27E2-4647-B847-49CC01B29958}" type="sibTrans" cxnId="{36195D77-011C-4CFF-BF8D-77518CB74B08}">
      <dgm:prSet/>
      <dgm:spPr/>
      <dgm:t>
        <a:bodyPr/>
        <a:lstStyle/>
        <a:p>
          <a:pPr latinLnBrk="1"/>
          <a:endParaRPr lang="ko-KR" altLang="en-US"/>
        </a:p>
      </dgm:t>
    </dgm:pt>
    <dgm:pt modelId="{28E45107-6E89-4A54-9452-422C4A8755AC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휴먼모음T" panose="02030504000101010101" pitchFamily="18" charset="-127"/>
              <a:ea typeface="휴먼모음T" panose="02030504000101010101" pitchFamily="18" charset="-127"/>
            </a:rPr>
            <a:t>상세설계</a:t>
          </a:r>
          <a:endParaRPr lang="ko-KR" altLang="en-US" dirty="0">
            <a:latin typeface="휴먼모음T" panose="02030504000101010101" pitchFamily="18" charset="-127"/>
            <a:ea typeface="휴먼모음T" panose="02030504000101010101" pitchFamily="18" charset="-127"/>
          </a:endParaRPr>
        </a:p>
      </dgm:t>
    </dgm:pt>
    <dgm:pt modelId="{FA7B9B8C-C71C-49F8-8E07-E24FBBF1709E}" type="parTrans" cxnId="{D4453A24-0B88-4CF5-BD63-A497C41AFAA5}">
      <dgm:prSet/>
      <dgm:spPr/>
      <dgm:t>
        <a:bodyPr/>
        <a:lstStyle/>
        <a:p>
          <a:pPr latinLnBrk="1"/>
          <a:endParaRPr lang="ko-KR" altLang="en-US"/>
        </a:p>
      </dgm:t>
    </dgm:pt>
    <dgm:pt modelId="{2C4BCFC2-AD3E-4D96-9E0F-82D86460C58B}" type="sibTrans" cxnId="{D4453A24-0B88-4CF5-BD63-A497C41AFAA5}">
      <dgm:prSet/>
      <dgm:spPr/>
      <dgm:t>
        <a:bodyPr/>
        <a:lstStyle/>
        <a:p>
          <a:pPr latinLnBrk="1"/>
          <a:endParaRPr lang="ko-KR" altLang="en-US"/>
        </a:p>
      </dgm:t>
    </dgm:pt>
    <dgm:pt modelId="{06F10354-4F7E-472A-B452-ED45565D5748}" type="pres">
      <dgm:prSet presAssocID="{E07D1B3E-D207-4776-9FDC-CA79911FAF63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B16405-E602-45A9-BC4C-20BD1A712F63}" type="pres">
      <dgm:prSet presAssocID="{E07D1B3E-D207-4776-9FDC-CA79911FAF63}" presName="Background" presStyleLbl="node1" presStyleIdx="0" presStyleCnt="1"/>
      <dgm:spPr/>
    </dgm:pt>
    <dgm:pt modelId="{54F6D9FE-0799-4D8E-A230-591F302E12EB}" type="pres">
      <dgm:prSet presAssocID="{E07D1B3E-D207-4776-9FDC-CA79911FAF63}" presName="Divider" presStyleLbl="callout" presStyleIdx="0" presStyleCnt="1"/>
      <dgm:spPr/>
    </dgm:pt>
    <dgm:pt modelId="{7EA84ACA-0B82-4AF0-BBA9-2E3A816345C0}" type="pres">
      <dgm:prSet presAssocID="{E07D1B3E-D207-4776-9FDC-CA79911FAF63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D84C5D-3D12-4ADD-9763-AE8003B734A6}" type="pres">
      <dgm:prSet presAssocID="{E07D1B3E-D207-4776-9FDC-CA79911FAF63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705755-0376-4698-A11A-435E822CA551}" type="pres">
      <dgm:prSet presAssocID="{E07D1B3E-D207-4776-9FDC-CA79911FAF63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01D499-F46C-49B0-AAA9-CB574D9C64D3}" type="pres">
      <dgm:prSet presAssocID="{E07D1B3E-D207-4776-9FDC-CA79911FAF63}" presName="ParentShape1" presStyleLbl="alignImgPlace1" presStyleIdx="0" presStyleCnt="2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42B378F3-601E-49F9-8544-E73538609FCC}" type="pres">
      <dgm:prSet presAssocID="{E07D1B3E-D207-4776-9FDC-CA79911FAF63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2C0BE0-E8FB-4F3C-920A-B9AB9EA00D2C}" type="pres">
      <dgm:prSet presAssocID="{E07D1B3E-D207-4776-9FDC-CA79911FAF63}" presName="ParentShape2" presStyleLbl="alignImgPlace1" presStyleIdx="1" presStyleCnt="2">
        <dgm:presLayoutVars/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E220790-61FD-4457-A5BC-EF12EE91C92B}" srcId="{E07D1B3E-D207-4776-9FDC-CA79911FAF63}" destId="{EB9384D0-F93C-41AC-ADC2-867CD1FAC28D}" srcOrd="0" destOrd="0" parTransId="{17CE3418-B0D1-41EB-8FCC-7034B9B052D0}" sibTransId="{4E4CD2D8-1F29-483B-9868-531BCCC1A543}"/>
    <dgm:cxn modelId="{0345C618-C8C7-4AC8-951C-BBE241804524}" type="presOf" srcId="{28E45107-6E89-4A54-9452-422C4A8755AC}" destId="{32D84C5D-3D12-4ADD-9763-AE8003B734A6}" srcOrd="0" destOrd="0" presId="urn:microsoft.com/office/officeart/2009/3/layout/OpposingIdeas"/>
    <dgm:cxn modelId="{29644E47-B78F-4003-9D3E-29C383A0670C}" type="presOf" srcId="{BB4AAA7D-9FD7-47FE-A731-2CD8C2B1D2AC}" destId="{42B378F3-601E-49F9-8544-E73538609FCC}" srcOrd="0" destOrd="0" presId="urn:microsoft.com/office/officeart/2009/3/layout/OpposingIdeas"/>
    <dgm:cxn modelId="{7BADEE85-FE85-4E28-A12E-D0B468B46789}" type="presOf" srcId="{EB9384D0-F93C-41AC-ADC2-867CD1FAC28D}" destId="{F1705755-0376-4698-A11A-435E822CA551}" srcOrd="0" destOrd="0" presId="urn:microsoft.com/office/officeart/2009/3/layout/OpposingIdeas"/>
    <dgm:cxn modelId="{5C30A05F-702A-471B-A4D6-A334CE0FEC5E}" type="presOf" srcId="{EB9384D0-F93C-41AC-ADC2-867CD1FAC28D}" destId="{EA01D499-F46C-49B0-AAA9-CB574D9C64D3}" srcOrd="1" destOrd="0" presId="urn:microsoft.com/office/officeart/2009/3/layout/OpposingIdeas"/>
    <dgm:cxn modelId="{DF37C395-9731-417B-B70F-8AEF62C576B3}" type="presOf" srcId="{E07D1B3E-D207-4776-9FDC-CA79911FAF63}" destId="{06F10354-4F7E-472A-B452-ED45565D5748}" srcOrd="0" destOrd="0" presId="urn:microsoft.com/office/officeart/2009/3/layout/OpposingIdeas"/>
    <dgm:cxn modelId="{8E9508FD-6DBB-4D9A-8DA5-B13F49AD0E96}" type="presOf" srcId="{BB4AAA7D-9FD7-47FE-A731-2CD8C2B1D2AC}" destId="{9D2C0BE0-E8FB-4F3C-920A-B9AB9EA00D2C}" srcOrd="1" destOrd="0" presId="urn:microsoft.com/office/officeart/2009/3/layout/OpposingIdeas"/>
    <dgm:cxn modelId="{4451D533-35EA-45CF-A189-D7F4502ACBC1}" type="presOf" srcId="{09B34C2D-D7F5-4D9E-B269-40042C10ADEF}" destId="{7EA84ACA-0B82-4AF0-BBA9-2E3A816345C0}" srcOrd="0" destOrd="0" presId="urn:microsoft.com/office/officeart/2009/3/layout/OpposingIdeas"/>
    <dgm:cxn modelId="{36195D77-011C-4CFF-BF8D-77518CB74B08}" srcId="{E07D1B3E-D207-4776-9FDC-CA79911FAF63}" destId="{BB4AAA7D-9FD7-47FE-A731-2CD8C2B1D2AC}" srcOrd="1" destOrd="0" parTransId="{5613D693-36C6-4A5E-825C-893E3A3B08F5}" sibTransId="{915E2D09-27E2-4647-B847-49CC01B29958}"/>
    <dgm:cxn modelId="{BC2F38F3-CAB4-41F6-90E5-EEF0EA1956B7}" srcId="{EB9384D0-F93C-41AC-ADC2-867CD1FAC28D}" destId="{09B34C2D-D7F5-4D9E-B269-40042C10ADEF}" srcOrd="0" destOrd="0" parTransId="{467CE5DA-F6BA-46DD-8D8C-0AA80D2EBA37}" sibTransId="{4DE87A20-22FA-47CB-B4B6-791606132B07}"/>
    <dgm:cxn modelId="{D4453A24-0B88-4CF5-BD63-A497C41AFAA5}" srcId="{BB4AAA7D-9FD7-47FE-A731-2CD8C2B1D2AC}" destId="{28E45107-6E89-4A54-9452-422C4A8755AC}" srcOrd="0" destOrd="0" parTransId="{FA7B9B8C-C71C-49F8-8E07-E24FBBF1709E}" sibTransId="{2C4BCFC2-AD3E-4D96-9E0F-82D86460C58B}"/>
    <dgm:cxn modelId="{853D51E8-F46B-4322-B663-7AB6D3825A0F}" type="presParOf" srcId="{06F10354-4F7E-472A-B452-ED45565D5748}" destId="{FCB16405-E602-45A9-BC4C-20BD1A712F63}" srcOrd="0" destOrd="0" presId="urn:microsoft.com/office/officeart/2009/3/layout/OpposingIdeas"/>
    <dgm:cxn modelId="{C8B2684E-AF4C-4734-837C-2CB65823DFC5}" type="presParOf" srcId="{06F10354-4F7E-472A-B452-ED45565D5748}" destId="{54F6D9FE-0799-4D8E-A230-591F302E12EB}" srcOrd="1" destOrd="0" presId="urn:microsoft.com/office/officeart/2009/3/layout/OpposingIdeas"/>
    <dgm:cxn modelId="{8ABDCFE1-7CF2-41DB-BFA1-C00813E70E81}" type="presParOf" srcId="{06F10354-4F7E-472A-B452-ED45565D5748}" destId="{7EA84ACA-0B82-4AF0-BBA9-2E3A816345C0}" srcOrd="2" destOrd="0" presId="urn:microsoft.com/office/officeart/2009/3/layout/OpposingIdeas"/>
    <dgm:cxn modelId="{8FE5D886-DCFC-4904-97B7-62CC5D4971A1}" type="presParOf" srcId="{06F10354-4F7E-472A-B452-ED45565D5748}" destId="{32D84C5D-3D12-4ADD-9763-AE8003B734A6}" srcOrd="3" destOrd="0" presId="urn:microsoft.com/office/officeart/2009/3/layout/OpposingIdeas"/>
    <dgm:cxn modelId="{BF00AB09-E241-4363-BB8B-52C4C69F566C}" type="presParOf" srcId="{06F10354-4F7E-472A-B452-ED45565D5748}" destId="{F1705755-0376-4698-A11A-435E822CA551}" srcOrd="4" destOrd="0" presId="urn:microsoft.com/office/officeart/2009/3/layout/OpposingIdeas"/>
    <dgm:cxn modelId="{C1C55919-B809-480C-BF83-38317E97659B}" type="presParOf" srcId="{06F10354-4F7E-472A-B452-ED45565D5748}" destId="{EA01D499-F46C-49B0-AAA9-CB574D9C64D3}" srcOrd="5" destOrd="0" presId="urn:microsoft.com/office/officeart/2009/3/layout/OpposingIdeas"/>
    <dgm:cxn modelId="{7FCF019B-DD63-4522-B1B4-674CAA6AB00B}" type="presParOf" srcId="{06F10354-4F7E-472A-B452-ED45565D5748}" destId="{42B378F3-601E-49F9-8544-E73538609FCC}" srcOrd="6" destOrd="0" presId="urn:microsoft.com/office/officeart/2009/3/layout/OpposingIdeas"/>
    <dgm:cxn modelId="{388E260B-A577-4893-B075-47207D000FB6}" type="presParOf" srcId="{06F10354-4F7E-472A-B452-ED45565D5748}" destId="{9D2C0BE0-E8FB-4F3C-920A-B9AB9EA00D2C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F3A47-0AE6-4D5E-B44A-C20EF90CE7C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4038DF93-7530-4466-BA20-C7F6069E58D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인적요소</a:t>
          </a:r>
          <a:endParaRPr lang="ko-KR" altLang="en-US" dirty="0"/>
        </a:p>
      </dgm:t>
    </dgm:pt>
    <dgm:pt modelId="{941DD25C-EB2A-4B63-8534-6AF6190F0EF9}" type="parTrans" cxnId="{6236B617-B131-4078-A475-707BCF0A1227}">
      <dgm:prSet/>
      <dgm:spPr/>
      <dgm:t>
        <a:bodyPr/>
        <a:lstStyle/>
        <a:p>
          <a:pPr latinLnBrk="1"/>
          <a:endParaRPr lang="ko-KR" altLang="en-US"/>
        </a:p>
      </dgm:t>
    </dgm:pt>
    <dgm:pt modelId="{818C5A41-F1D8-4677-A4CF-2FAC8FECFFCA}" type="sibTrans" cxnId="{6236B617-B131-4078-A475-707BCF0A1227}">
      <dgm:prSet/>
      <dgm:spPr/>
      <dgm:t>
        <a:bodyPr/>
        <a:lstStyle/>
        <a:p>
          <a:pPr latinLnBrk="1"/>
          <a:endParaRPr lang="ko-KR" altLang="en-US"/>
        </a:p>
      </dgm:t>
    </dgm:pt>
    <dgm:pt modelId="{BE467D8A-0BD6-4824-9A49-A12F40436541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 </a:t>
          </a:r>
          <a:r>
            <a:rPr lang="ko-KR" altLang="en-US" dirty="0" err="1" smtClean="0"/>
            <a:t>인식모델</a:t>
          </a:r>
          <a:r>
            <a:rPr lang="ko-KR" altLang="en-US" dirty="0" smtClean="0"/>
            <a:t> 설계</a:t>
          </a:r>
          <a:endParaRPr lang="ko-KR" altLang="en-US" dirty="0"/>
        </a:p>
      </dgm:t>
    </dgm:pt>
    <dgm:pt modelId="{35CC7C17-57A6-4205-96EB-A304A6DB7740}" type="parTrans" cxnId="{0AE874FA-17DE-4C5F-BC16-71898C51F061}">
      <dgm:prSet/>
      <dgm:spPr/>
      <dgm:t>
        <a:bodyPr/>
        <a:lstStyle/>
        <a:p>
          <a:pPr latinLnBrk="1"/>
          <a:endParaRPr lang="ko-KR" altLang="en-US"/>
        </a:p>
      </dgm:t>
    </dgm:pt>
    <dgm:pt modelId="{0062CB6B-71E3-4DC1-B069-498D1E3F9CBC}" type="sibTrans" cxnId="{0AE874FA-17DE-4C5F-BC16-71898C51F061}">
      <dgm:prSet/>
      <dgm:spPr/>
      <dgm:t>
        <a:bodyPr/>
        <a:lstStyle/>
        <a:p>
          <a:pPr latinLnBrk="1"/>
          <a:endParaRPr lang="ko-KR" altLang="en-US"/>
        </a:p>
      </dgm:t>
    </dgm:pt>
    <dgm:pt modelId="{78921FA5-E626-4798-918C-01EDFB655FB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확장모델</a:t>
          </a:r>
          <a:endParaRPr lang="ko-KR" altLang="en-US" dirty="0"/>
        </a:p>
      </dgm:t>
    </dgm:pt>
    <dgm:pt modelId="{AB167013-C98F-4A8A-A867-998DAD6C686D}" type="parTrans" cxnId="{39332B0A-BF4E-41C9-9806-3542F66C3100}">
      <dgm:prSet/>
      <dgm:spPr/>
      <dgm:t>
        <a:bodyPr/>
        <a:lstStyle/>
        <a:p>
          <a:pPr latinLnBrk="1"/>
          <a:endParaRPr lang="ko-KR" altLang="en-US"/>
        </a:p>
      </dgm:t>
    </dgm:pt>
    <dgm:pt modelId="{6A05C814-BDFA-4912-89E0-B20BCCDA0E49}" type="sibTrans" cxnId="{39332B0A-BF4E-41C9-9806-3542F66C3100}">
      <dgm:prSet/>
      <dgm:spPr/>
      <dgm:t>
        <a:bodyPr/>
        <a:lstStyle/>
        <a:p>
          <a:pPr latinLnBrk="1"/>
          <a:endParaRPr lang="ko-KR" altLang="en-US"/>
        </a:p>
      </dgm:t>
    </dgm:pt>
    <dgm:pt modelId="{DFE6B5E1-A4AC-407E-962F-842349BC6712}">
      <dgm:prSet phldrT="[텍스트]"/>
      <dgm:spPr/>
      <dgm:t>
        <a:bodyPr/>
        <a:lstStyle/>
        <a:p>
          <a:pPr latinLnBrk="1"/>
          <a:r>
            <a:rPr lang="ko-KR" altLang="en-US" dirty="0" smtClean="0"/>
            <a:t>사회적 및 </a:t>
          </a:r>
          <a:r>
            <a:rPr lang="ko-KR" altLang="en-US" dirty="0" smtClean="0"/>
            <a:t>조직적 요소</a:t>
          </a:r>
          <a:endParaRPr lang="ko-KR" altLang="en-US" dirty="0"/>
        </a:p>
      </dgm:t>
    </dgm:pt>
    <dgm:pt modelId="{2A70FE21-C557-456D-A442-867CFB7EAFDE}" type="parTrans" cxnId="{9B046902-35F0-474B-8E92-A7ABFB12E8D3}">
      <dgm:prSet/>
      <dgm:spPr/>
      <dgm:t>
        <a:bodyPr/>
        <a:lstStyle/>
        <a:p>
          <a:pPr latinLnBrk="1"/>
          <a:endParaRPr lang="ko-KR" altLang="en-US"/>
        </a:p>
      </dgm:t>
    </dgm:pt>
    <dgm:pt modelId="{7246BF7E-38E7-4B83-AA18-127F51BCE6F9}" type="sibTrans" cxnId="{9B046902-35F0-474B-8E92-A7ABFB12E8D3}">
      <dgm:prSet/>
      <dgm:spPr/>
      <dgm:t>
        <a:bodyPr/>
        <a:lstStyle/>
        <a:p>
          <a:pPr latinLnBrk="1"/>
          <a:endParaRPr lang="ko-KR" altLang="en-US"/>
        </a:p>
      </dgm:t>
    </dgm:pt>
    <dgm:pt modelId="{D63D0387-3CEB-4A4E-A642-66B01ABAAE13}" type="pres">
      <dgm:prSet presAssocID="{9BFF3A47-0AE6-4D5E-B44A-C20EF90CE7C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D9F49D-7BF9-4C10-BF31-93960E61DBCA}" type="pres">
      <dgm:prSet presAssocID="{4038DF93-7530-4466-BA20-C7F6069E58D6}" presName="root1" presStyleCnt="0"/>
      <dgm:spPr/>
    </dgm:pt>
    <dgm:pt modelId="{C2E580F6-D597-4575-BCF9-860CD3804AD7}" type="pres">
      <dgm:prSet presAssocID="{4038DF93-7530-4466-BA20-C7F6069E58D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19EA3A-C42A-492E-938B-538D65217266}" type="pres">
      <dgm:prSet presAssocID="{4038DF93-7530-4466-BA20-C7F6069E58D6}" presName="level2hierChild" presStyleCnt="0"/>
      <dgm:spPr/>
    </dgm:pt>
    <dgm:pt modelId="{489FA57A-CFD1-420E-905C-47310B7CAB29}" type="pres">
      <dgm:prSet presAssocID="{35CC7C17-57A6-4205-96EB-A304A6DB7740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9749242-202D-4E9C-A05D-99DF8D57B76A}" type="pres">
      <dgm:prSet presAssocID="{35CC7C17-57A6-4205-96EB-A304A6DB7740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BFB5F47-64A8-4411-B8ED-0CC4E9E91A8D}" type="pres">
      <dgm:prSet presAssocID="{BE467D8A-0BD6-4824-9A49-A12F40436541}" presName="root2" presStyleCnt="0"/>
      <dgm:spPr/>
    </dgm:pt>
    <dgm:pt modelId="{48A06A3F-36FD-4591-95F3-233AD8FC835C}" type="pres">
      <dgm:prSet presAssocID="{BE467D8A-0BD6-4824-9A49-A12F4043654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97DF97-2D15-405A-B93D-4F5EA830B512}" type="pres">
      <dgm:prSet presAssocID="{BE467D8A-0BD6-4824-9A49-A12F40436541}" presName="level3hierChild" presStyleCnt="0"/>
      <dgm:spPr/>
    </dgm:pt>
    <dgm:pt modelId="{1FD4EDE9-211E-4FBF-8E1E-DF2CCD90A152}" type="pres">
      <dgm:prSet presAssocID="{AB167013-C98F-4A8A-A867-998DAD6C686D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506F8E2-8D39-49BF-B46D-7ADB0874622A}" type="pres">
      <dgm:prSet presAssocID="{AB167013-C98F-4A8A-A867-998DAD6C686D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88E4EBB-C232-4FEE-AB74-22DA4597F1AD}" type="pres">
      <dgm:prSet presAssocID="{78921FA5-E626-4798-918C-01EDFB655FB3}" presName="root2" presStyleCnt="0"/>
      <dgm:spPr/>
    </dgm:pt>
    <dgm:pt modelId="{16DDAE5A-A26F-4EE5-9F67-E0FDEC71ECE7}" type="pres">
      <dgm:prSet presAssocID="{78921FA5-E626-4798-918C-01EDFB655FB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5A210D-7EE1-4742-B12D-E7ED65227A8C}" type="pres">
      <dgm:prSet presAssocID="{78921FA5-E626-4798-918C-01EDFB655FB3}" presName="level3hierChild" presStyleCnt="0"/>
      <dgm:spPr/>
    </dgm:pt>
    <dgm:pt modelId="{9A502D92-679E-42B5-ADC2-7B93706184A0}" type="pres">
      <dgm:prSet presAssocID="{2A70FE21-C557-456D-A442-867CFB7EAFDE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AA8C1D8-2CD4-42D9-BB0E-4A242DA8494B}" type="pres">
      <dgm:prSet presAssocID="{2A70FE21-C557-456D-A442-867CFB7EAFDE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7FAAF7D-3B30-4FDC-9D98-882F24E3D273}" type="pres">
      <dgm:prSet presAssocID="{DFE6B5E1-A4AC-407E-962F-842349BC6712}" presName="root2" presStyleCnt="0"/>
      <dgm:spPr/>
    </dgm:pt>
    <dgm:pt modelId="{395EE7F5-D9E7-43B6-B888-E5AB9B9BE1E6}" type="pres">
      <dgm:prSet presAssocID="{DFE6B5E1-A4AC-407E-962F-842349BC671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3C74FF-AFB4-47E4-8C0F-BCC46BE723F3}" type="pres">
      <dgm:prSet presAssocID="{DFE6B5E1-A4AC-407E-962F-842349BC6712}" presName="level3hierChild" presStyleCnt="0"/>
      <dgm:spPr/>
    </dgm:pt>
  </dgm:ptLst>
  <dgm:cxnLst>
    <dgm:cxn modelId="{FDAFC65B-5FDB-4D66-900A-95D766561367}" type="presOf" srcId="{DFE6B5E1-A4AC-407E-962F-842349BC6712}" destId="{395EE7F5-D9E7-43B6-B888-E5AB9B9BE1E6}" srcOrd="0" destOrd="0" presId="urn:microsoft.com/office/officeart/2008/layout/HorizontalMultiLevelHierarchy"/>
    <dgm:cxn modelId="{0AE874FA-17DE-4C5F-BC16-71898C51F061}" srcId="{4038DF93-7530-4466-BA20-C7F6069E58D6}" destId="{BE467D8A-0BD6-4824-9A49-A12F40436541}" srcOrd="0" destOrd="0" parTransId="{35CC7C17-57A6-4205-96EB-A304A6DB7740}" sibTransId="{0062CB6B-71E3-4DC1-B069-498D1E3F9CBC}"/>
    <dgm:cxn modelId="{E79571C4-FC4C-4D7C-8ED9-347CFF8722C4}" type="presOf" srcId="{9BFF3A47-0AE6-4D5E-B44A-C20EF90CE7C7}" destId="{D63D0387-3CEB-4A4E-A642-66B01ABAAE13}" srcOrd="0" destOrd="0" presId="urn:microsoft.com/office/officeart/2008/layout/HorizontalMultiLevelHierarchy"/>
    <dgm:cxn modelId="{B6380689-504B-4295-946D-E38086BC8F7D}" type="presOf" srcId="{BE467D8A-0BD6-4824-9A49-A12F40436541}" destId="{48A06A3F-36FD-4591-95F3-233AD8FC835C}" srcOrd="0" destOrd="0" presId="urn:microsoft.com/office/officeart/2008/layout/HorizontalMultiLevelHierarchy"/>
    <dgm:cxn modelId="{39332B0A-BF4E-41C9-9806-3542F66C3100}" srcId="{4038DF93-7530-4466-BA20-C7F6069E58D6}" destId="{78921FA5-E626-4798-918C-01EDFB655FB3}" srcOrd="1" destOrd="0" parTransId="{AB167013-C98F-4A8A-A867-998DAD6C686D}" sibTransId="{6A05C814-BDFA-4912-89E0-B20BCCDA0E49}"/>
    <dgm:cxn modelId="{50BBD11A-E7AA-48F6-9A96-E34FA735C018}" type="presOf" srcId="{2A70FE21-C557-456D-A442-867CFB7EAFDE}" destId="{9A502D92-679E-42B5-ADC2-7B93706184A0}" srcOrd="0" destOrd="0" presId="urn:microsoft.com/office/officeart/2008/layout/HorizontalMultiLevelHierarchy"/>
    <dgm:cxn modelId="{726E88F9-1E47-4D0E-BDAB-8FC4BEDF4EC1}" type="presOf" srcId="{78921FA5-E626-4798-918C-01EDFB655FB3}" destId="{16DDAE5A-A26F-4EE5-9F67-E0FDEC71ECE7}" srcOrd="0" destOrd="0" presId="urn:microsoft.com/office/officeart/2008/layout/HorizontalMultiLevelHierarchy"/>
    <dgm:cxn modelId="{B10FF670-2C6B-448B-B5BB-D3F242DC5F6E}" type="presOf" srcId="{35CC7C17-57A6-4205-96EB-A304A6DB7740}" destId="{489FA57A-CFD1-420E-905C-47310B7CAB29}" srcOrd="0" destOrd="0" presId="urn:microsoft.com/office/officeart/2008/layout/HorizontalMultiLevelHierarchy"/>
    <dgm:cxn modelId="{56DAC415-2353-4F8A-8C0D-380BA1F4CCC4}" type="presOf" srcId="{35CC7C17-57A6-4205-96EB-A304A6DB7740}" destId="{09749242-202D-4E9C-A05D-99DF8D57B76A}" srcOrd="1" destOrd="0" presId="urn:microsoft.com/office/officeart/2008/layout/HorizontalMultiLevelHierarchy"/>
    <dgm:cxn modelId="{9B046902-35F0-474B-8E92-A7ABFB12E8D3}" srcId="{4038DF93-7530-4466-BA20-C7F6069E58D6}" destId="{DFE6B5E1-A4AC-407E-962F-842349BC6712}" srcOrd="2" destOrd="0" parTransId="{2A70FE21-C557-456D-A442-867CFB7EAFDE}" sibTransId="{7246BF7E-38E7-4B83-AA18-127F51BCE6F9}"/>
    <dgm:cxn modelId="{58F4FB58-6E9B-4E8F-B752-CB5F7C08F662}" type="presOf" srcId="{4038DF93-7530-4466-BA20-C7F6069E58D6}" destId="{C2E580F6-D597-4575-BCF9-860CD3804AD7}" srcOrd="0" destOrd="0" presId="urn:microsoft.com/office/officeart/2008/layout/HorizontalMultiLevelHierarchy"/>
    <dgm:cxn modelId="{1145CDD8-751A-492D-9979-7B92C0DDCB6A}" type="presOf" srcId="{AB167013-C98F-4A8A-A867-998DAD6C686D}" destId="{1FD4EDE9-211E-4FBF-8E1E-DF2CCD90A152}" srcOrd="0" destOrd="0" presId="urn:microsoft.com/office/officeart/2008/layout/HorizontalMultiLevelHierarchy"/>
    <dgm:cxn modelId="{6236B617-B131-4078-A475-707BCF0A1227}" srcId="{9BFF3A47-0AE6-4D5E-B44A-C20EF90CE7C7}" destId="{4038DF93-7530-4466-BA20-C7F6069E58D6}" srcOrd="0" destOrd="0" parTransId="{941DD25C-EB2A-4B63-8534-6AF6190F0EF9}" sibTransId="{818C5A41-F1D8-4677-A4CF-2FAC8FECFFCA}"/>
    <dgm:cxn modelId="{57707861-851B-4F9B-B95D-F01116AAD387}" type="presOf" srcId="{2A70FE21-C557-456D-A442-867CFB7EAFDE}" destId="{0AA8C1D8-2CD4-42D9-BB0E-4A242DA8494B}" srcOrd="1" destOrd="0" presId="urn:microsoft.com/office/officeart/2008/layout/HorizontalMultiLevelHierarchy"/>
    <dgm:cxn modelId="{8CB09BCE-D101-4CE6-8D35-E50FDFC666AD}" type="presOf" srcId="{AB167013-C98F-4A8A-A867-998DAD6C686D}" destId="{5506F8E2-8D39-49BF-B46D-7ADB0874622A}" srcOrd="1" destOrd="0" presId="urn:microsoft.com/office/officeart/2008/layout/HorizontalMultiLevelHierarchy"/>
    <dgm:cxn modelId="{6D4F0C2C-120E-4466-9234-ABFDACD95CDE}" type="presParOf" srcId="{D63D0387-3CEB-4A4E-A642-66B01ABAAE13}" destId="{D9D9F49D-7BF9-4C10-BF31-93960E61DBCA}" srcOrd="0" destOrd="0" presId="urn:microsoft.com/office/officeart/2008/layout/HorizontalMultiLevelHierarchy"/>
    <dgm:cxn modelId="{72923BF5-F424-4024-B86B-B06738B6883D}" type="presParOf" srcId="{D9D9F49D-7BF9-4C10-BF31-93960E61DBCA}" destId="{C2E580F6-D597-4575-BCF9-860CD3804AD7}" srcOrd="0" destOrd="0" presId="urn:microsoft.com/office/officeart/2008/layout/HorizontalMultiLevelHierarchy"/>
    <dgm:cxn modelId="{D0B91B69-CB9D-4C21-B8E7-5E712B1A7361}" type="presParOf" srcId="{D9D9F49D-7BF9-4C10-BF31-93960E61DBCA}" destId="{6319EA3A-C42A-492E-938B-538D65217266}" srcOrd="1" destOrd="0" presId="urn:microsoft.com/office/officeart/2008/layout/HorizontalMultiLevelHierarchy"/>
    <dgm:cxn modelId="{EB4FD2AB-9EB7-40A9-9704-E653152988AE}" type="presParOf" srcId="{6319EA3A-C42A-492E-938B-538D65217266}" destId="{489FA57A-CFD1-420E-905C-47310B7CAB29}" srcOrd="0" destOrd="0" presId="urn:microsoft.com/office/officeart/2008/layout/HorizontalMultiLevelHierarchy"/>
    <dgm:cxn modelId="{D120FB3B-27DF-4FE3-8EC9-B57DDCCC3D68}" type="presParOf" srcId="{489FA57A-CFD1-420E-905C-47310B7CAB29}" destId="{09749242-202D-4E9C-A05D-99DF8D57B76A}" srcOrd="0" destOrd="0" presId="urn:microsoft.com/office/officeart/2008/layout/HorizontalMultiLevelHierarchy"/>
    <dgm:cxn modelId="{7C4D7192-556B-4A65-B7B6-C25010C90E78}" type="presParOf" srcId="{6319EA3A-C42A-492E-938B-538D65217266}" destId="{3BFB5F47-64A8-4411-B8ED-0CC4E9E91A8D}" srcOrd="1" destOrd="0" presId="urn:microsoft.com/office/officeart/2008/layout/HorizontalMultiLevelHierarchy"/>
    <dgm:cxn modelId="{214FE7BD-353C-48C5-ABAF-7677400E59F7}" type="presParOf" srcId="{3BFB5F47-64A8-4411-B8ED-0CC4E9E91A8D}" destId="{48A06A3F-36FD-4591-95F3-233AD8FC835C}" srcOrd="0" destOrd="0" presId="urn:microsoft.com/office/officeart/2008/layout/HorizontalMultiLevelHierarchy"/>
    <dgm:cxn modelId="{A648F4E2-433B-4EED-A3F2-22F2D0B99426}" type="presParOf" srcId="{3BFB5F47-64A8-4411-B8ED-0CC4E9E91A8D}" destId="{D297DF97-2D15-405A-B93D-4F5EA830B512}" srcOrd="1" destOrd="0" presId="urn:microsoft.com/office/officeart/2008/layout/HorizontalMultiLevelHierarchy"/>
    <dgm:cxn modelId="{27EED5E4-20DB-4DB6-8664-7718FA45FC3B}" type="presParOf" srcId="{6319EA3A-C42A-492E-938B-538D65217266}" destId="{1FD4EDE9-211E-4FBF-8E1E-DF2CCD90A152}" srcOrd="2" destOrd="0" presId="urn:microsoft.com/office/officeart/2008/layout/HorizontalMultiLevelHierarchy"/>
    <dgm:cxn modelId="{D5780F02-DB79-44B6-950E-7561F4AA1262}" type="presParOf" srcId="{1FD4EDE9-211E-4FBF-8E1E-DF2CCD90A152}" destId="{5506F8E2-8D39-49BF-B46D-7ADB0874622A}" srcOrd="0" destOrd="0" presId="urn:microsoft.com/office/officeart/2008/layout/HorizontalMultiLevelHierarchy"/>
    <dgm:cxn modelId="{06D6ECF2-881B-46AB-95E7-7E7E8041017F}" type="presParOf" srcId="{6319EA3A-C42A-492E-938B-538D65217266}" destId="{188E4EBB-C232-4FEE-AB74-22DA4597F1AD}" srcOrd="3" destOrd="0" presId="urn:microsoft.com/office/officeart/2008/layout/HorizontalMultiLevelHierarchy"/>
    <dgm:cxn modelId="{CB6A3A37-A8BF-481F-9578-F2992683467B}" type="presParOf" srcId="{188E4EBB-C232-4FEE-AB74-22DA4597F1AD}" destId="{16DDAE5A-A26F-4EE5-9F67-E0FDEC71ECE7}" srcOrd="0" destOrd="0" presId="urn:microsoft.com/office/officeart/2008/layout/HorizontalMultiLevelHierarchy"/>
    <dgm:cxn modelId="{F6E7F56E-E877-40DC-8232-66EE5DA7C823}" type="presParOf" srcId="{188E4EBB-C232-4FEE-AB74-22DA4597F1AD}" destId="{9C5A210D-7EE1-4742-B12D-E7ED65227A8C}" srcOrd="1" destOrd="0" presId="urn:microsoft.com/office/officeart/2008/layout/HorizontalMultiLevelHierarchy"/>
    <dgm:cxn modelId="{0DF7AEC5-32C3-408F-9D7F-CC6DB148140D}" type="presParOf" srcId="{6319EA3A-C42A-492E-938B-538D65217266}" destId="{9A502D92-679E-42B5-ADC2-7B93706184A0}" srcOrd="4" destOrd="0" presId="urn:microsoft.com/office/officeart/2008/layout/HorizontalMultiLevelHierarchy"/>
    <dgm:cxn modelId="{C540F1BF-5B65-4E0E-9EB2-F48B2DA1E6B1}" type="presParOf" srcId="{9A502D92-679E-42B5-ADC2-7B93706184A0}" destId="{0AA8C1D8-2CD4-42D9-BB0E-4A242DA8494B}" srcOrd="0" destOrd="0" presId="urn:microsoft.com/office/officeart/2008/layout/HorizontalMultiLevelHierarchy"/>
    <dgm:cxn modelId="{8CD3DE4D-5102-40B0-BA1C-F8B0D7158904}" type="presParOf" srcId="{6319EA3A-C42A-492E-938B-538D65217266}" destId="{07FAAF7D-3B30-4FDC-9D98-882F24E3D273}" srcOrd="5" destOrd="0" presId="urn:microsoft.com/office/officeart/2008/layout/HorizontalMultiLevelHierarchy"/>
    <dgm:cxn modelId="{2C892BAD-6B47-49EA-9431-B2D9A1F9A88A}" type="presParOf" srcId="{07FAAF7D-3B30-4FDC-9D98-882F24E3D273}" destId="{395EE7F5-D9E7-43B6-B888-E5AB9B9BE1E6}" srcOrd="0" destOrd="0" presId="urn:microsoft.com/office/officeart/2008/layout/HorizontalMultiLevelHierarchy"/>
    <dgm:cxn modelId="{804884DF-C3CE-47C6-BA8B-19259D7CA599}" type="presParOf" srcId="{07FAAF7D-3B30-4FDC-9D98-882F24E3D273}" destId="{863C74FF-AFB4-47E4-8C0F-BCC46BE723F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F3A47-0AE6-4D5E-B44A-C20EF90CE7C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4038DF93-7530-4466-BA20-C7F6069E58D6}">
      <dgm:prSet phldrT="[텍스트]"/>
      <dgm:spPr/>
      <dgm:t>
        <a:bodyPr/>
        <a:lstStyle/>
        <a:p>
          <a:pPr latinLnBrk="1"/>
          <a:r>
            <a:rPr lang="en-US" altLang="ko-KR" dirty="0" smtClean="0"/>
            <a:t>UI</a:t>
          </a:r>
          <a:r>
            <a:rPr lang="ko-KR" altLang="en-US" dirty="0" smtClean="0"/>
            <a:t>방식</a:t>
          </a:r>
          <a:endParaRPr lang="ko-KR" altLang="en-US" dirty="0"/>
        </a:p>
      </dgm:t>
    </dgm:pt>
    <dgm:pt modelId="{941DD25C-EB2A-4B63-8534-6AF6190F0EF9}" type="parTrans" cxnId="{6236B617-B131-4078-A475-707BCF0A1227}">
      <dgm:prSet/>
      <dgm:spPr/>
      <dgm:t>
        <a:bodyPr/>
        <a:lstStyle/>
        <a:p>
          <a:pPr latinLnBrk="1"/>
          <a:endParaRPr lang="ko-KR" altLang="en-US"/>
        </a:p>
      </dgm:t>
    </dgm:pt>
    <dgm:pt modelId="{818C5A41-F1D8-4677-A4CF-2FAC8FECFFCA}" type="sibTrans" cxnId="{6236B617-B131-4078-A475-707BCF0A1227}">
      <dgm:prSet/>
      <dgm:spPr/>
      <dgm:t>
        <a:bodyPr/>
        <a:lstStyle/>
        <a:p>
          <a:pPr latinLnBrk="1"/>
          <a:endParaRPr lang="ko-KR" altLang="en-US"/>
        </a:p>
      </dgm:t>
    </dgm:pt>
    <dgm:pt modelId="{BE467D8A-0BD6-4824-9A49-A12F40436541}">
      <dgm:prSet phldrT="[텍스트]"/>
      <dgm:spPr/>
      <dgm:t>
        <a:bodyPr/>
        <a:lstStyle/>
        <a:p>
          <a:pPr latinLnBrk="1"/>
          <a:r>
            <a:rPr lang="ko-KR" altLang="en-US" dirty="0" smtClean="0"/>
            <a:t>명령어</a:t>
          </a:r>
          <a:endParaRPr lang="ko-KR" altLang="en-US" dirty="0"/>
        </a:p>
      </dgm:t>
    </dgm:pt>
    <dgm:pt modelId="{35CC7C17-57A6-4205-96EB-A304A6DB7740}" type="parTrans" cxnId="{0AE874FA-17DE-4C5F-BC16-71898C51F061}">
      <dgm:prSet/>
      <dgm:spPr/>
      <dgm:t>
        <a:bodyPr/>
        <a:lstStyle/>
        <a:p>
          <a:pPr latinLnBrk="1"/>
          <a:endParaRPr lang="ko-KR" altLang="en-US"/>
        </a:p>
      </dgm:t>
    </dgm:pt>
    <dgm:pt modelId="{0062CB6B-71E3-4DC1-B069-498D1E3F9CBC}" type="sibTrans" cxnId="{0AE874FA-17DE-4C5F-BC16-71898C51F061}">
      <dgm:prSet/>
      <dgm:spPr/>
      <dgm:t>
        <a:bodyPr/>
        <a:lstStyle/>
        <a:p>
          <a:pPr latinLnBrk="1"/>
          <a:endParaRPr lang="ko-KR" altLang="en-US"/>
        </a:p>
      </dgm:t>
    </dgm:pt>
    <dgm:pt modelId="{78921FA5-E626-4798-918C-01EDFB655FB3}">
      <dgm:prSet phldrT="[텍스트]"/>
      <dgm:spPr/>
      <dgm:t>
        <a:bodyPr/>
        <a:lstStyle/>
        <a:p>
          <a:pPr latinLnBrk="1"/>
          <a:r>
            <a:rPr lang="ko-KR" altLang="en-US" dirty="0" smtClean="0"/>
            <a:t>메뉴지향시스템</a:t>
          </a:r>
          <a:endParaRPr lang="ko-KR" altLang="en-US" dirty="0"/>
        </a:p>
      </dgm:t>
    </dgm:pt>
    <dgm:pt modelId="{AB167013-C98F-4A8A-A867-998DAD6C686D}" type="parTrans" cxnId="{39332B0A-BF4E-41C9-9806-3542F66C3100}">
      <dgm:prSet/>
      <dgm:spPr/>
      <dgm:t>
        <a:bodyPr/>
        <a:lstStyle/>
        <a:p>
          <a:pPr latinLnBrk="1"/>
          <a:endParaRPr lang="ko-KR" altLang="en-US"/>
        </a:p>
      </dgm:t>
    </dgm:pt>
    <dgm:pt modelId="{6A05C814-BDFA-4912-89E0-B20BCCDA0E49}" type="sibTrans" cxnId="{39332B0A-BF4E-41C9-9806-3542F66C3100}">
      <dgm:prSet/>
      <dgm:spPr/>
      <dgm:t>
        <a:bodyPr/>
        <a:lstStyle/>
        <a:p>
          <a:pPr latinLnBrk="1"/>
          <a:endParaRPr lang="ko-KR" altLang="en-US"/>
        </a:p>
      </dgm:t>
    </dgm:pt>
    <dgm:pt modelId="{DFE6B5E1-A4AC-407E-962F-842349BC671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서식기입</a:t>
          </a:r>
          <a:endParaRPr lang="ko-KR" altLang="en-US" dirty="0"/>
        </a:p>
      </dgm:t>
    </dgm:pt>
    <dgm:pt modelId="{2A70FE21-C557-456D-A442-867CFB7EAFDE}" type="parTrans" cxnId="{9B046902-35F0-474B-8E92-A7ABFB12E8D3}">
      <dgm:prSet/>
      <dgm:spPr/>
      <dgm:t>
        <a:bodyPr/>
        <a:lstStyle/>
        <a:p>
          <a:pPr latinLnBrk="1"/>
          <a:endParaRPr lang="ko-KR" altLang="en-US"/>
        </a:p>
      </dgm:t>
    </dgm:pt>
    <dgm:pt modelId="{7246BF7E-38E7-4B83-AA18-127F51BCE6F9}" type="sibTrans" cxnId="{9B046902-35F0-474B-8E92-A7ABFB12E8D3}">
      <dgm:prSet/>
      <dgm:spPr/>
      <dgm:t>
        <a:bodyPr/>
        <a:lstStyle/>
        <a:p>
          <a:pPr latinLnBrk="1"/>
          <a:endParaRPr lang="ko-KR" altLang="en-US"/>
        </a:p>
      </dgm:t>
    </dgm:pt>
    <dgm:pt modelId="{D63D0387-3CEB-4A4E-A642-66B01ABAAE13}" type="pres">
      <dgm:prSet presAssocID="{9BFF3A47-0AE6-4D5E-B44A-C20EF90CE7C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D9F49D-7BF9-4C10-BF31-93960E61DBCA}" type="pres">
      <dgm:prSet presAssocID="{4038DF93-7530-4466-BA20-C7F6069E58D6}" presName="root1" presStyleCnt="0"/>
      <dgm:spPr/>
    </dgm:pt>
    <dgm:pt modelId="{C2E580F6-D597-4575-BCF9-860CD3804AD7}" type="pres">
      <dgm:prSet presAssocID="{4038DF93-7530-4466-BA20-C7F6069E58D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19EA3A-C42A-492E-938B-538D65217266}" type="pres">
      <dgm:prSet presAssocID="{4038DF93-7530-4466-BA20-C7F6069E58D6}" presName="level2hierChild" presStyleCnt="0"/>
      <dgm:spPr/>
    </dgm:pt>
    <dgm:pt modelId="{489FA57A-CFD1-420E-905C-47310B7CAB29}" type="pres">
      <dgm:prSet presAssocID="{35CC7C17-57A6-4205-96EB-A304A6DB7740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9749242-202D-4E9C-A05D-99DF8D57B76A}" type="pres">
      <dgm:prSet presAssocID="{35CC7C17-57A6-4205-96EB-A304A6DB7740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BFB5F47-64A8-4411-B8ED-0CC4E9E91A8D}" type="pres">
      <dgm:prSet presAssocID="{BE467D8A-0BD6-4824-9A49-A12F40436541}" presName="root2" presStyleCnt="0"/>
      <dgm:spPr/>
    </dgm:pt>
    <dgm:pt modelId="{48A06A3F-36FD-4591-95F3-233AD8FC835C}" type="pres">
      <dgm:prSet presAssocID="{BE467D8A-0BD6-4824-9A49-A12F4043654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97DF97-2D15-405A-B93D-4F5EA830B512}" type="pres">
      <dgm:prSet presAssocID="{BE467D8A-0BD6-4824-9A49-A12F40436541}" presName="level3hierChild" presStyleCnt="0"/>
      <dgm:spPr/>
    </dgm:pt>
    <dgm:pt modelId="{1FD4EDE9-211E-4FBF-8E1E-DF2CCD90A152}" type="pres">
      <dgm:prSet presAssocID="{AB167013-C98F-4A8A-A867-998DAD6C686D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506F8E2-8D39-49BF-B46D-7ADB0874622A}" type="pres">
      <dgm:prSet presAssocID="{AB167013-C98F-4A8A-A867-998DAD6C686D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88E4EBB-C232-4FEE-AB74-22DA4597F1AD}" type="pres">
      <dgm:prSet presAssocID="{78921FA5-E626-4798-918C-01EDFB655FB3}" presName="root2" presStyleCnt="0"/>
      <dgm:spPr/>
    </dgm:pt>
    <dgm:pt modelId="{16DDAE5A-A26F-4EE5-9F67-E0FDEC71ECE7}" type="pres">
      <dgm:prSet presAssocID="{78921FA5-E626-4798-918C-01EDFB655FB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5A210D-7EE1-4742-B12D-E7ED65227A8C}" type="pres">
      <dgm:prSet presAssocID="{78921FA5-E626-4798-918C-01EDFB655FB3}" presName="level3hierChild" presStyleCnt="0"/>
      <dgm:spPr/>
    </dgm:pt>
    <dgm:pt modelId="{9A502D92-679E-42B5-ADC2-7B93706184A0}" type="pres">
      <dgm:prSet presAssocID="{2A70FE21-C557-456D-A442-867CFB7EAFDE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AA8C1D8-2CD4-42D9-BB0E-4A242DA8494B}" type="pres">
      <dgm:prSet presAssocID="{2A70FE21-C557-456D-A442-867CFB7EAFDE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7FAAF7D-3B30-4FDC-9D98-882F24E3D273}" type="pres">
      <dgm:prSet presAssocID="{DFE6B5E1-A4AC-407E-962F-842349BC6712}" presName="root2" presStyleCnt="0"/>
      <dgm:spPr/>
    </dgm:pt>
    <dgm:pt modelId="{395EE7F5-D9E7-43B6-B888-E5AB9B9BE1E6}" type="pres">
      <dgm:prSet presAssocID="{DFE6B5E1-A4AC-407E-962F-842349BC671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3C74FF-AFB4-47E4-8C0F-BCC46BE723F3}" type="pres">
      <dgm:prSet presAssocID="{DFE6B5E1-A4AC-407E-962F-842349BC6712}" presName="level3hierChild" presStyleCnt="0"/>
      <dgm:spPr/>
    </dgm:pt>
  </dgm:ptLst>
  <dgm:cxnLst>
    <dgm:cxn modelId="{FDAFC65B-5FDB-4D66-900A-95D766561367}" type="presOf" srcId="{DFE6B5E1-A4AC-407E-962F-842349BC6712}" destId="{395EE7F5-D9E7-43B6-B888-E5AB9B9BE1E6}" srcOrd="0" destOrd="0" presId="urn:microsoft.com/office/officeart/2008/layout/HorizontalMultiLevelHierarchy"/>
    <dgm:cxn modelId="{0AE874FA-17DE-4C5F-BC16-71898C51F061}" srcId="{4038DF93-7530-4466-BA20-C7F6069E58D6}" destId="{BE467D8A-0BD6-4824-9A49-A12F40436541}" srcOrd="0" destOrd="0" parTransId="{35CC7C17-57A6-4205-96EB-A304A6DB7740}" sibTransId="{0062CB6B-71E3-4DC1-B069-498D1E3F9CBC}"/>
    <dgm:cxn modelId="{E79571C4-FC4C-4D7C-8ED9-347CFF8722C4}" type="presOf" srcId="{9BFF3A47-0AE6-4D5E-B44A-C20EF90CE7C7}" destId="{D63D0387-3CEB-4A4E-A642-66B01ABAAE13}" srcOrd="0" destOrd="0" presId="urn:microsoft.com/office/officeart/2008/layout/HorizontalMultiLevelHierarchy"/>
    <dgm:cxn modelId="{B6380689-504B-4295-946D-E38086BC8F7D}" type="presOf" srcId="{BE467D8A-0BD6-4824-9A49-A12F40436541}" destId="{48A06A3F-36FD-4591-95F3-233AD8FC835C}" srcOrd="0" destOrd="0" presId="urn:microsoft.com/office/officeart/2008/layout/HorizontalMultiLevelHierarchy"/>
    <dgm:cxn modelId="{39332B0A-BF4E-41C9-9806-3542F66C3100}" srcId="{4038DF93-7530-4466-BA20-C7F6069E58D6}" destId="{78921FA5-E626-4798-918C-01EDFB655FB3}" srcOrd="1" destOrd="0" parTransId="{AB167013-C98F-4A8A-A867-998DAD6C686D}" sibTransId="{6A05C814-BDFA-4912-89E0-B20BCCDA0E49}"/>
    <dgm:cxn modelId="{50BBD11A-E7AA-48F6-9A96-E34FA735C018}" type="presOf" srcId="{2A70FE21-C557-456D-A442-867CFB7EAFDE}" destId="{9A502D92-679E-42B5-ADC2-7B93706184A0}" srcOrd="0" destOrd="0" presId="urn:microsoft.com/office/officeart/2008/layout/HorizontalMultiLevelHierarchy"/>
    <dgm:cxn modelId="{726E88F9-1E47-4D0E-BDAB-8FC4BEDF4EC1}" type="presOf" srcId="{78921FA5-E626-4798-918C-01EDFB655FB3}" destId="{16DDAE5A-A26F-4EE5-9F67-E0FDEC71ECE7}" srcOrd="0" destOrd="0" presId="urn:microsoft.com/office/officeart/2008/layout/HorizontalMultiLevelHierarchy"/>
    <dgm:cxn modelId="{B10FF670-2C6B-448B-B5BB-D3F242DC5F6E}" type="presOf" srcId="{35CC7C17-57A6-4205-96EB-A304A6DB7740}" destId="{489FA57A-CFD1-420E-905C-47310B7CAB29}" srcOrd="0" destOrd="0" presId="urn:microsoft.com/office/officeart/2008/layout/HorizontalMultiLevelHierarchy"/>
    <dgm:cxn modelId="{56DAC415-2353-4F8A-8C0D-380BA1F4CCC4}" type="presOf" srcId="{35CC7C17-57A6-4205-96EB-A304A6DB7740}" destId="{09749242-202D-4E9C-A05D-99DF8D57B76A}" srcOrd="1" destOrd="0" presId="urn:microsoft.com/office/officeart/2008/layout/HorizontalMultiLevelHierarchy"/>
    <dgm:cxn modelId="{9B046902-35F0-474B-8E92-A7ABFB12E8D3}" srcId="{4038DF93-7530-4466-BA20-C7F6069E58D6}" destId="{DFE6B5E1-A4AC-407E-962F-842349BC6712}" srcOrd="2" destOrd="0" parTransId="{2A70FE21-C557-456D-A442-867CFB7EAFDE}" sibTransId="{7246BF7E-38E7-4B83-AA18-127F51BCE6F9}"/>
    <dgm:cxn modelId="{58F4FB58-6E9B-4E8F-B752-CB5F7C08F662}" type="presOf" srcId="{4038DF93-7530-4466-BA20-C7F6069E58D6}" destId="{C2E580F6-D597-4575-BCF9-860CD3804AD7}" srcOrd="0" destOrd="0" presId="urn:microsoft.com/office/officeart/2008/layout/HorizontalMultiLevelHierarchy"/>
    <dgm:cxn modelId="{1145CDD8-751A-492D-9979-7B92C0DDCB6A}" type="presOf" srcId="{AB167013-C98F-4A8A-A867-998DAD6C686D}" destId="{1FD4EDE9-211E-4FBF-8E1E-DF2CCD90A152}" srcOrd="0" destOrd="0" presId="urn:microsoft.com/office/officeart/2008/layout/HorizontalMultiLevelHierarchy"/>
    <dgm:cxn modelId="{6236B617-B131-4078-A475-707BCF0A1227}" srcId="{9BFF3A47-0AE6-4D5E-B44A-C20EF90CE7C7}" destId="{4038DF93-7530-4466-BA20-C7F6069E58D6}" srcOrd="0" destOrd="0" parTransId="{941DD25C-EB2A-4B63-8534-6AF6190F0EF9}" sibTransId="{818C5A41-F1D8-4677-A4CF-2FAC8FECFFCA}"/>
    <dgm:cxn modelId="{57707861-851B-4F9B-B95D-F01116AAD387}" type="presOf" srcId="{2A70FE21-C557-456D-A442-867CFB7EAFDE}" destId="{0AA8C1D8-2CD4-42D9-BB0E-4A242DA8494B}" srcOrd="1" destOrd="0" presId="urn:microsoft.com/office/officeart/2008/layout/HorizontalMultiLevelHierarchy"/>
    <dgm:cxn modelId="{8CB09BCE-D101-4CE6-8D35-E50FDFC666AD}" type="presOf" srcId="{AB167013-C98F-4A8A-A867-998DAD6C686D}" destId="{5506F8E2-8D39-49BF-B46D-7ADB0874622A}" srcOrd="1" destOrd="0" presId="urn:microsoft.com/office/officeart/2008/layout/HorizontalMultiLevelHierarchy"/>
    <dgm:cxn modelId="{6D4F0C2C-120E-4466-9234-ABFDACD95CDE}" type="presParOf" srcId="{D63D0387-3CEB-4A4E-A642-66B01ABAAE13}" destId="{D9D9F49D-7BF9-4C10-BF31-93960E61DBCA}" srcOrd="0" destOrd="0" presId="urn:microsoft.com/office/officeart/2008/layout/HorizontalMultiLevelHierarchy"/>
    <dgm:cxn modelId="{72923BF5-F424-4024-B86B-B06738B6883D}" type="presParOf" srcId="{D9D9F49D-7BF9-4C10-BF31-93960E61DBCA}" destId="{C2E580F6-D597-4575-BCF9-860CD3804AD7}" srcOrd="0" destOrd="0" presId="urn:microsoft.com/office/officeart/2008/layout/HorizontalMultiLevelHierarchy"/>
    <dgm:cxn modelId="{D0B91B69-CB9D-4C21-B8E7-5E712B1A7361}" type="presParOf" srcId="{D9D9F49D-7BF9-4C10-BF31-93960E61DBCA}" destId="{6319EA3A-C42A-492E-938B-538D65217266}" srcOrd="1" destOrd="0" presId="urn:microsoft.com/office/officeart/2008/layout/HorizontalMultiLevelHierarchy"/>
    <dgm:cxn modelId="{EB4FD2AB-9EB7-40A9-9704-E653152988AE}" type="presParOf" srcId="{6319EA3A-C42A-492E-938B-538D65217266}" destId="{489FA57A-CFD1-420E-905C-47310B7CAB29}" srcOrd="0" destOrd="0" presId="urn:microsoft.com/office/officeart/2008/layout/HorizontalMultiLevelHierarchy"/>
    <dgm:cxn modelId="{D120FB3B-27DF-4FE3-8EC9-B57DDCCC3D68}" type="presParOf" srcId="{489FA57A-CFD1-420E-905C-47310B7CAB29}" destId="{09749242-202D-4E9C-A05D-99DF8D57B76A}" srcOrd="0" destOrd="0" presId="urn:microsoft.com/office/officeart/2008/layout/HorizontalMultiLevelHierarchy"/>
    <dgm:cxn modelId="{7C4D7192-556B-4A65-B7B6-C25010C90E78}" type="presParOf" srcId="{6319EA3A-C42A-492E-938B-538D65217266}" destId="{3BFB5F47-64A8-4411-B8ED-0CC4E9E91A8D}" srcOrd="1" destOrd="0" presId="urn:microsoft.com/office/officeart/2008/layout/HorizontalMultiLevelHierarchy"/>
    <dgm:cxn modelId="{214FE7BD-353C-48C5-ABAF-7677400E59F7}" type="presParOf" srcId="{3BFB5F47-64A8-4411-B8ED-0CC4E9E91A8D}" destId="{48A06A3F-36FD-4591-95F3-233AD8FC835C}" srcOrd="0" destOrd="0" presId="urn:microsoft.com/office/officeart/2008/layout/HorizontalMultiLevelHierarchy"/>
    <dgm:cxn modelId="{A648F4E2-433B-4EED-A3F2-22F2D0B99426}" type="presParOf" srcId="{3BFB5F47-64A8-4411-B8ED-0CC4E9E91A8D}" destId="{D297DF97-2D15-405A-B93D-4F5EA830B512}" srcOrd="1" destOrd="0" presId="urn:microsoft.com/office/officeart/2008/layout/HorizontalMultiLevelHierarchy"/>
    <dgm:cxn modelId="{27EED5E4-20DB-4DB6-8664-7718FA45FC3B}" type="presParOf" srcId="{6319EA3A-C42A-492E-938B-538D65217266}" destId="{1FD4EDE9-211E-4FBF-8E1E-DF2CCD90A152}" srcOrd="2" destOrd="0" presId="urn:microsoft.com/office/officeart/2008/layout/HorizontalMultiLevelHierarchy"/>
    <dgm:cxn modelId="{D5780F02-DB79-44B6-950E-7561F4AA1262}" type="presParOf" srcId="{1FD4EDE9-211E-4FBF-8E1E-DF2CCD90A152}" destId="{5506F8E2-8D39-49BF-B46D-7ADB0874622A}" srcOrd="0" destOrd="0" presId="urn:microsoft.com/office/officeart/2008/layout/HorizontalMultiLevelHierarchy"/>
    <dgm:cxn modelId="{06D6ECF2-881B-46AB-95E7-7E7E8041017F}" type="presParOf" srcId="{6319EA3A-C42A-492E-938B-538D65217266}" destId="{188E4EBB-C232-4FEE-AB74-22DA4597F1AD}" srcOrd="3" destOrd="0" presId="urn:microsoft.com/office/officeart/2008/layout/HorizontalMultiLevelHierarchy"/>
    <dgm:cxn modelId="{CB6A3A37-A8BF-481F-9578-F2992683467B}" type="presParOf" srcId="{188E4EBB-C232-4FEE-AB74-22DA4597F1AD}" destId="{16DDAE5A-A26F-4EE5-9F67-E0FDEC71ECE7}" srcOrd="0" destOrd="0" presId="urn:microsoft.com/office/officeart/2008/layout/HorizontalMultiLevelHierarchy"/>
    <dgm:cxn modelId="{F6E7F56E-E877-40DC-8232-66EE5DA7C823}" type="presParOf" srcId="{188E4EBB-C232-4FEE-AB74-22DA4597F1AD}" destId="{9C5A210D-7EE1-4742-B12D-E7ED65227A8C}" srcOrd="1" destOrd="0" presId="urn:microsoft.com/office/officeart/2008/layout/HorizontalMultiLevelHierarchy"/>
    <dgm:cxn modelId="{0DF7AEC5-32C3-408F-9D7F-CC6DB148140D}" type="presParOf" srcId="{6319EA3A-C42A-492E-938B-538D65217266}" destId="{9A502D92-679E-42B5-ADC2-7B93706184A0}" srcOrd="4" destOrd="0" presId="urn:microsoft.com/office/officeart/2008/layout/HorizontalMultiLevelHierarchy"/>
    <dgm:cxn modelId="{C540F1BF-5B65-4E0E-9EB2-F48B2DA1E6B1}" type="presParOf" srcId="{9A502D92-679E-42B5-ADC2-7B93706184A0}" destId="{0AA8C1D8-2CD4-42D9-BB0E-4A242DA8494B}" srcOrd="0" destOrd="0" presId="urn:microsoft.com/office/officeart/2008/layout/HorizontalMultiLevelHierarchy"/>
    <dgm:cxn modelId="{8CD3DE4D-5102-40B0-BA1C-F8B0D7158904}" type="presParOf" srcId="{6319EA3A-C42A-492E-938B-538D65217266}" destId="{07FAAF7D-3B30-4FDC-9D98-882F24E3D273}" srcOrd="5" destOrd="0" presId="urn:microsoft.com/office/officeart/2008/layout/HorizontalMultiLevelHierarchy"/>
    <dgm:cxn modelId="{2C892BAD-6B47-49EA-9431-B2D9A1F9A88A}" type="presParOf" srcId="{07FAAF7D-3B30-4FDC-9D98-882F24E3D273}" destId="{395EE7F5-D9E7-43B6-B888-E5AB9B9BE1E6}" srcOrd="0" destOrd="0" presId="urn:microsoft.com/office/officeart/2008/layout/HorizontalMultiLevelHierarchy"/>
    <dgm:cxn modelId="{804884DF-C3CE-47C6-BA8B-19259D7CA599}" type="presParOf" srcId="{07FAAF7D-3B30-4FDC-9D98-882F24E3D273}" destId="{863C74FF-AFB4-47E4-8C0F-BCC46BE723F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F3A47-0AE6-4D5E-B44A-C20EF90CE7C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4038DF93-7530-4466-BA20-C7F6069E58D6}">
      <dgm:prSet phldrT="[텍스트]"/>
      <dgm:spPr/>
      <dgm:t>
        <a:bodyPr/>
        <a:lstStyle/>
        <a:p>
          <a:pPr latinLnBrk="1"/>
          <a:r>
            <a:rPr lang="ko-KR" altLang="en-US" dirty="0" smtClean="0"/>
            <a:t>인터페이스설계지침</a:t>
          </a:r>
          <a:endParaRPr lang="ko-KR" altLang="en-US" dirty="0"/>
        </a:p>
      </dgm:t>
    </dgm:pt>
    <dgm:pt modelId="{941DD25C-EB2A-4B63-8534-6AF6190F0EF9}" type="parTrans" cxnId="{6236B617-B131-4078-A475-707BCF0A1227}">
      <dgm:prSet/>
      <dgm:spPr/>
      <dgm:t>
        <a:bodyPr/>
        <a:lstStyle/>
        <a:p>
          <a:pPr latinLnBrk="1"/>
          <a:endParaRPr lang="ko-KR" altLang="en-US"/>
        </a:p>
      </dgm:t>
    </dgm:pt>
    <dgm:pt modelId="{818C5A41-F1D8-4677-A4CF-2FAC8FECFFCA}" type="sibTrans" cxnId="{6236B617-B131-4078-A475-707BCF0A1227}">
      <dgm:prSet/>
      <dgm:spPr/>
      <dgm:t>
        <a:bodyPr/>
        <a:lstStyle/>
        <a:p>
          <a:pPr latinLnBrk="1"/>
          <a:endParaRPr lang="ko-KR" altLang="en-US"/>
        </a:p>
      </dgm:t>
    </dgm:pt>
    <dgm:pt modelId="{BE467D8A-0BD6-4824-9A49-A12F40436541}">
      <dgm:prSet phldrT="[텍스트]"/>
      <dgm:spPr/>
      <dgm:t>
        <a:bodyPr/>
        <a:lstStyle/>
        <a:p>
          <a:pPr latinLnBrk="1"/>
          <a:r>
            <a:rPr lang="ko-KR" altLang="en-US" dirty="0" smtClean="0"/>
            <a:t>일관성과 피드백</a:t>
          </a:r>
          <a:endParaRPr lang="ko-KR" altLang="en-US" dirty="0"/>
        </a:p>
      </dgm:t>
    </dgm:pt>
    <dgm:pt modelId="{35CC7C17-57A6-4205-96EB-A304A6DB7740}" type="parTrans" cxnId="{0AE874FA-17DE-4C5F-BC16-71898C51F061}">
      <dgm:prSet/>
      <dgm:spPr/>
      <dgm:t>
        <a:bodyPr/>
        <a:lstStyle/>
        <a:p>
          <a:pPr latinLnBrk="1"/>
          <a:endParaRPr lang="ko-KR" altLang="en-US"/>
        </a:p>
      </dgm:t>
    </dgm:pt>
    <dgm:pt modelId="{0062CB6B-71E3-4DC1-B069-498D1E3F9CBC}" type="sibTrans" cxnId="{0AE874FA-17DE-4C5F-BC16-71898C51F061}">
      <dgm:prSet/>
      <dgm:spPr/>
      <dgm:t>
        <a:bodyPr/>
        <a:lstStyle/>
        <a:p>
          <a:pPr latinLnBrk="1"/>
          <a:endParaRPr lang="ko-KR" altLang="en-US"/>
        </a:p>
      </dgm:t>
    </dgm:pt>
    <dgm:pt modelId="{78921FA5-E626-4798-918C-01EDFB655FB3}">
      <dgm:prSet phldrT="[텍스트]"/>
      <dgm:spPr/>
      <dgm:t>
        <a:bodyPr/>
        <a:lstStyle/>
        <a:p>
          <a:pPr latinLnBrk="1"/>
          <a:r>
            <a:rPr lang="ko-KR" altLang="en-US" dirty="0" smtClean="0"/>
            <a:t>확인과 </a:t>
          </a:r>
          <a:r>
            <a:rPr lang="ko-KR" altLang="en-US" dirty="0" smtClean="0"/>
            <a:t>원상태 복귀</a:t>
          </a:r>
          <a:endParaRPr lang="ko-KR" altLang="en-US" dirty="0"/>
        </a:p>
      </dgm:t>
    </dgm:pt>
    <dgm:pt modelId="{AB167013-C98F-4A8A-A867-998DAD6C686D}" type="parTrans" cxnId="{39332B0A-BF4E-41C9-9806-3542F66C3100}">
      <dgm:prSet/>
      <dgm:spPr/>
      <dgm:t>
        <a:bodyPr/>
        <a:lstStyle/>
        <a:p>
          <a:pPr latinLnBrk="1"/>
          <a:endParaRPr lang="ko-KR" altLang="en-US"/>
        </a:p>
      </dgm:t>
    </dgm:pt>
    <dgm:pt modelId="{6A05C814-BDFA-4912-89E0-B20BCCDA0E49}" type="sibTrans" cxnId="{39332B0A-BF4E-41C9-9806-3542F66C3100}">
      <dgm:prSet/>
      <dgm:spPr/>
      <dgm:t>
        <a:bodyPr/>
        <a:lstStyle/>
        <a:p>
          <a:pPr latinLnBrk="1"/>
          <a:endParaRPr lang="ko-KR" altLang="en-US"/>
        </a:p>
      </dgm:t>
    </dgm:pt>
    <dgm:pt modelId="{DFE6B5E1-A4AC-407E-962F-842349BC671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키입력</a:t>
          </a:r>
          <a:r>
            <a:rPr lang="ko-KR" altLang="en-US" dirty="0" smtClean="0"/>
            <a:t> 최소화</a:t>
          </a:r>
          <a:endParaRPr lang="ko-KR" altLang="en-US" dirty="0"/>
        </a:p>
      </dgm:t>
    </dgm:pt>
    <dgm:pt modelId="{2A70FE21-C557-456D-A442-867CFB7EAFDE}" type="parTrans" cxnId="{9B046902-35F0-474B-8E92-A7ABFB12E8D3}">
      <dgm:prSet/>
      <dgm:spPr/>
      <dgm:t>
        <a:bodyPr/>
        <a:lstStyle/>
        <a:p>
          <a:pPr latinLnBrk="1"/>
          <a:endParaRPr lang="ko-KR" altLang="en-US"/>
        </a:p>
      </dgm:t>
    </dgm:pt>
    <dgm:pt modelId="{7246BF7E-38E7-4B83-AA18-127F51BCE6F9}" type="sibTrans" cxnId="{9B046902-35F0-474B-8E92-A7ABFB12E8D3}">
      <dgm:prSet/>
      <dgm:spPr/>
      <dgm:t>
        <a:bodyPr/>
        <a:lstStyle/>
        <a:p>
          <a:pPr latinLnBrk="1"/>
          <a:endParaRPr lang="ko-KR" altLang="en-US"/>
        </a:p>
      </dgm:t>
    </dgm:pt>
    <dgm:pt modelId="{03C632C8-A35E-46D8-9A23-C613C8A22477}">
      <dgm:prSet/>
      <dgm:spPr/>
      <dgm:t>
        <a:bodyPr/>
        <a:lstStyle/>
        <a:p>
          <a:pPr latinLnBrk="1"/>
          <a:r>
            <a:rPr lang="ko-KR" altLang="en-US" dirty="0" smtClean="0"/>
            <a:t>기억할 정보 최소화</a:t>
          </a:r>
          <a:endParaRPr lang="ko-KR" altLang="en-US" dirty="0"/>
        </a:p>
      </dgm:t>
    </dgm:pt>
    <dgm:pt modelId="{2A5AB415-3F7B-4CEC-84FF-1F0B0CEA30E6}" type="parTrans" cxnId="{14DADD26-3EB7-4012-A13D-3C6722AC4F87}">
      <dgm:prSet/>
      <dgm:spPr/>
      <dgm:t>
        <a:bodyPr/>
        <a:lstStyle/>
        <a:p>
          <a:pPr latinLnBrk="1"/>
          <a:endParaRPr lang="ko-KR" altLang="en-US"/>
        </a:p>
      </dgm:t>
    </dgm:pt>
    <dgm:pt modelId="{E5B84E89-0781-4E43-A6A4-87DC08863A17}" type="sibTrans" cxnId="{14DADD26-3EB7-4012-A13D-3C6722AC4F87}">
      <dgm:prSet/>
      <dgm:spPr/>
      <dgm:t>
        <a:bodyPr/>
        <a:lstStyle/>
        <a:p>
          <a:pPr latinLnBrk="1"/>
          <a:endParaRPr lang="ko-KR" altLang="en-US"/>
        </a:p>
      </dgm:t>
    </dgm:pt>
    <dgm:pt modelId="{CA8BC61B-B044-4E92-B1B0-F63DA08840BE}">
      <dgm:prSet/>
      <dgm:spPr/>
      <dgm:t>
        <a:bodyPr/>
        <a:lstStyle/>
        <a:p>
          <a:pPr latinLnBrk="1"/>
          <a:r>
            <a:rPr lang="ko-KR" altLang="en-US" dirty="0" smtClean="0"/>
            <a:t>기능분할배치</a:t>
          </a:r>
          <a:endParaRPr lang="ko-KR" altLang="en-US" dirty="0"/>
        </a:p>
      </dgm:t>
    </dgm:pt>
    <dgm:pt modelId="{E661EBC3-7B06-46F6-8EC3-2891A0B46160}" type="parTrans" cxnId="{B9A824CE-90AB-4C4D-BF03-BBEA1ED26313}">
      <dgm:prSet/>
      <dgm:spPr/>
      <dgm:t>
        <a:bodyPr/>
        <a:lstStyle/>
        <a:p>
          <a:pPr latinLnBrk="1"/>
          <a:endParaRPr lang="ko-KR" altLang="en-US"/>
        </a:p>
      </dgm:t>
    </dgm:pt>
    <dgm:pt modelId="{BF461E04-CEAA-40D8-91FD-200C7F98B9F3}" type="sibTrans" cxnId="{B9A824CE-90AB-4C4D-BF03-BBEA1ED26313}">
      <dgm:prSet/>
      <dgm:spPr/>
      <dgm:t>
        <a:bodyPr/>
        <a:lstStyle/>
        <a:p>
          <a:pPr latinLnBrk="1"/>
          <a:endParaRPr lang="ko-KR" altLang="en-US"/>
        </a:p>
      </dgm:t>
    </dgm:pt>
    <dgm:pt modelId="{AFDBE44D-3D31-4312-96AD-D9B83A49229D}">
      <dgm:prSet/>
      <dgm:spPr/>
      <dgm:t>
        <a:bodyPr/>
        <a:lstStyle/>
        <a:p>
          <a:pPr latinLnBrk="1"/>
          <a:r>
            <a:rPr lang="ko-KR" altLang="en-US" dirty="0" err="1" smtClean="0"/>
            <a:t>도움말기능</a:t>
          </a:r>
          <a:endParaRPr lang="ko-KR" altLang="en-US" dirty="0"/>
        </a:p>
      </dgm:t>
    </dgm:pt>
    <dgm:pt modelId="{E3B24AAC-4CCC-4BAD-9E54-936A924A57DF}" type="parTrans" cxnId="{12915EB3-40EA-48D8-8B80-965C785EF7C5}">
      <dgm:prSet/>
      <dgm:spPr/>
      <dgm:t>
        <a:bodyPr/>
        <a:lstStyle/>
        <a:p>
          <a:pPr latinLnBrk="1"/>
          <a:endParaRPr lang="ko-KR" altLang="en-US"/>
        </a:p>
      </dgm:t>
    </dgm:pt>
    <dgm:pt modelId="{14C8E88A-15BB-4632-80AB-ABD6070019F5}" type="sibTrans" cxnId="{12915EB3-40EA-48D8-8B80-965C785EF7C5}">
      <dgm:prSet/>
      <dgm:spPr/>
      <dgm:t>
        <a:bodyPr/>
        <a:lstStyle/>
        <a:p>
          <a:pPr latinLnBrk="1"/>
          <a:endParaRPr lang="ko-KR" altLang="en-US"/>
        </a:p>
      </dgm:t>
    </dgm:pt>
    <dgm:pt modelId="{D63D0387-3CEB-4A4E-A642-66B01ABAAE13}" type="pres">
      <dgm:prSet presAssocID="{9BFF3A47-0AE6-4D5E-B44A-C20EF90CE7C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D9F49D-7BF9-4C10-BF31-93960E61DBCA}" type="pres">
      <dgm:prSet presAssocID="{4038DF93-7530-4466-BA20-C7F6069E58D6}" presName="root1" presStyleCnt="0"/>
      <dgm:spPr/>
    </dgm:pt>
    <dgm:pt modelId="{C2E580F6-D597-4575-BCF9-860CD3804AD7}" type="pres">
      <dgm:prSet presAssocID="{4038DF93-7530-4466-BA20-C7F6069E58D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19EA3A-C42A-492E-938B-538D65217266}" type="pres">
      <dgm:prSet presAssocID="{4038DF93-7530-4466-BA20-C7F6069E58D6}" presName="level2hierChild" presStyleCnt="0"/>
      <dgm:spPr/>
    </dgm:pt>
    <dgm:pt modelId="{489FA57A-CFD1-420E-905C-47310B7CAB29}" type="pres">
      <dgm:prSet presAssocID="{35CC7C17-57A6-4205-96EB-A304A6DB7740}" presName="conn2-1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09749242-202D-4E9C-A05D-99DF8D57B76A}" type="pres">
      <dgm:prSet presAssocID="{35CC7C17-57A6-4205-96EB-A304A6DB7740}" presName="connTx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BFB5F47-64A8-4411-B8ED-0CC4E9E91A8D}" type="pres">
      <dgm:prSet presAssocID="{BE467D8A-0BD6-4824-9A49-A12F40436541}" presName="root2" presStyleCnt="0"/>
      <dgm:spPr/>
    </dgm:pt>
    <dgm:pt modelId="{48A06A3F-36FD-4591-95F3-233AD8FC835C}" type="pres">
      <dgm:prSet presAssocID="{BE467D8A-0BD6-4824-9A49-A12F40436541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97DF97-2D15-405A-B93D-4F5EA830B512}" type="pres">
      <dgm:prSet presAssocID="{BE467D8A-0BD6-4824-9A49-A12F40436541}" presName="level3hierChild" presStyleCnt="0"/>
      <dgm:spPr/>
    </dgm:pt>
    <dgm:pt modelId="{1FD4EDE9-211E-4FBF-8E1E-DF2CCD90A152}" type="pres">
      <dgm:prSet presAssocID="{AB167013-C98F-4A8A-A867-998DAD6C686D}" presName="conn2-1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5506F8E2-8D39-49BF-B46D-7ADB0874622A}" type="pres">
      <dgm:prSet presAssocID="{AB167013-C98F-4A8A-A867-998DAD6C686D}" presName="connTx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88E4EBB-C232-4FEE-AB74-22DA4597F1AD}" type="pres">
      <dgm:prSet presAssocID="{78921FA5-E626-4798-918C-01EDFB655FB3}" presName="root2" presStyleCnt="0"/>
      <dgm:spPr/>
    </dgm:pt>
    <dgm:pt modelId="{16DDAE5A-A26F-4EE5-9F67-E0FDEC71ECE7}" type="pres">
      <dgm:prSet presAssocID="{78921FA5-E626-4798-918C-01EDFB655FB3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5A210D-7EE1-4742-B12D-E7ED65227A8C}" type="pres">
      <dgm:prSet presAssocID="{78921FA5-E626-4798-918C-01EDFB655FB3}" presName="level3hierChild" presStyleCnt="0"/>
      <dgm:spPr/>
    </dgm:pt>
    <dgm:pt modelId="{FB5EBD8F-0954-4BCC-8C41-1CD397670F82}" type="pres">
      <dgm:prSet presAssocID="{2A5AB415-3F7B-4CEC-84FF-1F0B0CEA30E6}" presName="conn2-1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EDE61AC9-9037-45CF-9AC5-50608CB7BB25}" type="pres">
      <dgm:prSet presAssocID="{2A5AB415-3F7B-4CEC-84FF-1F0B0CEA30E6}" presName="connTx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F2B36987-0088-4A12-9DB2-BC118EAC8BBF}" type="pres">
      <dgm:prSet presAssocID="{03C632C8-A35E-46D8-9A23-C613C8A22477}" presName="root2" presStyleCnt="0"/>
      <dgm:spPr/>
    </dgm:pt>
    <dgm:pt modelId="{37904E73-F6AA-4A4D-B873-7832973B16A0}" type="pres">
      <dgm:prSet presAssocID="{03C632C8-A35E-46D8-9A23-C613C8A22477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AD23B-DFFC-4A3A-B9CF-C573F436A47C}" type="pres">
      <dgm:prSet presAssocID="{03C632C8-A35E-46D8-9A23-C613C8A22477}" presName="level3hierChild" presStyleCnt="0"/>
      <dgm:spPr/>
    </dgm:pt>
    <dgm:pt modelId="{9A502D92-679E-42B5-ADC2-7B93706184A0}" type="pres">
      <dgm:prSet presAssocID="{2A70FE21-C557-456D-A442-867CFB7EAFDE}" presName="conn2-1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AA8C1D8-2CD4-42D9-BB0E-4A242DA8494B}" type="pres">
      <dgm:prSet presAssocID="{2A70FE21-C557-456D-A442-867CFB7EAFDE}" presName="connTx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7FAAF7D-3B30-4FDC-9D98-882F24E3D273}" type="pres">
      <dgm:prSet presAssocID="{DFE6B5E1-A4AC-407E-962F-842349BC6712}" presName="root2" presStyleCnt="0"/>
      <dgm:spPr/>
    </dgm:pt>
    <dgm:pt modelId="{395EE7F5-D9E7-43B6-B888-E5AB9B9BE1E6}" type="pres">
      <dgm:prSet presAssocID="{DFE6B5E1-A4AC-407E-962F-842349BC6712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3C74FF-AFB4-47E4-8C0F-BCC46BE723F3}" type="pres">
      <dgm:prSet presAssocID="{DFE6B5E1-A4AC-407E-962F-842349BC6712}" presName="level3hierChild" presStyleCnt="0"/>
      <dgm:spPr/>
    </dgm:pt>
    <dgm:pt modelId="{8BA873CE-5CD1-4288-8FC0-276CE338222D}" type="pres">
      <dgm:prSet presAssocID="{E661EBC3-7B06-46F6-8EC3-2891A0B46160}" presName="conn2-1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9B8EE0C-F5DB-4A77-ADE0-DACD20FF11E1}" type="pres">
      <dgm:prSet presAssocID="{E661EBC3-7B06-46F6-8EC3-2891A0B46160}" presName="connTx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B8705344-D538-4F5F-983E-43605B8B1C38}" type="pres">
      <dgm:prSet presAssocID="{CA8BC61B-B044-4E92-B1B0-F63DA08840BE}" presName="root2" presStyleCnt="0"/>
      <dgm:spPr/>
    </dgm:pt>
    <dgm:pt modelId="{D9FF5320-11C6-4C6D-8586-7C11DFB46029}" type="pres">
      <dgm:prSet presAssocID="{CA8BC61B-B044-4E92-B1B0-F63DA08840BE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7064A8-63CD-41A1-AA23-BF0B3CFB0516}" type="pres">
      <dgm:prSet presAssocID="{CA8BC61B-B044-4E92-B1B0-F63DA08840BE}" presName="level3hierChild" presStyleCnt="0"/>
      <dgm:spPr/>
    </dgm:pt>
    <dgm:pt modelId="{42A6AD6F-4F4E-4248-8530-FC631D5AC28F}" type="pres">
      <dgm:prSet presAssocID="{E3B24AAC-4CCC-4BAD-9E54-936A924A57DF}" presName="conn2-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72FB7B3-0B89-4765-8528-E5A7CFD73CFB}" type="pres">
      <dgm:prSet presAssocID="{E3B24AAC-4CCC-4BAD-9E54-936A924A57DF}" presName="connTx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7B5510DE-7690-4FC2-A923-EE1C5B7352D1}" type="pres">
      <dgm:prSet presAssocID="{AFDBE44D-3D31-4312-96AD-D9B83A49229D}" presName="root2" presStyleCnt="0"/>
      <dgm:spPr/>
    </dgm:pt>
    <dgm:pt modelId="{EF049F94-5926-4328-97EA-18DFF7D31381}" type="pres">
      <dgm:prSet presAssocID="{AFDBE44D-3D31-4312-96AD-D9B83A49229D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D36D23-5BC7-4B68-A2C0-9E8A5B2AE2D9}" type="pres">
      <dgm:prSet presAssocID="{AFDBE44D-3D31-4312-96AD-D9B83A49229D}" presName="level3hierChild" presStyleCnt="0"/>
      <dgm:spPr/>
    </dgm:pt>
  </dgm:ptLst>
  <dgm:cxnLst>
    <dgm:cxn modelId="{1145CDD8-751A-492D-9979-7B92C0DDCB6A}" type="presOf" srcId="{AB167013-C98F-4A8A-A867-998DAD6C686D}" destId="{1FD4EDE9-211E-4FBF-8E1E-DF2CCD90A152}" srcOrd="0" destOrd="0" presId="urn:microsoft.com/office/officeart/2008/layout/HorizontalMultiLevelHierarchy"/>
    <dgm:cxn modelId="{726E88F9-1E47-4D0E-BDAB-8FC4BEDF4EC1}" type="presOf" srcId="{78921FA5-E626-4798-918C-01EDFB655FB3}" destId="{16DDAE5A-A26F-4EE5-9F67-E0FDEC71ECE7}" srcOrd="0" destOrd="0" presId="urn:microsoft.com/office/officeart/2008/layout/HorizontalMultiLevelHierarchy"/>
    <dgm:cxn modelId="{50BBD11A-E7AA-48F6-9A96-E34FA735C018}" type="presOf" srcId="{2A70FE21-C557-456D-A442-867CFB7EAFDE}" destId="{9A502D92-679E-42B5-ADC2-7B93706184A0}" srcOrd="0" destOrd="0" presId="urn:microsoft.com/office/officeart/2008/layout/HorizontalMultiLevelHierarchy"/>
    <dgm:cxn modelId="{58F4FB58-6E9B-4E8F-B752-CB5F7C08F662}" type="presOf" srcId="{4038DF93-7530-4466-BA20-C7F6069E58D6}" destId="{C2E580F6-D597-4575-BCF9-860CD3804AD7}" srcOrd="0" destOrd="0" presId="urn:microsoft.com/office/officeart/2008/layout/HorizontalMultiLevelHierarchy"/>
    <dgm:cxn modelId="{207AEAC5-5F99-4A4B-A7D9-CF4895CCB89F}" type="presOf" srcId="{AFDBE44D-3D31-4312-96AD-D9B83A49229D}" destId="{EF049F94-5926-4328-97EA-18DFF7D31381}" srcOrd="0" destOrd="0" presId="urn:microsoft.com/office/officeart/2008/layout/HorizontalMultiLevelHierarchy"/>
    <dgm:cxn modelId="{6236B617-B131-4078-A475-707BCF0A1227}" srcId="{9BFF3A47-0AE6-4D5E-B44A-C20EF90CE7C7}" destId="{4038DF93-7530-4466-BA20-C7F6069E58D6}" srcOrd="0" destOrd="0" parTransId="{941DD25C-EB2A-4B63-8534-6AF6190F0EF9}" sibTransId="{818C5A41-F1D8-4677-A4CF-2FAC8FECFFCA}"/>
    <dgm:cxn modelId="{39332B0A-BF4E-41C9-9806-3542F66C3100}" srcId="{4038DF93-7530-4466-BA20-C7F6069E58D6}" destId="{78921FA5-E626-4798-918C-01EDFB655FB3}" srcOrd="1" destOrd="0" parTransId="{AB167013-C98F-4A8A-A867-998DAD6C686D}" sibTransId="{6A05C814-BDFA-4912-89E0-B20BCCDA0E49}"/>
    <dgm:cxn modelId="{57707861-851B-4F9B-B95D-F01116AAD387}" type="presOf" srcId="{2A70FE21-C557-456D-A442-867CFB7EAFDE}" destId="{0AA8C1D8-2CD4-42D9-BB0E-4A242DA8494B}" srcOrd="1" destOrd="0" presId="urn:microsoft.com/office/officeart/2008/layout/HorizontalMultiLevelHierarchy"/>
    <dgm:cxn modelId="{14DADD26-3EB7-4012-A13D-3C6722AC4F87}" srcId="{4038DF93-7530-4466-BA20-C7F6069E58D6}" destId="{03C632C8-A35E-46D8-9A23-C613C8A22477}" srcOrd="2" destOrd="0" parTransId="{2A5AB415-3F7B-4CEC-84FF-1F0B0CEA30E6}" sibTransId="{E5B84E89-0781-4E43-A6A4-87DC08863A17}"/>
    <dgm:cxn modelId="{99BA4637-D455-4E3E-B3FF-D892CB55F62F}" type="presOf" srcId="{E661EBC3-7B06-46F6-8EC3-2891A0B46160}" destId="{A9B8EE0C-F5DB-4A77-ADE0-DACD20FF11E1}" srcOrd="1" destOrd="0" presId="urn:microsoft.com/office/officeart/2008/layout/HorizontalMultiLevelHierarchy"/>
    <dgm:cxn modelId="{63997B67-921E-49EB-A5F2-3A0F37B34AAF}" type="presOf" srcId="{CA8BC61B-B044-4E92-B1B0-F63DA08840BE}" destId="{D9FF5320-11C6-4C6D-8586-7C11DFB46029}" srcOrd="0" destOrd="0" presId="urn:microsoft.com/office/officeart/2008/layout/HorizontalMultiLevelHierarchy"/>
    <dgm:cxn modelId="{56DAC415-2353-4F8A-8C0D-380BA1F4CCC4}" type="presOf" srcId="{35CC7C17-57A6-4205-96EB-A304A6DB7740}" destId="{09749242-202D-4E9C-A05D-99DF8D57B76A}" srcOrd="1" destOrd="0" presId="urn:microsoft.com/office/officeart/2008/layout/HorizontalMultiLevelHierarchy"/>
    <dgm:cxn modelId="{12915EB3-40EA-48D8-8B80-965C785EF7C5}" srcId="{4038DF93-7530-4466-BA20-C7F6069E58D6}" destId="{AFDBE44D-3D31-4312-96AD-D9B83A49229D}" srcOrd="5" destOrd="0" parTransId="{E3B24AAC-4CCC-4BAD-9E54-936A924A57DF}" sibTransId="{14C8E88A-15BB-4632-80AB-ABD6070019F5}"/>
    <dgm:cxn modelId="{336088A1-8AF6-4E20-8759-A6C8D5D919F3}" type="presOf" srcId="{2A5AB415-3F7B-4CEC-84FF-1F0B0CEA30E6}" destId="{EDE61AC9-9037-45CF-9AC5-50608CB7BB25}" srcOrd="1" destOrd="0" presId="urn:microsoft.com/office/officeart/2008/layout/HorizontalMultiLevelHierarchy"/>
    <dgm:cxn modelId="{E79571C4-FC4C-4D7C-8ED9-347CFF8722C4}" type="presOf" srcId="{9BFF3A47-0AE6-4D5E-B44A-C20EF90CE7C7}" destId="{D63D0387-3CEB-4A4E-A642-66B01ABAAE13}" srcOrd="0" destOrd="0" presId="urn:microsoft.com/office/officeart/2008/layout/HorizontalMultiLevelHierarchy"/>
    <dgm:cxn modelId="{FDAFC65B-5FDB-4D66-900A-95D766561367}" type="presOf" srcId="{DFE6B5E1-A4AC-407E-962F-842349BC6712}" destId="{395EE7F5-D9E7-43B6-B888-E5AB9B9BE1E6}" srcOrd="0" destOrd="0" presId="urn:microsoft.com/office/officeart/2008/layout/HorizontalMultiLevelHierarchy"/>
    <dgm:cxn modelId="{B10FF670-2C6B-448B-B5BB-D3F242DC5F6E}" type="presOf" srcId="{35CC7C17-57A6-4205-96EB-A304A6DB7740}" destId="{489FA57A-CFD1-420E-905C-47310B7CAB29}" srcOrd="0" destOrd="0" presId="urn:microsoft.com/office/officeart/2008/layout/HorizontalMultiLevelHierarchy"/>
    <dgm:cxn modelId="{B6380689-504B-4295-946D-E38086BC8F7D}" type="presOf" srcId="{BE467D8A-0BD6-4824-9A49-A12F40436541}" destId="{48A06A3F-36FD-4591-95F3-233AD8FC835C}" srcOrd="0" destOrd="0" presId="urn:microsoft.com/office/officeart/2008/layout/HorizontalMultiLevelHierarchy"/>
    <dgm:cxn modelId="{8BF3B885-FAAB-44F6-9C6F-0C26C37DFC12}" type="presOf" srcId="{E3B24AAC-4CCC-4BAD-9E54-936A924A57DF}" destId="{E72FB7B3-0B89-4765-8528-E5A7CFD73CFB}" srcOrd="1" destOrd="0" presId="urn:microsoft.com/office/officeart/2008/layout/HorizontalMultiLevelHierarchy"/>
    <dgm:cxn modelId="{0AE874FA-17DE-4C5F-BC16-71898C51F061}" srcId="{4038DF93-7530-4466-BA20-C7F6069E58D6}" destId="{BE467D8A-0BD6-4824-9A49-A12F40436541}" srcOrd="0" destOrd="0" parTransId="{35CC7C17-57A6-4205-96EB-A304A6DB7740}" sibTransId="{0062CB6B-71E3-4DC1-B069-498D1E3F9CBC}"/>
    <dgm:cxn modelId="{820225C2-DF30-4B9C-B6F7-A65683C2CE1F}" type="presOf" srcId="{E3B24AAC-4CCC-4BAD-9E54-936A924A57DF}" destId="{42A6AD6F-4F4E-4248-8530-FC631D5AC28F}" srcOrd="0" destOrd="0" presId="urn:microsoft.com/office/officeart/2008/layout/HorizontalMultiLevelHierarchy"/>
    <dgm:cxn modelId="{B9A824CE-90AB-4C4D-BF03-BBEA1ED26313}" srcId="{4038DF93-7530-4466-BA20-C7F6069E58D6}" destId="{CA8BC61B-B044-4E92-B1B0-F63DA08840BE}" srcOrd="4" destOrd="0" parTransId="{E661EBC3-7B06-46F6-8EC3-2891A0B46160}" sibTransId="{BF461E04-CEAA-40D8-91FD-200C7F98B9F3}"/>
    <dgm:cxn modelId="{2E86705D-8C0F-4AEB-BB7F-E956B72F5195}" type="presOf" srcId="{2A5AB415-3F7B-4CEC-84FF-1F0B0CEA30E6}" destId="{FB5EBD8F-0954-4BCC-8C41-1CD397670F82}" srcOrd="0" destOrd="0" presId="urn:microsoft.com/office/officeart/2008/layout/HorizontalMultiLevelHierarchy"/>
    <dgm:cxn modelId="{8CB09BCE-D101-4CE6-8D35-E50FDFC666AD}" type="presOf" srcId="{AB167013-C98F-4A8A-A867-998DAD6C686D}" destId="{5506F8E2-8D39-49BF-B46D-7ADB0874622A}" srcOrd="1" destOrd="0" presId="urn:microsoft.com/office/officeart/2008/layout/HorizontalMultiLevelHierarchy"/>
    <dgm:cxn modelId="{0B008AEA-622A-4606-A82F-2FCF6C0A846E}" type="presOf" srcId="{03C632C8-A35E-46D8-9A23-C613C8A22477}" destId="{37904E73-F6AA-4A4D-B873-7832973B16A0}" srcOrd="0" destOrd="0" presId="urn:microsoft.com/office/officeart/2008/layout/HorizontalMultiLevelHierarchy"/>
    <dgm:cxn modelId="{9B046902-35F0-474B-8E92-A7ABFB12E8D3}" srcId="{4038DF93-7530-4466-BA20-C7F6069E58D6}" destId="{DFE6B5E1-A4AC-407E-962F-842349BC6712}" srcOrd="3" destOrd="0" parTransId="{2A70FE21-C557-456D-A442-867CFB7EAFDE}" sibTransId="{7246BF7E-38E7-4B83-AA18-127F51BCE6F9}"/>
    <dgm:cxn modelId="{7E9D098D-7ADD-48DA-838E-96F1659732E8}" type="presOf" srcId="{E661EBC3-7B06-46F6-8EC3-2891A0B46160}" destId="{8BA873CE-5CD1-4288-8FC0-276CE338222D}" srcOrd="0" destOrd="0" presId="urn:microsoft.com/office/officeart/2008/layout/HorizontalMultiLevelHierarchy"/>
    <dgm:cxn modelId="{6D4F0C2C-120E-4466-9234-ABFDACD95CDE}" type="presParOf" srcId="{D63D0387-3CEB-4A4E-A642-66B01ABAAE13}" destId="{D9D9F49D-7BF9-4C10-BF31-93960E61DBCA}" srcOrd="0" destOrd="0" presId="urn:microsoft.com/office/officeart/2008/layout/HorizontalMultiLevelHierarchy"/>
    <dgm:cxn modelId="{72923BF5-F424-4024-B86B-B06738B6883D}" type="presParOf" srcId="{D9D9F49D-7BF9-4C10-BF31-93960E61DBCA}" destId="{C2E580F6-D597-4575-BCF9-860CD3804AD7}" srcOrd="0" destOrd="0" presId="urn:microsoft.com/office/officeart/2008/layout/HorizontalMultiLevelHierarchy"/>
    <dgm:cxn modelId="{D0B91B69-CB9D-4C21-B8E7-5E712B1A7361}" type="presParOf" srcId="{D9D9F49D-7BF9-4C10-BF31-93960E61DBCA}" destId="{6319EA3A-C42A-492E-938B-538D65217266}" srcOrd="1" destOrd="0" presId="urn:microsoft.com/office/officeart/2008/layout/HorizontalMultiLevelHierarchy"/>
    <dgm:cxn modelId="{EB4FD2AB-9EB7-40A9-9704-E653152988AE}" type="presParOf" srcId="{6319EA3A-C42A-492E-938B-538D65217266}" destId="{489FA57A-CFD1-420E-905C-47310B7CAB29}" srcOrd="0" destOrd="0" presId="urn:microsoft.com/office/officeart/2008/layout/HorizontalMultiLevelHierarchy"/>
    <dgm:cxn modelId="{D120FB3B-27DF-4FE3-8EC9-B57DDCCC3D68}" type="presParOf" srcId="{489FA57A-CFD1-420E-905C-47310B7CAB29}" destId="{09749242-202D-4E9C-A05D-99DF8D57B76A}" srcOrd="0" destOrd="0" presId="urn:microsoft.com/office/officeart/2008/layout/HorizontalMultiLevelHierarchy"/>
    <dgm:cxn modelId="{7C4D7192-556B-4A65-B7B6-C25010C90E78}" type="presParOf" srcId="{6319EA3A-C42A-492E-938B-538D65217266}" destId="{3BFB5F47-64A8-4411-B8ED-0CC4E9E91A8D}" srcOrd="1" destOrd="0" presId="urn:microsoft.com/office/officeart/2008/layout/HorizontalMultiLevelHierarchy"/>
    <dgm:cxn modelId="{214FE7BD-353C-48C5-ABAF-7677400E59F7}" type="presParOf" srcId="{3BFB5F47-64A8-4411-B8ED-0CC4E9E91A8D}" destId="{48A06A3F-36FD-4591-95F3-233AD8FC835C}" srcOrd="0" destOrd="0" presId="urn:microsoft.com/office/officeart/2008/layout/HorizontalMultiLevelHierarchy"/>
    <dgm:cxn modelId="{A648F4E2-433B-4EED-A3F2-22F2D0B99426}" type="presParOf" srcId="{3BFB5F47-64A8-4411-B8ED-0CC4E9E91A8D}" destId="{D297DF97-2D15-405A-B93D-4F5EA830B512}" srcOrd="1" destOrd="0" presId="urn:microsoft.com/office/officeart/2008/layout/HorizontalMultiLevelHierarchy"/>
    <dgm:cxn modelId="{27EED5E4-20DB-4DB6-8664-7718FA45FC3B}" type="presParOf" srcId="{6319EA3A-C42A-492E-938B-538D65217266}" destId="{1FD4EDE9-211E-4FBF-8E1E-DF2CCD90A152}" srcOrd="2" destOrd="0" presId="urn:microsoft.com/office/officeart/2008/layout/HorizontalMultiLevelHierarchy"/>
    <dgm:cxn modelId="{D5780F02-DB79-44B6-950E-7561F4AA1262}" type="presParOf" srcId="{1FD4EDE9-211E-4FBF-8E1E-DF2CCD90A152}" destId="{5506F8E2-8D39-49BF-B46D-7ADB0874622A}" srcOrd="0" destOrd="0" presId="urn:microsoft.com/office/officeart/2008/layout/HorizontalMultiLevelHierarchy"/>
    <dgm:cxn modelId="{06D6ECF2-881B-46AB-95E7-7E7E8041017F}" type="presParOf" srcId="{6319EA3A-C42A-492E-938B-538D65217266}" destId="{188E4EBB-C232-4FEE-AB74-22DA4597F1AD}" srcOrd="3" destOrd="0" presId="urn:microsoft.com/office/officeart/2008/layout/HorizontalMultiLevelHierarchy"/>
    <dgm:cxn modelId="{CB6A3A37-A8BF-481F-9578-F2992683467B}" type="presParOf" srcId="{188E4EBB-C232-4FEE-AB74-22DA4597F1AD}" destId="{16DDAE5A-A26F-4EE5-9F67-E0FDEC71ECE7}" srcOrd="0" destOrd="0" presId="urn:microsoft.com/office/officeart/2008/layout/HorizontalMultiLevelHierarchy"/>
    <dgm:cxn modelId="{F6E7F56E-E877-40DC-8232-66EE5DA7C823}" type="presParOf" srcId="{188E4EBB-C232-4FEE-AB74-22DA4597F1AD}" destId="{9C5A210D-7EE1-4742-B12D-E7ED65227A8C}" srcOrd="1" destOrd="0" presId="urn:microsoft.com/office/officeart/2008/layout/HorizontalMultiLevelHierarchy"/>
    <dgm:cxn modelId="{C4A7FC11-B479-4810-8F32-3A9860F4996E}" type="presParOf" srcId="{6319EA3A-C42A-492E-938B-538D65217266}" destId="{FB5EBD8F-0954-4BCC-8C41-1CD397670F82}" srcOrd="4" destOrd="0" presId="urn:microsoft.com/office/officeart/2008/layout/HorizontalMultiLevelHierarchy"/>
    <dgm:cxn modelId="{E3E53865-58F3-4853-B1D0-091CC9935D53}" type="presParOf" srcId="{FB5EBD8F-0954-4BCC-8C41-1CD397670F82}" destId="{EDE61AC9-9037-45CF-9AC5-50608CB7BB25}" srcOrd="0" destOrd="0" presId="urn:microsoft.com/office/officeart/2008/layout/HorizontalMultiLevelHierarchy"/>
    <dgm:cxn modelId="{BDABC727-3828-45E1-8F63-D95BC36149EF}" type="presParOf" srcId="{6319EA3A-C42A-492E-938B-538D65217266}" destId="{F2B36987-0088-4A12-9DB2-BC118EAC8BBF}" srcOrd="5" destOrd="0" presId="urn:microsoft.com/office/officeart/2008/layout/HorizontalMultiLevelHierarchy"/>
    <dgm:cxn modelId="{464378AD-F199-4273-B967-F8857561E845}" type="presParOf" srcId="{F2B36987-0088-4A12-9DB2-BC118EAC8BBF}" destId="{37904E73-F6AA-4A4D-B873-7832973B16A0}" srcOrd="0" destOrd="0" presId="urn:microsoft.com/office/officeart/2008/layout/HorizontalMultiLevelHierarchy"/>
    <dgm:cxn modelId="{74A99E2A-0B0B-43A4-83F3-D4A1CDA19EF7}" type="presParOf" srcId="{F2B36987-0088-4A12-9DB2-BC118EAC8BBF}" destId="{7AEAD23B-DFFC-4A3A-B9CF-C573F436A47C}" srcOrd="1" destOrd="0" presId="urn:microsoft.com/office/officeart/2008/layout/HorizontalMultiLevelHierarchy"/>
    <dgm:cxn modelId="{0DF7AEC5-32C3-408F-9D7F-CC6DB148140D}" type="presParOf" srcId="{6319EA3A-C42A-492E-938B-538D65217266}" destId="{9A502D92-679E-42B5-ADC2-7B93706184A0}" srcOrd="6" destOrd="0" presId="urn:microsoft.com/office/officeart/2008/layout/HorizontalMultiLevelHierarchy"/>
    <dgm:cxn modelId="{C540F1BF-5B65-4E0E-9EB2-F48B2DA1E6B1}" type="presParOf" srcId="{9A502D92-679E-42B5-ADC2-7B93706184A0}" destId="{0AA8C1D8-2CD4-42D9-BB0E-4A242DA8494B}" srcOrd="0" destOrd="0" presId="urn:microsoft.com/office/officeart/2008/layout/HorizontalMultiLevelHierarchy"/>
    <dgm:cxn modelId="{8CD3DE4D-5102-40B0-BA1C-F8B0D7158904}" type="presParOf" srcId="{6319EA3A-C42A-492E-938B-538D65217266}" destId="{07FAAF7D-3B30-4FDC-9D98-882F24E3D273}" srcOrd="7" destOrd="0" presId="urn:microsoft.com/office/officeart/2008/layout/HorizontalMultiLevelHierarchy"/>
    <dgm:cxn modelId="{2C892BAD-6B47-49EA-9431-B2D9A1F9A88A}" type="presParOf" srcId="{07FAAF7D-3B30-4FDC-9D98-882F24E3D273}" destId="{395EE7F5-D9E7-43B6-B888-E5AB9B9BE1E6}" srcOrd="0" destOrd="0" presId="urn:microsoft.com/office/officeart/2008/layout/HorizontalMultiLevelHierarchy"/>
    <dgm:cxn modelId="{804884DF-C3CE-47C6-BA8B-19259D7CA599}" type="presParOf" srcId="{07FAAF7D-3B30-4FDC-9D98-882F24E3D273}" destId="{863C74FF-AFB4-47E4-8C0F-BCC46BE723F3}" srcOrd="1" destOrd="0" presId="urn:microsoft.com/office/officeart/2008/layout/HorizontalMultiLevelHierarchy"/>
    <dgm:cxn modelId="{F545A555-1AB0-4F8F-97C9-76B2C2F9E124}" type="presParOf" srcId="{6319EA3A-C42A-492E-938B-538D65217266}" destId="{8BA873CE-5CD1-4288-8FC0-276CE338222D}" srcOrd="8" destOrd="0" presId="urn:microsoft.com/office/officeart/2008/layout/HorizontalMultiLevelHierarchy"/>
    <dgm:cxn modelId="{5C5D99EA-C41B-41EB-B163-C7D995BA0961}" type="presParOf" srcId="{8BA873CE-5CD1-4288-8FC0-276CE338222D}" destId="{A9B8EE0C-F5DB-4A77-ADE0-DACD20FF11E1}" srcOrd="0" destOrd="0" presId="urn:microsoft.com/office/officeart/2008/layout/HorizontalMultiLevelHierarchy"/>
    <dgm:cxn modelId="{34AC231A-EC9F-46A7-81B2-B4845A8A8FD1}" type="presParOf" srcId="{6319EA3A-C42A-492E-938B-538D65217266}" destId="{B8705344-D538-4F5F-983E-43605B8B1C38}" srcOrd="9" destOrd="0" presId="urn:microsoft.com/office/officeart/2008/layout/HorizontalMultiLevelHierarchy"/>
    <dgm:cxn modelId="{B8D4C124-5CE2-40D8-BE77-A022472CC6BD}" type="presParOf" srcId="{B8705344-D538-4F5F-983E-43605B8B1C38}" destId="{D9FF5320-11C6-4C6D-8586-7C11DFB46029}" srcOrd="0" destOrd="0" presId="urn:microsoft.com/office/officeart/2008/layout/HorizontalMultiLevelHierarchy"/>
    <dgm:cxn modelId="{2F49D131-E3FD-4591-8E9D-84F45A6D5451}" type="presParOf" srcId="{B8705344-D538-4F5F-983E-43605B8B1C38}" destId="{B47064A8-63CD-41A1-AA23-BF0B3CFB0516}" srcOrd="1" destOrd="0" presId="urn:microsoft.com/office/officeart/2008/layout/HorizontalMultiLevelHierarchy"/>
    <dgm:cxn modelId="{A9F5BD66-2D95-4DC9-B289-35B029C472CA}" type="presParOf" srcId="{6319EA3A-C42A-492E-938B-538D65217266}" destId="{42A6AD6F-4F4E-4248-8530-FC631D5AC28F}" srcOrd="10" destOrd="0" presId="urn:microsoft.com/office/officeart/2008/layout/HorizontalMultiLevelHierarchy"/>
    <dgm:cxn modelId="{6CD1324E-C860-4711-A2A4-0477166A07C7}" type="presParOf" srcId="{42A6AD6F-4F4E-4248-8530-FC631D5AC28F}" destId="{E72FB7B3-0B89-4765-8528-E5A7CFD73CFB}" srcOrd="0" destOrd="0" presId="urn:microsoft.com/office/officeart/2008/layout/HorizontalMultiLevelHierarchy"/>
    <dgm:cxn modelId="{DE5C9A0B-F928-489F-883D-83EE73FF2909}" type="presParOf" srcId="{6319EA3A-C42A-492E-938B-538D65217266}" destId="{7B5510DE-7690-4FC2-A923-EE1C5B7352D1}" srcOrd="11" destOrd="0" presId="urn:microsoft.com/office/officeart/2008/layout/HorizontalMultiLevelHierarchy"/>
    <dgm:cxn modelId="{56EC3A80-69E7-48B1-B58F-6DD2677C054C}" type="presParOf" srcId="{7B5510DE-7690-4FC2-A923-EE1C5B7352D1}" destId="{EF049F94-5926-4328-97EA-18DFF7D31381}" srcOrd="0" destOrd="0" presId="urn:microsoft.com/office/officeart/2008/layout/HorizontalMultiLevelHierarchy"/>
    <dgm:cxn modelId="{84965EE7-2B0B-4C98-B6DC-DDD9D0E35986}" type="presParOf" srcId="{7B5510DE-7690-4FC2-A923-EE1C5B7352D1}" destId="{2BD36D23-5BC7-4B68-A2C0-9E8A5B2AE2D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F3A47-0AE6-4D5E-B44A-C20EF90CE7C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4038DF93-7530-4466-BA20-C7F6069E58D6}">
      <dgm:prSet phldrT="[텍스트]"/>
      <dgm:spPr/>
      <dgm:t>
        <a:bodyPr/>
        <a:lstStyle/>
        <a:p>
          <a:pPr latinLnBrk="1"/>
          <a:r>
            <a:rPr lang="ko-KR" altLang="en-US" dirty="0" smtClean="0"/>
            <a:t>객체지향</a:t>
          </a:r>
          <a:r>
            <a:rPr lang="en-US" altLang="ko-KR" dirty="0" smtClean="0"/>
            <a:t>UI</a:t>
          </a:r>
          <a:endParaRPr lang="ko-KR" altLang="en-US" dirty="0"/>
        </a:p>
      </dgm:t>
    </dgm:pt>
    <dgm:pt modelId="{941DD25C-EB2A-4B63-8534-6AF6190F0EF9}" type="parTrans" cxnId="{6236B617-B131-4078-A475-707BCF0A1227}">
      <dgm:prSet/>
      <dgm:spPr/>
      <dgm:t>
        <a:bodyPr/>
        <a:lstStyle/>
        <a:p>
          <a:pPr latinLnBrk="1"/>
          <a:endParaRPr lang="ko-KR" altLang="en-US"/>
        </a:p>
      </dgm:t>
    </dgm:pt>
    <dgm:pt modelId="{818C5A41-F1D8-4677-A4CF-2FAC8FECFFCA}" type="sibTrans" cxnId="{6236B617-B131-4078-A475-707BCF0A1227}">
      <dgm:prSet/>
      <dgm:spPr/>
      <dgm:t>
        <a:bodyPr/>
        <a:lstStyle/>
        <a:p>
          <a:pPr latinLnBrk="1"/>
          <a:endParaRPr lang="ko-KR" altLang="en-US"/>
        </a:p>
      </dgm:t>
    </dgm:pt>
    <dgm:pt modelId="{BE467D8A-0BD6-4824-9A49-A12F40436541}">
      <dgm:prSet phldrT="[텍스트]"/>
      <dgm:spPr/>
      <dgm:t>
        <a:bodyPr/>
        <a:lstStyle/>
        <a:p>
          <a:pPr latinLnBrk="1"/>
          <a:r>
            <a:rPr lang="en-US" altLang="ko-KR" dirty="0" smtClean="0"/>
            <a:t>UI Toolkit</a:t>
          </a:r>
          <a:endParaRPr lang="ko-KR" altLang="en-US" dirty="0"/>
        </a:p>
      </dgm:t>
    </dgm:pt>
    <dgm:pt modelId="{35CC7C17-57A6-4205-96EB-A304A6DB7740}" type="parTrans" cxnId="{0AE874FA-17DE-4C5F-BC16-71898C51F061}">
      <dgm:prSet/>
      <dgm:spPr/>
      <dgm:t>
        <a:bodyPr/>
        <a:lstStyle/>
        <a:p>
          <a:pPr latinLnBrk="1"/>
          <a:endParaRPr lang="ko-KR" altLang="en-US"/>
        </a:p>
      </dgm:t>
    </dgm:pt>
    <dgm:pt modelId="{0062CB6B-71E3-4DC1-B069-498D1E3F9CBC}" type="sibTrans" cxnId="{0AE874FA-17DE-4C5F-BC16-71898C51F061}">
      <dgm:prSet/>
      <dgm:spPr/>
      <dgm:t>
        <a:bodyPr/>
        <a:lstStyle/>
        <a:p>
          <a:pPr latinLnBrk="1"/>
          <a:endParaRPr lang="ko-KR" altLang="en-US"/>
        </a:p>
      </dgm:t>
    </dgm:pt>
    <dgm:pt modelId="{78921FA5-E626-4798-918C-01EDFB655FB3}">
      <dgm:prSet phldrT="[텍스트]"/>
      <dgm:spPr/>
      <dgm:t>
        <a:bodyPr/>
        <a:lstStyle/>
        <a:p>
          <a:pPr latinLnBrk="1"/>
          <a:r>
            <a:rPr lang="en-US" altLang="ko-KR" dirty="0" smtClean="0"/>
            <a:t>RAD</a:t>
          </a:r>
          <a:endParaRPr lang="ko-KR" altLang="en-US" dirty="0"/>
        </a:p>
      </dgm:t>
    </dgm:pt>
    <dgm:pt modelId="{AB167013-C98F-4A8A-A867-998DAD6C686D}" type="parTrans" cxnId="{39332B0A-BF4E-41C9-9806-3542F66C3100}">
      <dgm:prSet/>
      <dgm:spPr/>
      <dgm:t>
        <a:bodyPr/>
        <a:lstStyle/>
        <a:p>
          <a:pPr latinLnBrk="1"/>
          <a:endParaRPr lang="ko-KR" altLang="en-US"/>
        </a:p>
      </dgm:t>
    </dgm:pt>
    <dgm:pt modelId="{6A05C814-BDFA-4912-89E0-B20BCCDA0E49}" type="sibTrans" cxnId="{39332B0A-BF4E-41C9-9806-3542F66C3100}">
      <dgm:prSet/>
      <dgm:spPr/>
      <dgm:t>
        <a:bodyPr/>
        <a:lstStyle/>
        <a:p>
          <a:pPr latinLnBrk="1"/>
          <a:endParaRPr lang="ko-KR" altLang="en-US"/>
        </a:p>
      </dgm:t>
    </dgm:pt>
    <dgm:pt modelId="{D63D0387-3CEB-4A4E-A642-66B01ABAAE13}" type="pres">
      <dgm:prSet presAssocID="{9BFF3A47-0AE6-4D5E-B44A-C20EF90CE7C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D9F49D-7BF9-4C10-BF31-93960E61DBCA}" type="pres">
      <dgm:prSet presAssocID="{4038DF93-7530-4466-BA20-C7F6069E58D6}" presName="root1" presStyleCnt="0"/>
      <dgm:spPr/>
    </dgm:pt>
    <dgm:pt modelId="{C2E580F6-D597-4575-BCF9-860CD3804AD7}" type="pres">
      <dgm:prSet presAssocID="{4038DF93-7530-4466-BA20-C7F6069E58D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19EA3A-C42A-492E-938B-538D65217266}" type="pres">
      <dgm:prSet presAssocID="{4038DF93-7530-4466-BA20-C7F6069E58D6}" presName="level2hierChild" presStyleCnt="0"/>
      <dgm:spPr/>
    </dgm:pt>
    <dgm:pt modelId="{489FA57A-CFD1-420E-905C-47310B7CAB29}" type="pres">
      <dgm:prSet presAssocID="{35CC7C17-57A6-4205-96EB-A304A6DB7740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9749242-202D-4E9C-A05D-99DF8D57B76A}" type="pres">
      <dgm:prSet presAssocID="{35CC7C17-57A6-4205-96EB-A304A6DB7740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BFB5F47-64A8-4411-B8ED-0CC4E9E91A8D}" type="pres">
      <dgm:prSet presAssocID="{BE467D8A-0BD6-4824-9A49-A12F40436541}" presName="root2" presStyleCnt="0"/>
      <dgm:spPr/>
    </dgm:pt>
    <dgm:pt modelId="{48A06A3F-36FD-4591-95F3-233AD8FC835C}" type="pres">
      <dgm:prSet presAssocID="{BE467D8A-0BD6-4824-9A49-A12F4043654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97DF97-2D15-405A-B93D-4F5EA830B512}" type="pres">
      <dgm:prSet presAssocID="{BE467D8A-0BD6-4824-9A49-A12F40436541}" presName="level3hierChild" presStyleCnt="0"/>
      <dgm:spPr/>
    </dgm:pt>
    <dgm:pt modelId="{1FD4EDE9-211E-4FBF-8E1E-DF2CCD90A152}" type="pres">
      <dgm:prSet presAssocID="{AB167013-C98F-4A8A-A867-998DAD6C686D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506F8E2-8D39-49BF-B46D-7ADB0874622A}" type="pres">
      <dgm:prSet presAssocID="{AB167013-C98F-4A8A-A867-998DAD6C686D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188E4EBB-C232-4FEE-AB74-22DA4597F1AD}" type="pres">
      <dgm:prSet presAssocID="{78921FA5-E626-4798-918C-01EDFB655FB3}" presName="root2" presStyleCnt="0"/>
      <dgm:spPr/>
    </dgm:pt>
    <dgm:pt modelId="{16DDAE5A-A26F-4EE5-9F67-E0FDEC71ECE7}" type="pres">
      <dgm:prSet presAssocID="{78921FA5-E626-4798-918C-01EDFB655FB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5A210D-7EE1-4742-B12D-E7ED65227A8C}" type="pres">
      <dgm:prSet presAssocID="{78921FA5-E626-4798-918C-01EDFB655FB3}" presName="level3hierChild" presStyleCnt="0"/>
      <dgm:spPr/>
    </dgm:pt>
  </dgm:ptLst>
  <dgm:cxnLst>
    <dgm:cxn modelId="{0AE874FA-17DE-4C5F-BC16-71898C51F061}" srcId="{4038DF93-7530-4466-BA20-C7F6069E58D6}" destId="{BE467D8A-0BD6-4824-9A49-A12F40436541}" srcOrd="0" destOrd="0" parTransId="{35CC7C17-57A6-4205-96EB-A304A6DB7740}" sibTransId="{0062CB6B-71E3-4DC1-B069-498D1E3F9CBC}"/>
    <dgm:cxn modelId="{E79571C4-FC4C-4D7C-8ED9-347CFF8722C4}" type="presOf" srcId="{9BFF3A47-0AE6-4D5E-B44A-C20EF90CE7C7}" destId="{D63D0387-3CEB-4A4E-A642-66B01ABAAE13}" srcOrd="0" destOrd="0" presId="urn:microsoft.com/office/officeart/2008/layout/HorizontalMultiLevelHierarchy"/>
    <dgm:cxn modelId="{B6380689-504B-4295-946D-E38086BC8F7D}" type="presOf" srcId="{BE467D8A-0BD6-4824-9A49-A12F40436541}" destId="{48A06A3F-36FD-4591-95F3-233AD8FC835C}" srcOrd="0" destOrd="0" presId="urn:microsoft.com/office/officeart/2008/layout/HorizontalMultiLevelHierarchy"/>
    <dgm:cxn modelId="{39332B0A-BF4E-41C9-9806-3542F66C3100}" srcId="{4038DF93-7530-4466-BA20-C7F6069E58D6}" destId="{78921FA5-E626-4798-918C-01EDFB655FB3}" srcOrd="1" destOrd="0" parTransId="{AB167013-C98F-4A8A-A867-998DAD6C686D}" sibTransId="{6A05C814-BDFA-4912-89E0-B20BCCDA0E49}"/>
    <dgm:cxn modelId="{726E88F9-1E47-4D0E-BDAB-8FC4BEDF4EC1}" type="presOf" srcId="{78921FA5-E626-4798-918C-01EDFB655FB3}" destId="{16DDAE5A-A26F-4EE5-9F67-E0FDEC71ECE7}" srcOrd="0" destOrd="0" presId="urn:microsoft.com/office/officeart/2008/layout/HorizontalMultiLevelHierarchy"/>
    <dgm:cxn modelId="{B10FF670-2C6B-448B-B5BB-D3F242DC5F6E}" type="presOf" srcId="{35CC7C17-57A6-4205-96EB-A304A6DB7740}" destId="{489FA57A-CFD1-420E-905C-47310B7CAB29}" srcOrd="0" destOrd="0" presId="urn:microsoft.com/office/officeart/2008/layout/HorizontalMultiLevelHierarchy"/>
    <dgm:cxn modelId="{56DAC415-2353-4F8A-8C0D-380BA1F4CCC4}" type="presOf" srcId="{35CC7C17-57A6-4205-96EB-A304A6DB7740}" destId="{09749242-202D-4E9C-A05D-99DF8D57B76A}" srcOrd="1" destOrd="0" presId="urn:microsoft.com/office/officeart/2008/layout/HorizontalMultiLevelHierarchy"/>
    <dgm:cxn modelId="{58F4FB58-6E9B-4E8F-B752-CB5F7C08F662}" type="presOf" srcId="{4038DF93-7530-4466-BA20-C7F6069E58D6}" destId="{C2E580F6-D597-4575-BCF9-860CD3804AD7}" srcOrd="0" destOrd="0" presId="urn:microsoft.com/office/officeart/2008/layout/HorizontalMultiLevelHierarchy"/>
    <dgm:cxn modelId="{1145CDD8-751A-492D-9979-7B92C0DDCB6A}" type="presOf" srcId="{AB167013-C98F-4A8A-A867-998DAD6C686D}" destId="{1FD4EDE9-211E-4FBF-8E1E-DF2CCD90A152}" srcOrd="0" destOrd="0" presId="urn:microsoft.com/office/officeart/2008/layout/HorizontalMultiLevelHierarchy"/>
    <dgm:cxn modelId="{6236B617-B131-4078-A475-707BCF0A1227}" srcId="{9BFF3A47-0AE6-4D5E-B44A-C20EF90CE7C7}" destId="{4038DF93-7530-4466-BA20-C7F6069E58D6}" srcOrd="0" destOrd="0" parTransId="{941DD25C-EB2A-4B63-8534-6AF6190F0EF9}" sibTransId="{818C5A41-F1D8-4677-A4CF-2FAC8FECFFCA}"/>
    <dgm:cxn modelId="{8CB09BCE-D101-4CE6-8D35-E50FDFC666AD}" type="presOf" srcId="{AB167013-C98F-4A8A-A867-998DAD6C686D}" destId="{5506F8E2-8D39-49BF-B46D-7ADB0874622A}" srcOrd="1" destOrd="0" presId="urn:microsoft.com/office/officeart/2008/layout/HorizontalMultiLevelHierarchy"/>
    <dgm:cxn modelId="{6D4F0C2C-120E-4466-9234-ABFDACD95CDE}" type="presParOf" srcId="{D63D0387-3CEB-4A4E-A642-66B01ABAAE13}" destId="{D9D9F49D-7BF9-4C10-BF31-93960E61DBCA}" srcOrd="0" destOrd="0" presId="urn:microsoft.com/office/officeart/2008/layout/HorizontalMultiLevelHierarchy"/>
    <dgm:cxn modelId="{72923BF5-F424-4024-B86B-B06738B6883D}" type="presParOf" srcId="{D9D9F49D-7BF9-4C10-BF31-93960E61DBCA}" destId="{C2E580F6-D597-4575-BCF9-860CD3804AD7}" srcOrd="0" destOrd="0" presId="urn:microsoft.com/office/officeart/2008/layout/HorizontalMultiLevelHierarchy"/>
    <dgm:cxn modelId="{D0B91B69-CB9D-4C21-B8E7-5E712B1A7361}" type="presParOf" srcId="{D9D9F49D-7BF9-4C10-BF31-93960E61DBCA}" destId="{6319EA3A-C42A-492E-938B-538D65217266}" srcOrd="1" destOrd="0" presId="urn:microsoft.com/office/officeart/2008/layout/HorizontalMultiLevelHierarchy"/>
    <dgm:cxn modelId="{EB4FD2AB-9EB7-40A9-9704-E653152988AE}" type="presParOf" srcId="{6319EA3A-C42A-492E-938B-538D65217266}" destId="{489FA57A-CFD1-420E-905C-47310B7CAB29}" srcOrd="0" destOrd="0" presId="urn:microsoft.com/office/officeart/2008/layout/HorizontalMultiLevelHierarchy"/>
    <dgm:cxn modelId="{D120FB3B-27DF-4FE3-8EC9-B57DDCCC3D68}" type="presParOf" srcId="{489FA57A-CFD1-420E-905C-47310B7CAB29}" destId="{09749242-202D-4E9C-A05D-99DF8D57B76A}" srcOrd="0" destOrd="0" presId="urn:microsoft.com/office/officeart/2008/layout/HorizontalMultiLevelHierarchy"/>
    <dgm:cxn modelId="{7C4D7192-556B-4A65-B7B6-C25010C90E78}" type="presParOf" srcId="{6319EA3A-C42A-492E-938B-538D65217266}" destId="{3BFB5F47-64A8-4411-B8ED-0CC4E9E91A8D}" srcOrd="1" destOrd="0" presId="urn:microsoft.com/office/officeart/2008/layout/HorizontalMultiLevelHierarchy"/>
    <dgm:cxn modelId="{214FE7BD-353C-48C5-ABAF-7677400E59F7}" type="presParOf" srcId="{3BFB5F47-64A8-4411-B8ED-0CC4E9E91A8D}" destId="{48A06A3F-36FD-4591-95F3-233AD8FC835C}" srcOrd="0" destOrd="0" presId="urn:microsoft.com/office/officeart/2008/layout/HorizontalMultiLevelHierarchy"/>
    <dgm:cxn modelId="{A648F4E2-433B-4EED-A3F2-22F2D0B99426}" type="presParOf" srcId="{3BFB5F47-64A8-4411-B8ED-0CC4E9E91A8D}" destId="{D297DF97-2D15-405A-B93D-4F5EA830B512}" srcOrd="1" destOrd="0" presId="urn:microsoft.com/office/officeart/2008/layout/HorizontalMultiLevelHierarchy"/>
    <dgm:cxn modelId="{27EED5E4-20DB-4DB6-8664-7718FA45FC3B}" type="presParOf" srcId="{6319EA3A-C42A-492E-938B-538D65217266}" destId="{1FD4EDE9-211E-4FBF-8E1E-DF2CCD90A152}" srcOrd="2" destOrd="0" presId="urn:microsoft.com/office/officeart/2008/layout/HorizontalMultiLevelHierarchy"/>
    <dgm:cxn modelId="{D5780F02-DB79-44B6-950E-7561F4AA1262}" type="presParOf" srcId="{1FD4EDE9-211E-4FBF-8E1E-DF2CCD90A152}" destId="{5506F8E2-8D39-49BF-B46D-7ADB0874622A}" srcOrd="0" destOrd="0" presId="urn:microsoft.com/office/officeart/2008/layout/HorizontalMultiLevelHierarchy"/>
    <dgm:cxn modelId="{06D6ECF2-881B-46AB-95E7-7E7E8041017F}" type="presParOf" srcId="{6319EA3A-C42A-492E-938B-538D65217266}" destId="{188E4EBB-C232-4FEE-AB74-22DA4597F1AD}" srcOrd="3" destOrd="0" presId="urn:microsoft.com/office/officeart/2008/layout/HorizontalMultiLevelHierarchy"/>
    <dgm:cxn modelId="{CB6A3A37-A8BF-481F-9578-F2992683467B}" type="presParOf" srcId="{188E4EBB-C232-4FEE-AB74-22DA4597F1AD}" destId="{16DDAE5A-A26F-4EE5-9F67-E0FDEC71ECE7}" srcOrd="0" destOrd="0" presId="urn:microsoft.com/office/officeart/2008/layout/HorizontalMultiLevelHierarchy"/>
    <dgm:cxn modelId="{F6E7F56E-E877-40DC-8232-66EE5DA7C823}" type="presParOf" srcId="{188E4EBB-C232-4FEE-AB74-22DA4597F1AD}" destId="{9C5A210D-7EE1-4742-B12D-E7ED65227A8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AF70DA-A6D0-4E94-BDD9-BDD24400A04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3CA36B6D-5AB0-41B9-A5A3-CFF32ADA2C42}">
      <dgm:prSet phldrT="[텍스트]"/>
      <dgm:spPr/>
      <dgm:t>
        <a:bodyPr/>
        <a:lstStyle/>
        <a:p>
          <a:pPr latinLnBrk="1"/>
          <a:r>
            <a:rPr lang="ko-KR" altLang="en-US" dirty="0" smtClean="0"/>
            <a:t>알고리즘 표기법</a:t>
          </a:r>
          <a:endParaRPr lang="ko-KR" altLang="en-US" dirty="0"/>
        </a:p>
      </dgm:t>
    </dgm:pt>
    <dgm:pt modelId="{298BFB10-D81A-456B-A8C4-33C55FB59480}" type="parTrans" cxnId="{41528E8E-A02C-4354-882D-852E8D3A306C}">
      <dgm:prSet/>
      <dgm:spPr/>
      <dgm:t>
        <a:bodyPr/>
        <a:lstStyle/>
        <a:p>
          <a:pPr latinLnBrk="1"/>
          <a:endParaRPr lang="ko-KR" altLang="en-US"/>
        </a:p>
      </dgm:t>
    </dgm:pt>
    <dgm:pt modelId="{62AD8227-B276-4C20-B7E0-BEB8ABEF6A72}" type="sibTrans" cxnId="{41528E8E-A02C-4354-882D-852E8D3A306C}">
      <dgm:prSet/>
      <dgm:spPr/>
      <dgm:t>
        <a:bodyPr/>
        <a:lstStyle/>
        <a:p>
          <a:pPr latinLnBrk="1"/>
          <a:endParaRPr lang="ko-KR" altLang="en-US"/>
        </a:p>
      </dgm:t>
    </dgm:pt>
    <dgm:pt modelId="{8A5CEA3C-C59C-41DE-9B96-5060E4393650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순서도</a:t>
          </a:r>
          <a:endParaRPr lang="ko-KR" altLang="en-US" sz="1000" dirty="0"/>
        </a:p>
      </dgm:t>
    </dgm:pt>
    <dgm:pt modelId="{5AFE205A-1793-4D4F-90AF-00A763A338EB}" type="parTrans" cxnId="{12CC2963-F678-4A79-A270-2D68095BCC5A}">
      <dgm:prSet/>
      <dgm:spPr/>
      <dgm:t>
        <a:bodyPr/>
        <a:lstStyle/>
        <a:p>
          <a:pPr latinLnBrk="1"/>
          <a:endParaRPr lang="ko-KR" altLang="en-US"/>
        </a:p>
      </dgm:t>
    </dgm:pt>
    <dgm:pt modelId="{FB61F9B5-27D5-4ECA-9EB9-EDC82489EFFE}" type="sibTrans" cxnId="{12CC2963-F678-4A79-A270-2D68095BCC5A}">
      <dgm:prSet/>
      <dgm:spPr/>
      <dgm:t>
        <a:bodyPr/>
        <a:lstStyle/>
        <a:p>
          <a:pPr latinLnBrk="1"/>
          <a:endParaRPr lang="ko-KR" altLang="en-US"/>
        </a:p>
      </dgm:t>
    </dgm:pt>
    <dgm:pt modelId="{06F38E48-5D16-45C7-98AA-6992811D6B32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N-S </a:t>
          </a:r>
          <a:r>
            <a:rPr lang="ko-KR" altLang="en-US" sz="1000" dirty="0" smtClean="0"/>
            <a:t>도표</a:t>
          </a:r>
          <a:endParaRPr lang="ko-KR" altLang="en-US" sz="1000" dirty="0"/>
        </a:p>
      </dgm:t>
    </dgm:pt>
    <dgm:pt modelId="{9EF2820F-2401-42BD-8236-3FC14AB7DEDE}" type="parTrans" cxnId="{E3E0BCA1-C1F0-49A7-8186-53B3EBF13DA4}">
      <dgm:prSet/>
      <dgm:spPr/>
      <dgm:t>
        <a:bodyPr/>
        <a:lstStyle/>
        <a:p>
          <a:pPr latinLnBrk="1"/>
          <a:endParaRPr lang="ko-KR" altLang="en-US"/>
        </a:p>
      </dgm:t>
    </dgm:pt>
    <dgm:pt modelId="{92CFF2F1-9CED-491B-9D26-79C942E529FB}" type="sibTrans" cxnId="{E3E0BCA1-C1F0-49A7-8186-53B3EBF13DA4}">
      <dgm:prSet/>
      <dgm:spPr/>
      <dgm:t>
        <a:bodyPr/>
        <a:lstStyle/>
        <a:p>
          <a:pPr latinLnBrk="1"/>
          <a:endParaRPr lang="ko-KR" altLang="en-US"/>
        </a:p>
      </dgm:t>
    </dgm:pt>
    <dgm:pt modelId="{D11785D6-8503-4351-8530-0A42DB7903C5}">
      <dgm:prSet phldrT="[텍스트]" custT="1"/>
      <dgm:spPr/>
      <dgm:t>
        <a:bodyPr/>
        <a:lstStyle/>
        <a:p>
          <a:pPr latinLnBrk="1">
            <a:lnSpc>
              <a:spcPct val="50000"/>
            </a:lnSpc>
          </a:pPr>
          <a:r>
            <a:rPr lang="ko-KR" altLang="en-US" sz="1000" dirty="0" smtClean="0"/>
            <a:t>프로그램 설계 언어</a:t>
          </a:r>
          <a:r>
            <a:rPr lang="en-US" altLang="ko-KR" sz="1000" dirty="0" smtClean="0"/>
            <a:t>(PDL</a:t>
          </a:r>
          <a:r>
            <a:rPr lang="en-US" altLang="ko-KR" sz="1000" dirty="0" smtClean="0"/>
            <a:t>)</a:t>
          </a:r>
        </a:p>
        <a:p>
          <a:pPr latinLnBrk="1">
            <a:lnSpc>
              <a:spcPct val="50000"/>
            </a:lnSpc>
          </a:pPr>
          <a:r>
            <a:rPr lang="en-US" altLang="ko-KR" sz="1000" dirty="0" smtClean="0"/>
            <a:t>: </a:t>
          </a:r>
          <a:r>
            <a:rPr lang="ko-KR" altLang="en-US" sz="1000" dirty="0" smtClean="0"/>
            <a:t>고급언어</a:t>
          </a:r>
          <a:r>
            <a:rPr lang="en-US" altLang="ko-KR" sz="1000" dirty="0" smtClean="0"/>
            <a:t>+</a:t>
          </a:r>
          <a:r>
            <a:rPr lang="ko-KR" altLang="en-US" sz="1000" dirty="0" smtClean="0"/>
            <a:t>자연어</a:t>
          </a:r>
          <a:endParaRPr lang="ko-KR" altLang="en-US" sz="1000" dirty="0"/>
        </a:p>
      </dgm:t>
    </dgm:pt>
    <dgm:pt modelId="{5FBABEAE-AAD1-4288-B973-C583C74AF39B}" type="parTrans" cxnId="{475A77CF-794D-4220-956C-2DC952AE1624}">
      <dgm:prSet/>
      <dgm:spPr/>
      <dgm:t>
        <a:bodyPr/>
        <a:lstStyle/>
        <a:p>
          <a:pPr latinLnBrk="1"/>
          <a:endParaRPr lang="ko-KR" altLang="en-US"/>
        </a:p>
      </dgm:t>
    </dgm:pt>
    <dgm:pt modelId="{F0FD3F23-6B67-43B2-B0DB-710E0492A606}" type="sibTrans" cxnId="{475A77CF-794D-4220-956C-2DC952AE1624}">
      <dgm:prSet/>
      <dgm:spPr/>
      <dgm:t>
        <a:bodyPr/>
        <a:lstStyle/>
        <a:p>
          <a:pPr latinLnBrk="1"/>
          <a:endParaRPr lang="ko-KR" altLang="en-US"/>
        </a:p>
      </dgm:t>
    </dgm:pt>
    <dgm:pt modelId="{0D6FC3B9-B32D-4388-8986-E807B721A2E7}" type="pres">
      <dgm:prSet presAssocID="{78AF70DA-A6D0-4E94-BDD9-BDD24400A0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33F2B-100B-4624-86CC-669D53003A5A}" type="pres">
      <dgm:prSet presAssocID="{3CA36B6D-5AB0-41B9-A5A3-CFF32ADA2C42}" presName="root1" presStyleCnt="0"/>
      <dgm:spPr/>
    </dgm:pt>
    <dgm:pt modelId="{B44272CC-D522-4140-B8A2-52EA5D16EE14}" type="pres">
      <dgm:prSet presAssocID="{3CA36B6D-5AB0-41B9-A5A3-CFF32ADA2C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BCBE85-5C46-4AFD-AA11-524AE11BBC5F}" type="pres">
      <dgm:prSet presAssocID="{3CA36B6D-5AB0-41B9-A5A3-CFF32ADA2C42}" presName="level2hierChild" presStyleCnt="0"/>
      <dgm:spPr/>
    </dgm:pt>
    <dgm:pt modelId="{2FE18294-B8D5-4CB1-B8D2-E84F5048488F}" type="pres">
      <dgm:prSet presAssocID="{5AFE205A-1793-4D4F-90AF-00A763A338EB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1EADC13-C34A-476A-8866-A131B87CEF87}" type="pres">
      <dgm:prSet presAssocID="{5AFE205A-1793-4D4F-90AF-00A763A338EB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0D1386B-D6F0-4147-BA2E-4C4838EC9816}" type="pres">
      <dgm:prSet presAssocID="{8A5CEA3C-C59C-41DE-9B96-5060E4393650}" presName="root2" presStyleCnt="0"/>
      <dgm:spPr/>
    </dgm:pt>
    <dgm:pt modelId="{7DE3480B-E38E-48AF-A97B-0EEE04EB9D27}" type="pres">
      <dgm:prSet presAssocID="{8A5CEA3C-C59C-41DE-9B96-5060E4393650}" presName="LevelTwoTextNode" presStyleLbl="node2" presStyleIdx="0" presStyleCnt="3" custScaleX="1225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8EE3A9-4F5F-450D-8D4C-4DB91CE40847}" type="pres">
      <dgm:prSet presAssocID="{8A5CEA3C-C59C-41DE-9B96-5060E4393650}" presName="level3hierChild" presStyleCnt="0"/>
      <dgm:spPr/>
    </dgm:pt>
    <dgm:pt modelId="{44E3DEFD-783F-41BF-98BB-8780A3257F77}" type="pres">
      <dgm:prSet presAssocID="{9EF2820F-2401-42BD-8236-3FC14AB7DEDE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EABCB24-D93B-4405-A714-8DE476BD1EF3}" type="pres">
      <dgm:prSet presAssocID="{9EF2820F-2401-42BD-8236-3FC14AB7DEDE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D0D5B3C-0F67-4545-9084-C34939E5A803}" type="pres">
      <dgm:prSet presAssocID="{06F38E48-5D16-45C7-98AA-6992811D6B32}" presName="root2" presStyleCnt="0"/>
      <dgm:spPr/>
    </dgm:pt>
    <dgm:pt modelId="{84E469C2-EEDC-4216-8C54-9714627A1A89}" type="pres">
      <dgm:prSet presAssocID="{06F38E48-5D16-45C7-98AA-6992811D6B32}" presName="LevelTwoTextNode" presStyleLbl="node2" presStyleIdx="1" presStyleCnt="3" custScaleX="1225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9F9CCD-FE73-4929-B2F5-1A2113739EC4}" type="pres">
      <dgm:prSet presAssocID="{06F38E48-5D16-45C7-98AA-6992811D6B32}" presName="level3hierChild" presStyleCnt="0"/>
      <dgm:spPr/>
    </dgm:pt>
    <dgm:pt modelId="{0B47A043-1683-4F94-AAC9-959B4F084D3E}" type="pres">
      <dgm:prSet presAssocID="{5FBABEAE-AAD1-4288-B973-C583C74AF39B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1C1E978-4FF7-468A-9177-D99D046E0E14}" type="pres">
      <dgm:prSet presAssocID="{5FBABEAE-AAD1-4288-B973-C583C74AF39B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8C34250-7390-43E4-8CC7-BE99BBF9DF6F}" type="pres">
      <dgm:prSet presAssocID="{D11785D6-8503-4351-8530-0A42DB7903C5}" presName="root2" presStyleCnt="0"/>
      <dgm:spPr/>
    </dgm:pt>
    <dgm:pt modelId="{A7E82075-874E-436D-B576-E57DEBC98C03}" type="pres">
      <dgm:prSet presAssocID="{D11785D6-8503-4351-8530-0A42DB7903C5}" presName="LevelTwoTextNode" presStyleLbl="node2" presStyleIdx="2" presStyleCnt="3" custScaleX="1225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40F36A-B4B8-472F-B88E-4F46242FE947}" type="pres">
      <dgm:prSet presAssocID="{D11785D6-8503-4351-8530-0A42DB7903C5}" presName="level3hierChild" presStyleCnt="0"/>
      <dgm:spPr/>
    </dgm:pt>
  </dgm:ptLst>
  <dgm:cxnLst>
    <dgm:cxn modelId="{EC3D32B6-1D86-4596-864B-4912D137AB85}" type="presOf" srcId="{5AFE205A-1793-4D4F-90AF-00A763A338EB}" destId="{71EADC13-C34A-476A-8866-A131B87CEF87}" srcOrd="1" destOrd="0" presId="urn:microsoft.com/office/officeart/2008/layout/HorizontalMultiLevelHierarchy"/>
    <dgm:cxn modelId="{12CC2963-F678-4A79-A270-2D68095BCC5A}" srcId="{3CA36B6D-5AB0-41B9-A5A3-CFF32ADA2C42}" destId="{8A5CEA3C-C59C-41DE-9B96-5060E4393650}" srcOrd="0" destOrd="0" parTransId="{5AFE205A-1793-4D4F-90AF-00A763A338EB}" sibTransId="{FB61F9B5-27D5-4ECA-9EB9-EDC82489EFFE}"/>
    <dgm:cxn modelId="{E3E0BCA1-C1F0-49A7-8186-53B3EBF13DA4}" srcId="{3CA36B6D-5AB0-41B9-A5A3-CFF32ADA2C42}" destId="{06F38E48-5D16-45C7-98AA-6992811D6B32}" srcOrd="1" destOrd="0" parTransId="{9EF2820F-2401-42BD-8236-3FC14AB7DEDE}" sibTransId="{92CFF2F1-9CED-491B-9D26-79C942E529FB}"/>
    <dgm:cxn modelId="{88428E39-B2FE-43F4-8505-24E57A38A11B}" type="presOf" srcId="{78AF70DA-A6D0-4E94-BDD9-BDD24400A04F}" destId="{0D6FC3B9-B32D-4388-8986-E807B721A2E7}" srcOrd="0" destOrd="0" presId="urn:microsoft.com/office/officeart/2008/layout/HorizontalMultiLevelHierarchy"/>
    <dgm:cxn modelId="{F581D32A-2DF1-48B9-AABB-7ADDFBC2CFDA}" type="presOf" srcId="{5FBABEAE-AAD1-4288-B973-C583C74AF39B}" destId="{0B47A043-1683-4F94-AAC9-959B4F084D3E}" srcOrd="0" destOrd="0" presId="urn:microsoft.com/office/officeart/2008/layout/HorizontalMultiLevelHierarchy"/>
    <dgm:cxn modelId="{885D01CF-66F8-4B98-8BAB-221B45D381F0}" type="presOf" srcId="{9EF2820F-2401-42BD-8236-3FC14AB7DEDE}" destId="{44E3DEFD-783F-41BF-98BB-8780A3257F77}" srcOrd="0" destOrd="0" presId="urn:microsoft.com/office/officeart/2008/layout/HorizontalMultiLevelHierarchy"/>
    <dgm:cxn modelId="{B02D0893-0021-45B9-8A07-607EAB1AD78F}" type="presOf" srcId="{8A5CEA3C-C59C-41DE-9B96-5060E4393650}" destId="{7DE3480B-E38E-48AF-A97B-0EEE04EB9D27}" srcOrd="0" destOrd="0" presId="urn:microsoft.com/office/officeart/2008/layout/HorizontalMultiLevelHierarchy"/>
    <dgm:cxn modelId="{191C09A1-216A-42A8-853B-67AAE668DAF1}" type="presOf" srcId="{5FBABEAE-AAD1-4288-B973-C583C74AF39B}" destId="{F1C1E978-4FF7-468A-9177-D99D046E0E14}" srcOrd="1" destOrd="0" presId="urn:microsoft.com/office/officeart/2008/layout/HorizontalMultiLevelHierarchy"/>
    <dgm:cxn modelId="{34D6D957-98E0-48AC-AE53-7A1A08808E53}" type="presOf" srcId="{9EF2820F-2401-42BD-8236-3FC14AB7DEDE}" destId="{5EABCB24-D93B-4405-A714-8DE476BD1EF3}" srcOrd="1" destOrd="0" presId="urn:microsoft.com/office/officeart/2008/layout/HorizontalMultiLevelHierarchy"/>
    <dgm:cxn modelId="{9FBA20FE-8500-424D-8A50-379C0EB3441B}" type="presOf" srcId="{D11785D6-8503-4351-8530-0A42DB7903C5}" destId="{A7E82075-874E-436D-B576-E57DEBC98C03}" srcOrd="0" destOrd="0" presId="urn:microsoft.com/office/officeart/2008/layout/HorizontalMultiLevelHierarchy"/>
    <dgm:cxn modelId="{475A77CF-794D-4220-956C-2DC952AE1624}" srcId="{3CA36B6D-5AB0-41B9-A5A3-CFF32ADA2C42}" destId="{D11785D6-8503-4351-8530-0A42DB7903C5}" srcOrd="2" destOrd="0" parTransId="{5FBABEAE-AAD1-4288-B973-C583C74AF39B}" sibTransId="{F0FD3F23-6B67-43B2-B0DB-710E0492A606}"/>
    <dgm:cxn modelId="{F8B962FB-500E-4D93-AD37-B39DB22D3419}" type="presOf" srcId="{3CA36B6D-5AB0-41B9-A5A3-CFF32ADA2C42}" destId="{B44272CC-D522-4140-B8A2-52EA5D16EE14}" srcOrd="0" destOrd="0" presId="urn:microsoft.com/office/officeart/2008/layout/HorizontalMultiLevelHierarchy"/>
    <dgm:cxn modelId="{472BDC9B-6572-4063-9EE7-0797A330D2B4}" type="presOf" srcId="{06F38E48-5D16-45C7-98AA-6992811D6B32}" destId="{84E469C2-EEDC-4216-8C54-9714627A1A89}" srcOrd="0" destOrd="0" presId="urn:microsoft.com/office/officeart/2008/layout/HorizontalMultiLevelHierarchy"/>
    <dgm:cxn modelId="{732122D1-945B-4B5E-ACD1-B9AEE4D409A6}" type="presOf" srcId="{5AFE205A-1793-4D4F-90AF-00A763A338EB}" destId="{2FE18294-B8D5-4CB1-B8D2-E84F5048488F}" srcOrd="0" destOrd="0" presId="urn:microsoft.com/office/officeart/2008/layout/HorizontalMultiLevelHierarchy"/>
    <dgm:cxn modelId="{41528E8E-A02C-4354-882D-852E8D3A306C}" srcId="{78AF70DA-A6D0-4E94-BDD9-BDD24400A04F}" destId="{3CA36B6D-5AB0-41B9-A5A3-CFF32ADA2C42}" srcOrd="0" destOrd="0" parTransId="{298BFB10-D81A-456B-A8C4-33C55FB59480}" sibTransId="{62AD8227-B276-4C20-B7E0-BEB8ABEF6A72}"/>
    <dgm:cxn modelId="{CAC021B4-4894-4E7D-8857-DEC97D2FB92B}" type="presParOf" srcId="{0D6FC3B9-B32D-4388-8986-E807B721A2E7}" destId="{36133F2B-100B-4624-86CC-669D53003A5A}" srcOrd="0" destOrd="0" presId="urn:microsoft.com/office/officeart/2008/layout/HorizontalMultiLevelHierarchy"/>
    <dgm:cxn modelId="{FEBB8AF6-330B-48AF-9866-C51606A79B6E}" type="presParOf" srcId="{36133F2B-100B-4624-86CC-669D53003A5A}" destId="{B44272CC-D522-4140-B8A2-52EA5D16EE14}" srcOrd="0" destOrd="0" presId="urn:microsoft.com/office/officeart/2008/layout/HorizontalMultiLevelHierarchy"/>
    <dgm:cxn modelId="{02F7D37B-0A5B-4230-98C6-E3EDED429AE7}" type="presParOf" srcId="{36133F2B-100B-4624-86CC-669D53003A5A}" destId="{86BCBE85-5C46-4AFD-AA11-524AE11BBC5F}" srcOrd="1" destOrd="0" presId="urn:microsoft.com/office/officeart/2008/layout/HorizontalMultiLevelHierarchy"/>
    <dgm:cxn modelId="{250DE579-2F56-4E4D-983C-2D674E203844}" type="presParOf" srcId="{86BCBE85-5C46-4AFD-AA11-524AE11BBC5F}" destId="{2FE18294-B8D5-4CB1-B8D2-E84F5048488F}" srcOrd="0" destOrd="0" presId="urn:microsoft.com/office/officeart/2008/layout/HorizontalMultiLevelHierarchy"/>
    <dgm:cxn modelId="{612D00C8-B99E-44FC-B676-F880D8E89E7C}" type="presParOf" srcId="{2FE18294-B8D5-4CB1-B8D2-E84F5048488F}" destId="{71EADC13-C34A-476A-8866-A131B87CEF87}" srcOrd="0" destOrd="0" presId="urn:microsoft.com/office/officeart/2008/layout/HorizontalMultiLevelHierarchy"/>
    <dgm:cxn modelId="{2AA4FEB1-90D9-4545-89F8-A538CFDAEBEA}" type="presParOf" srcId="{86BCBE85-5C46-4AFD-AA11-524AE11BBC5F}" destId="{40D1386B-D6F0-4147-BA2E-4C4838EC9816}" srcOrd="1" destOrd="0" presId="urn:microsoft.com/office/officeart/2008/layout/HorizontalMultiLevelHierarchy"/>
    <dgm:cxn modelId="{810DF223-6E77-4FD6-AA9B-F86E3F3007C7}" type="presParOf" srcId="{40D1386B-D6F0-4147-BA2E-4C4838EC9816}" destId="{7DE3480B-E38E-48AF-A97B-0EEE04EB9D27}" srcOrd="0" destOrd="0" presId="urn:microsoft.com/office/officeart/2008/layout/HorizontalMultiLevelHierarchy"/>
    <dgm:cxn modelId="{66112CE2-8309-4412-A3CA-85F815773D8E}" type="presParOf" srcId="{40D1386B-D6F0-4147-BA2E-4C4838EC9816}" destId="{4E8EE3A9-4F5F-450D-8D4C-4DB91CE40847}" srcOrd="1" destOrd="0" presId="urn:microsoft.com/office/officeart/2008/layout/HorizontalMultiLevelHierarchy"/>
    <dgm:cxn modelId="{4ED3DE97-C1F0-4C30-8392-A0EA1BCBF26F}" type="presParOf" srcId="{86BCBE85-5C46-4AFD-AA11-524AE11BBC5F}" destId="{44E3DEFD-783F-41BF-98BB-8780A3257F77}" srcOrd="2" destOrd="0" presId="urn:microsoft.com/office/officeart/2008/layout/HorizontalMultiLevelHierarchy"/>
    <dgm:cxn modelId="{167B6B5C-FA9A-4303-9779-8F448D962C01}" type="presParOf" srcId="{44E3DEFD-783F-41BF-98BB-8780A3257F77}" destId="{5EABCB24-D93B-4405-A714-8DE476BD1EF3}" srcOrd="0" destOrd="0" presId="urn:microsoft.com/office/officeart/2008/layout/HorizontalMultiLevelHierarchy"/>
    <dgm:cxn modelId="{A2427CC3-1AE6-4690-80DA-3529F090A94C}" type="presParOf" srcId="{86BCBE85-5C46-4AFD-AA11-524AE11BBC5F}" destId="{BD0D5B3C-0F67-4545-9084-C34939E5A803}" srcOrd="3" destOrd="0" presId="urn:microsoft.com/office/officeart/2008/layout/HorizontalMultiLevelHierarchy"/>
    <dgm:cxn modelId="{E5B0D097-4973-4C35-942D-7D754DD03AEB}" type="presParOf" srcId="{BD0D5B3C-0F67-4545-9084-C34939E5A803}" destId="{84E469C2-EEDC-4216-8C54-9714627A1A89}" srcOrd="0" destOrd="0" presId="urn:microsoft.com/office/officeart/2008/layout/HorizontalMultiLevelHierarchy"/>
    <dgm:cxn modelId="{20122475-80B8-43D5-8A8F-A7011C587102}" type="presParOf" srcId="{BD0D5B3C-0F67-4545-9084-C34939E5A803}" destId="{7F9F9CCD-FE73-4929-B2F5-1A2113739EC4}" srcOrd="1" destOrd="0" presId="urn:microsoft.com/office/officeart/2008/layout/HorizontalMultiLevelHierarchy"/>
    <dgm:cxn modelId="{196EFEC8-9818-4773-A9A7-9AFBF7B3F1AA}" type="presParOf" srcId="{86BCBE85-5C46-4AFD-AA11-524AE11BBC5F}" destId="{0B47A043-1683-4F94-AAC9-959B4F084D3E}" srcOrd="4" destOrd="0" presId="urn:microsoft.com/office/officeart/2008/layout/HorizontalMultiLevelHierarchy"/>
    <dgm:cxn modelId="{81F3C817-4C86-40B2-B02E-6D095D559DCB}" type="presParOf" srcId="{0B47A043-1683-4F94-AAC9-959B4F084D3E}" destId="{F1C1E978-4FF7-468A-9177-D99D046E0E14}" srcOrd="0" destOrd="0" presId="urn:microsoft.com/office/officeart/2008/layout/HorizontalMultiLevelHierarchy"/>
    <dgm:cxn modelId="{0B6E7E3E-FDB4-45D0-90E0-92C0EAE6F75A}" type="presParOf" srcId="{86BCBE85-5C46-4AFD-AA11-524AE11BBC5F}" destId="{D8C34250-7390-43E4-8CC7-BE99BBF9DF6F}" srcOrd="5" destOrd="0" presId="urn:microsoft.com/office/officeart/2008/layout/HorizontalMultiLevelHierarchy"/>
    <dgm:cxn modelId="{9FF2343D-633E-48E5-B072-EFCBFC7A67F3}" type="presParOf" srcId="{D8C34250-7390-43E4-8CC7-BE99BBF9DF6F}" destId="{A7E82075-874E-436D-B576-E57DEBC98C03}" srcOrd="0" destOrd="0" presId="urn:microsoft.com/office/officeart/2008/layout/HorizontalMultiLevelHierarchy"/>
    <dgm:cxn modelId="{D9FBE22E-A231-46A2-833D-93050DDB81E1}" type="presParOf" srcId="{D8C34250-7390-43E4-8CC7-BE99BBF9DF6F}" destId="{ED40F36A-B4B8-472F-B88E-4F46242FE94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AF70DA-A6D0-4E94-BDD9-BDD24400A04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3CA36B6D-5AB0-41B9-A5A3-CFF32ADA2C42}">
      <dgm:prSet phldrT="[텍스트]"/>
      <dgm:spPr/>
      <dgm:t>
        <a:bodyPr/>
        <a:lstStyle/>
        <a:p>
          <a:pPr latinLnBrk="1"/>
          <a:r>
            <a:rPr lang="ko-KR" altLang="en-US" dirty="0" smtClean="0"/>
            <a:t>구조적 프로그래밍</a:t>
          </a:r>
          <a:endParaRPr lang="ko-KR" altLang="en-US" dirty="0"/>
        </a:p>
      </dgm:t>
    </dgm:pt>
    <dgm:pt modelId="{298BFB10-D81A-456B-A8C4-33C55FB59480}" type="parTrans" cxnId="{41528E8E-A02C-4354-882D-852E8D3A306C}">
      <dgm:prSet/>
      <dgm:spPr/>
      <dgm:t>
        <a:bodyPr/>
        <a:lstStyle/>
        <a:p>
          <a:pPr latinLnBrk="1"/>
          <a:endParaRPr lang="ko-KR" altLang="en-US"/>
        </a:p>
      </dgm:t>
    </dgm:pt>
    <dgm:pt modelId="{62AD8227-B276-4C20-B7E0-BEB8ABEF6A72}" type="sibTrans" cxnId="{41528E8E-A02C-4354-882D-852E8D3A306C}">
      <dgm:prSet/>
      <dgm:spPr/>
      <dgm:t>
        <a:bodyPr/>
        <a:lstStyle/>
        <a:p>
          <a:pPr latinLnBrk="1"/>
          <a:endParaRPr lang="ko-KR" altLang="en-US"/>
        </a:p>
      </dgm:t>
    </dgm:pt>
    <dgm:pt modelId="{8A5CEA3C-C59C-41DE-9B96-5060E4393650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자료구조의 설계</a:t>
          </a:r>
          <a:endParaRPr lang="ko-KR" altLang="en-US" sz="1100" dirty="0"/>
        </a:p>
      </dgm:t>
    </dgm:pt>
    <dgm:pt modelId="{5AFE205A-1793-4D4F-90AF-00A763A338EB}" type="parTrans" cxnId="{12CC2963-F678-4A79-A270-2D68095BCC5A}">
      <dgm:prSet/>
      <dgm:spPr/>
      <dgm:t>
        <a:bodyPr/>
        <a:lstStyle/>
        <a:p>
          <a:pPr latinLnBrk="1"/>
          <a:endParaRPr lang="ko-KR" altLang="en-US"/>
        </a:p>
      </dgm:t>
    </dgm:pt>
    <dgm:pt modelId="{FB61F9B5-27D5-4ECA-9EB9-EDC82489EFFE}" type="sibTrans" cxnId="{12CC2963-F678-4A79-A270-2D68095BCC5A}">
      <dgm:prSet/>
      <dgm:spPr/>
      <dgm:t>
        <a:bodyPr/>
        <a:lstStyle/>
        <a:p>
          <a:pPr latinLnBrk="1"/>
          <a:endParaRPr lang="ko-KR" altLang="en-US"/>
        </a:p>
      </dgm:t>
    </dgm:pt>
    <dgm:pt modelId="{06F38E48-5D16-45C7-98AA-6992811D6B32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논리적 </a:t>
          </a:r>
          <a:r>
            <a:rPr lang="ko-KR" altLang="en-US" sz="1100" dirty="0" err="1" smtClean="0"/>
            <a:t>트리구조</a:t>
          </a:r>
          <a:endParaRPr lang="ko-KR" altLang="en-US" sz="1100" dirty="0"/>
        </a:p>
      </dgm:t>
    </dgm:pt>
    <dgm:pt modelId="{9EF2820F-2401-42BD-8236-3FC14AB7DEDE}" type="parTrans" cxnId="{E3E0BCA1-C1F0-49A7-8186-53B3EBF13DA4}">
      <dgm:prSet/>
      <dgm:spPr/>
      <dgm:t>
        <a:bodyPr/>
        <a:lstStyle/>
        <a:p>
          <a:pPr latinLnBrk="1"/>
          <a:endParaRPr lang="ko-KR" altLang="en-US"/>
        </a:p>
      </dgm:t>
    </dgm:pt>
    <dgm:pt modelId="{92CFF2F1-9CED-491B-9D26-79C942E529FB}" type="sibTrans" cxnId="{E3E0BCA1-C1F0-49A7-8186-53B3EBF13DA4}">
      <dgm:prSet/>
      <dgm:spPr/>
      <dgm:t>
        <a:bodyPr/>
        <a:lstStyle/>
        <a:p>
          <a:pPr latinLnBrk="1"/>
          <a:endParaRPr lang="ko-KR" altLang="en-US"/>
        </a:p>
      </dgm:t>
    </dgm:pt>
    <dgm:pt modelId="{D11785D6-8503-4351-8530-0A42DB7903C5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물리적 </a:t>
          </a:r>
          <a:r>
            <a:rPr lang="ko-KR" altLang="en-US" sz="1100" dirty="0" err="1" smtClean="0"/>
            <a:t>트리구조</a:t>
          </a:r>
          <a:endParaRPr lang="ko-KR" altLang="en-US" sz="1100" dirty="0"/>
        </a:p>
      </dgm:t>
    </dgm:pt>
    <dgm:pt modelId="{5FBABEAE-AAD1-4288-B973-C583C74AF39B}" type="parTrans" cxnId="{475A77CF-794D-4220-956C-2DC952AE1624}">
      <dgm:prSet/>
      <dgm:spPr/>
      <dgm:t>
        <a:bodyPr/>
        <a:lstStyle/>
        <a:p>
          <a:pPr latinLnBrk="1"/>
          <a:endParaRPr lang="ko-KR" altLang="en-US"/>
        </a:p>
      </dgm:t>
    </dgm:pt>
    <dgm:pt modelId="{F0FD3F23-6B67-43B2-B0DB-710E0492A606}" type="sibTrans" cxnId="{475A77CF-794D-4220-956C-2DC952AE1624}">
      <dgm:prSet/>
      <dgm:spPr/>
      <dgm:t>
        <a:bodyPr/>
        <a:lstStyle/>
        <a:p>
          <a:pPr latinLnBrk="1"/>
          <a:endParaRPr lang="ko-KR" altLang="en-US"/>
        </a:p>
      </dgm:t>
    </dgm:pt>
    <dgm:pt modelId="{B026F6B8-ADDF-48A8-90E6-5E4D7270D331}">
      <dgm:prSet custT="1"/>
      <dgm:spPr/>
      <dgm:t>
        <a:bodyPr/>
        <a:lstStyle/>
        <a:p>
          <a:pPr latinLnBrk="1"/>
          <a:r>
            <a:rPr lang="ko-KR" altLang="en-US" sz="1100" dirty="0" smtClean="0"/>
            <a:t>단계적 정제 방법</a:t>
          </a:r>
          <a:endParaRPr lang="ko-KR" altLang="en-US" sz="1100" dirty="0"/>
        </a:p>
      </dgm:t>
    </dgm:pt>
    <dgm:pt modelId="{68D1BA68-234D-4F90-8163-3A20F7E73504}" type="parTrans" cxnId="{62EBEF0C-A6E2-4DC6-AF5B-17B09AECAEB1}">
      <dgm:prSet/>
      <dgm:spPr/>
      <dgm:t>
        <a:bodyPr/>
        <a:lstStyle/>
        <a:p>
          <a:pPr latinLnBrk="1"/>
          <a:endParaRPr lang="ko-KR" altLang="en-US"/>
        </a:p>
      </dgm:t>
    </dgm:pt>
    <dgm:pt modelId="{BF1E67CE-4D1D-41EC-B110-4E5BBAF38B3F}" type="sibTrans" cxnId="{62EBEF0C-A6E2-4DC6-AF5B-17B09AECAEB1}">
      <dgm:prSet/>
      <dgm:spPr/>
      <dgm:t>
        <a:bodyPr/>
        <a:lstStyle/>
        <a:p>
          <a:pPr latinLnBrk="1"/>
          <a:endParaRPr lang="ko-KR" altLang="en-US"/>
        </a:p>
      </dgm:t>
    </dgm:pt>
    <dgm:pt modelId="{0D6FC3B9-B32D-4388-8986-E807B721A2E7}" type="pres">
      <dgm:prSet presAssocID="{78AF70DA-A6D0-4E94-BDD9-BDD24400A0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33F2B-100B-4624-86CC-669D53003A5A}" type="pres">
      <dgm:prSet presAssocID="{3CA36B6D-5AB0-41B9-A5A3-CFF32ADA2C42}" presName="root1" presStyleCnt="0"/>
      <dgm:spPr/>
    </dgm:pt>
    <dgm:pt modelId="{B44272CC-D522-4140-B8A2-52EA5D16EE14}" type="pres">
      <dgm:prSet presAssocID="{3CA36B6D-5AB0-41B9-A5A3-CFF32ADA2C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BCBE85-5C46-4AFD-AA11-524AE11BBC5F}" type="pres">
      <dgm:prSet presAssocID="{3CA36B6D-5AB0-41B9-A5A3-CFF32ADA2C42}" presName="level2hierChild" presStyleCnt="0"/>
      <dgm:spPr/>
    </dgm:pt>
    <dgm:pt modelId="{2FE18294-B8D5-4CB1-B8D2-E84F5048488F}" type="pres">
      <dgm:prSet presAssocID="{5AFE205A-1793-4D4F-90AF-00A763A338EB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1EADC13-C34A-476A-8866-A131B87CEF87}" type="pres">
      <dgm:prSet presAssocID="{5AFE205A-1793-4D4F-90AF-00A763A338EB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0D1386B-D6F0-4147-BA2E-4C4838EC9816}" type="pres">
      <dgm:prSet presAssocID="{8A5CEA3C-C59C-41DE-9B96-5060E4393650}" presName="root2" presStyleCnt="0"/>
      <dgm:spPr/>
    </dgm:pt>
    <dgm:pt modelId="{7DE3480B-E38E-48AF-A97B-0EEE04EB9D27}" type="pres">
      <dgm:prSet presAssocID="{8A5CEA3C-C59C-41DE-9B96-5060E4393650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8EE3A9-4F5F-450D-8D4C-4DB91CE40847}" type="pres">
      <dgm:prSet presAssocID="{8A5CEA3C-C59C-41DE-9B96-5060E4393650}" presName="level3hierChild" presStyleCnt="0"/>
      <dgm:spPr/>
    </dgm:pt>
    <dgm:pt modelId="{4C604C1C-4A1E-4176-A7F3-461302D82A43}" type="pres">
      <dgm:prSet presAssocID="{68D1BA68-234D-4F90-8163-3A20F7E73504}" presName="conn2-1" presStyleLbl="parChTrans1D2" presStyleIdx="1" presStyleCnt="4"/>
      <dgm:spPr/>
    </dgm:pt>
    <dgm:pt modelId="{CFF8F4EA-CF21-457D-8FB4-F65B83AADDB8}" type="pres">
      <dgm:prSet presAssocID="{68D1BA68-234D-4F90-8163-3A20F7E73504}" presName="connTx" presStyleLbl="parChTrans1D2" presStyleIdx="1" presStyleCnt="4"/>
      <dgm:spPr/>
    </dgm:pt>
    <dgm:pt modelId="{33EA767C-6DD6-4230-991E-F2FF51215090}" type="pres">
      <dgm:prSet presAssocID="{B026F6B8-ADDF-48A8-90E6-5E4D7270D331}" presName="root2" presStyleCnt="0"/>
      <dgm:spPr/>
    </dgm:pt>
    <dgm:pt modelId="{9131B391-2DBE-4EE8-81BE-94C76FE3827D}" type="pres">
      <dgm:prSet presAssocID="{B026F6B8-ADDF-48A8-90E6-5E4D7270D331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26E816-7B8E-4810-A4D7-CBDDA9288E65}" type="pres">
      <dgm:prSet presAssocID="{B026F6B8-ADDF-48A8-90E6-5E4D7270D331}" presName="level3hierChild" presStyleCnt="0"/>
      <dgm:spPr/>
    </dgm:pt>
    <dgm:pt modelId="{44E3DEFD-783F-41BF-98BB-8780A3257F77}" type="pres">
      <dgm:prSet presAssocID="{9EF2820F-2401-42BD-8236-3FC14AB7DEDE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EABCB24-D93B-4405-A714-8DE476BD1EF3}" type="pres">
      <dgm:prSet presAssocID="{9EF2820F-2401-42BD-8236-3FC14AB7DEDE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D0D5B3C-0F67-4545-9084-C34939E5A803}" type="pres">
      <dgm:prSet presAssocID="{06F38E48-5D16-45C7-98AA-6992811D6B32}" presName="root2" presStyleCnt="0"/>
      <dgm:spPr/>
    </dgm:pt>
    <dgm:pt modelId="{84E469C2-EEDC-4216-8C54-9714627A1A89}" type="pres">
      <dgm:prSet presAssocID="{06F38E48-5D16-45C7-98AA-6992811D6B32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9F9CCD-FE73-4929-B2F5-1A2113739EC4}" type="pres">
      <dgm:prSet presAssocID="{06F38E48-5D16-45C7-98AA-6992811D6B32}" presName="level3hierChild" presStyleCnt="0"/>
      <dgm:spPr/>
    </dgm:pt>
    <dgm:pt modelId="{0B47A043-1683-4F94-AAC9-959B4F084D3E}" type="pres">
      <dgm:prSet presAssocID="{5FBABEAE-AAD1-4288-B973-C583C74AF39B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1C1E978-4FF7-468A-9177-D99D046E0E14}" type="pres">
      <dgm:prSet presAssocID="{5FBABEAE-AAD1-4288-B973-C583C74AF39B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8C34250-7390-43E4-8CC7-BE99BBF9DF6F}" type="pres">
      <dgm:prSet presAssocID="{D11785D6-8503-4351-8530-0A42DB7903C5}" presName="root2" presStyleCnt="0"/>
      <dgm:spPr/>
    </dgm:pt>
    <dgm:pt modelId="{A7E82075-874E-436D-B576-E57DEBC98C03}" type="pres">
      <dgm:prSet presAssocID="{D11785D6-8503-4351-8530-0A42DB7903C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40F36A-B4B8-472F-B88E-4F46242FE947}" type="pres">
      <dgm:prSet presAssocID="{D11785D6-8503-4351-8530-0A42DB7903C5}" presName="level3hierChild" presStyleCnt="0"/>
      <dgm:spPr/>
    </dgm:pt>
  </dgm:ptLst>
  <dgm:cxnLst>
    <dgm:cxn modelId="{EC3D32B6-1D86-4596-864B-4912D137AB85}" type="presOf" srcId="{5AFE205A-1793-4D4F-90AF-00A763A338EB}" destId="{71EADC13-C34A-476A-8866-A131B87CEF87}" srcOrd="1" destOrd="0" presId="urn:microsoft.com/office/officeart/2008/layout/HorizontalMultiLevelHierarchy"/>
    <dgm:cxn modelId="{12CC2963-F678-4A79-A270-2D68095BCC5A}" srcId="{3CA36B6D-5AB0-41B9-A5A3-CFF32ADA2C42}" destId="{8A5CEA3C-C59C-41DE-9B96-5060E4393650}" srcOrd="0" destOrd="0" parTransId="{5AFE205A-1793-4D4F-90AF-00A763A338EB}" sibTransId="{FB61F9B5-27D5-4ECA-9EB9-EDC82489EFFE}"/>
    <dgm:cxn modelId="{E3E0BCA1-C1F0-49A7-8186-53B3EBF13DA4}" srcId="{3CA36B6D-5AB0-41B9-A5A3-CFF32ADA2C42}" destId="{06F38E48-5D16-45C7-98AA-6992811D6B32}" srcOrd="2" destOrd="0" parTransId="{9EF2820F-2401-42BD-8236-3FC14AB7DEDE}" sibTransId="{92CFF2F1-9CED-491B-9D26-79C942E529FB}"/>
    <dgm:cxn modelId="{88428E39-B2FE-43F4-8505-24E57A38A11B}" type="presOf" srcId="{78AF70DA-A6D0-4E94-BDD9-BDD24400A04F}" destId="{0D6FC3B9-B32D-4388-8986-E807B721A2E7}" srcOrd="0" destOrd="0" presId="urn:microsoft.com/office/officeart/2008/layout/HorizontalMultiLevelHierarchy"/>
    <dgm:cxn modelId="{F581D32A-2DF1-48B9-AABB-7ADDFBC2CFDA}" type="presOf" srcId="{5FBABEAE-AAD1-4288-B973-C583C74AF39B}" destId="{0B47A043-1683-4F94-AAC9-959B4F084D3E}" srcOrd="0" destOrd="0" presId="urn:microsoft.com/office/officeart/2008/layout/HorizontalMultiLevelHierarchy"/>
    <dgm:cxn modelId="{885D01CF-66F8-4B98-8BAB-221B45D381F0}" type="presOf" srcId="{9EF2820F-2401-42BD-8236-3FC14AB7DEDE}" destId="{44E3DEFD-783F-41BF-98BB-8780A3257F77}" srcOrd="0" destOrd="0" presId="urn:microsoft.com/office/officeart/2008/layout/HorizontalMultiLevelHierarchy"/>
    <dgm:cxn modelId="{B02D0893-0021-45B9-8A07-607EAB1AD78F}" type="presOf" srcId="{8A5CEA3C-C59C-41DE-9B96-5060E4393650}" destId="{7DE3480B-E38E-48AF-A97B-0EEE04EB9D27}" srcOrd="0" destOrd="0" presId="urn:microsoft.com/office/officeart/2008/layout/HorizontalMultiLevelHierarchy"/>
    <dgm:cxn modelId="{191C09A1-216A-42A8-853B-67AAE668DAF1}" type="presOf" srcId="{5FBABEAE-AAD1-4288-B973-C583C74AF39B}" destId="{F1C1E978-4FF7-468A-9177-D99D046E0E14}" srcOrd="1" destOrd="0" presId="urn:microsoft.com/office/officeart/2008/layout/HorizontalMultiLevelHierarchy"/>
    <dgm:cxn modelId="{47E24338-08E3-4CD9-89F5-8242D7DD7D9E}" type="presOf" srcId="{68D1BA68-234D-4F90-8163-3A20F7E73504}" destId="{4C604C1C-4A1E-4176-A7F3-461302D82A43}" srcOrd="0" destOrd="0" presId="urn:microsoft.com/office/officeart/2008/layout/HorizontalMultiLevelHierarchy"/>
    <dgm:cxn modelId="{34D6D957-98E0-48AC-AE53-7A1A08808E53}" type="presOf" srcId="{9EF2820F-2401-42BD-8236-3FC14AB7DEDE}" destId="{5EABCB24-D93B-4405-A714-8DE476BD1EF3}" srcOrd="1" destOrd="0" presId="urn:microsoft.com/office/officeart/2008/layout/HorizontalMultiLevelHierarchy"/>
    <dgm:cxn modelId="{9FBA20FE-8500-424D-8A50-379C0EB3441B}" type="presOf" srcId="{D11785D6-8503-4351-8530-0A42DB7903C5}" destId="{A7E82075-874E-436D-B576-E57DEBC98C03}" srcOrd="0" destOrd="0" presId="urn:microsoft.com/office/officeart/2008/layout/HorizontalMultiLevelHierarchy"/>
    <dgm:cxn modelId="{475A77CF-794D-4220-956C-2DC952AE1624}" srcId="{3CA36B6D-5AB0-41B9-A5A3-CFF32ADA2C42}" destId="{D11785D6-8503-4351-8530-0A42DB7903C5}" srcOrd="3" destOrd="0" parTransId="{5FBABEAE-AAD1-4288-B973-C583C74AF39B}" sibTransId="{F0FD3F23-6B67-43B2-B0DB-710E0492A606}"/>
    <dgm:cxn modelId="{F8B962FB-500E-4D93-AD37-B39DB22D3419}" type="presOf" srcId="{3CA36B6D-5AB0-41B9-A5A3-CFF32ADA2C42}" destId="{B44272CC-D522-4140-B8A2-52EA5D16EE14}" srcOrd="0" destOrd="0" presId="urn:microsoft.com/office/officeart/2008/layout/HorizontalMultiLevelHierarchy"/>
    <dgm:cxn modelId="{472BDC9B-6572-4063-9EE7-0797A330D2B4}" type="presOf" srcId="{06F38E48-5D16-45C7-98AA-6992811D6B32}" destId="{84E469C2-EEDC-4216-8C54-9714627A1A89}" srcOrd="0" destOrd="0" presId="urn:microsoft.com/office/officeart/2008/layout/HorizontalMultiLevelHierarchy"/>
    <dgm:cxn modelId="{FD263CFE-8F7A-4178-9E21-20ED830CDE08}" type="presOf" srcId="{B026F6B8-ADDF-48A8-90E6-5E4D7270D331}" destId="{9131B391-2DBE-4EE8-81BE-94C76FE3827D}" srcOrd="0" destOrd="0" presId="urn:microsoft.com/office/officeart/2008/layout/HorizontalMultiLevelHierarchy"/>
    <dgm:cxn modelId="{732122D1-945B-4B5E-ACD1-B9AEE4D409A6}" type="presOf" srcId="{5AFE205A-1793-4D4F-90AF-00A763A338EB}" destId="{2FE18294-B8D5-4CB1-B8D2-E84F5048488F}" srcOrd="0" destOrd="0" presId="urn:microsoft.com/office/officeart/2008/layout/HorizontalMultiLevelHierarchy"/>
    <dgm:cxn modelId="{41528E8E-A02C-4354-882D-852E8D3A306C}" srcId="{78AF70DA-A6D0-4E94-BDD9-BDD24400A04F}" destId="{3CA36B6D-5AB0-41B9-A5A3-CFF32ADA2C42}" srcOrd="0" destOrd="0" parTransId="{298BFB10-D81A-456B-A8C4-33C55FB59480}" sibTransId="{62AD8227-B276-4C20-B7E0-BEB8ABEF6A72}"/>
    <dgm:cxn modelId="{62EBEF0C-A6E2-4DC6-AF5B-17B09AECAEB1}" srcId="{3CA36B6D-5AB0-41B9-A5A3-CFF32ADA2C42}" destId="{B026F6B8-ADDF-48A8-90E6-5E4D7270D331}" srcOrd="1" destOrd="0" parTransId="{68D1BA68-234D-4F90-8163-3A20F7E73504}" sibTransId="{BF1E67CE-4D1D-41EC-B110-4E5BBAF38B3F}"/>
    <dgm:cxn modelId="{793D16FB-0416-4786-BBC3-65048061DB39}" type="presOf" srcId="{68D1BA68-234D-4F90-8163-3A20F7E73504}" destId="{CFF8F4EA-CF21-457D-8FB4-F65B83AADDB8}" srcOrd="1" destOrd="0" presId="urn:microsoft.com/office/officeart/2008/layout/HorizontalMultiLevelHierarchy"/>
    <dgm:cxn modelId="{CAC021B4-4894-4E7D-8857-DEC97D2FB92B}" type="presParOf" srcId="{0D6FC3B9-B32D-4388-8986-E807B721A2E7}" destId="{36133F2B-100B-4624-86CC-669D53003A5A}" srcOrd="0" destOrd="0" presId="urn:microsoft.com/office/officeart/2008/layout/HorizontalMultiLevelHierarchy"/>
    <dgm:cxn modelId="{FEBB8AF6-330B-48AF-9866-C51606A79B6E}" type="presParOf" srcId="{36133F2B-100B-4624-86CC-669D53003A5A}" destId="{B44272CC-D522-4140-B8A2-52EA5D16EE14}" srcOrd="0" destOrd="0" presId="urn:microsoft.com/office/officeart/2008/layout/HorizontalMultiLevelHierarchy"/>
    <dgm:cxn modelId="{02F7D37B-0A5B-4230-98C6-E3EDED429AE7}" type="presParOf" srcId="{36133F2B-100B-4624-86CC-669D53003A5A}" destId="{86BCBE85-5C46-4AFD-AA11-524AE11BBC5F}" srcOrd="1" destOrd="0" presId="urn:microsoft.com/office/officeart/2008/layout/HorizontalMultiLevelHierarchy"/>
    <dgm:cxn modelId="{250DE579-2F56-4E4D-983C-2D674E203844}" type="presParOf" srcId="{86BCBE85-5C46-4AFD-AA11-524AE11BBC5F}" destId="{2FE18294-B8D5-4CB1-B8D2-E84F5048488F}" srcOrd="0" destOrd="0" presId="urn:microsoft.com/office/officeart/2008/layout/HorizontalMultiLevelHierarchy"/>
    <dgm:cxn modelId="{612D00C8-B99E-44FC-B676-F880D8E89E7C}" type="presParOf" srcId="{2FE18294-B8D5-4CB1-B8D2-E84F5048488F}" destId="{71EADC13-C34A-476A-8866-A131B87CEF87}" srcOrd="0" destOrd="0" presId="urn:microsoft.com/office/officeart/2008/layout/HorizontalMultiLevelHierarchy"/>
    <dgm:cxn modelId="{2AA4FEB1-90D9-4545-89F8-A538CFDAEBEA}" type="presParOf" srcId="{86BCBE85-5C46-4AFD-AA11-524AE11BBC5F}" destId="{40D1386B-D6F0-4147-BA2E-4C4838EC9816}" srcOrd="1" destOrd="0" presId="urn:microsoft.com/office/officeart/2008/layout/HorizontalMultiLevelHierarchy"/>
    <dgm:cxn modelId="{810DF223-6E77-4FD6-AA9B-F86E3F3007C7}" type="presParOf" srcId="{40D1386B-D6F0-4147-BA2E-4C4838EC9816}" destId="{7DE3480B-E38E-48AF-A97B-0EEE04EB9D27}" srcOrd="0" destOrd="0" presId="urn:microsoft.com/office/officeart/2008/layout/HorizontalMultiLevelHierarchy"/>
    <dgm:cxn modelId="{66112CE2-8309-4412-A3CA-85F815773D8E}" type="presParOf" srcId="{40D1386B-D6F0-4147-BA2E-4C4838EC9816}" destId="{4E8EE3A9-4F5F-450D-8D4C-4DB91CE40847}" srcOrd="1" destOrd="0" presId="urn:microsoft.com/office/officeart/2008/layout/HorizontalMultiLevelHierarchy"/>
    <dgm:cxn modelId="{ADA9FC3F-DF2D-4046-956B-A818FF10402D}" type="presParOf" srcId="{86BCBE85-5C46-4AFD-AA11-524AE11BBC5F}" destId="{4C604C1C-4A1E-4176-A7F3-461302D82A43}" srcOrd="2" destOrd="0" presId="urn:microsoft.com/office/officeart/2008/layout/HorizontalMultiLevelHierarchy"/>
    <dgm:cxn modelId="{749C056D-05EB-4957-8DD1-9DA1254EC440}" type="presParOf" srcId="{4C604C1C-4A1E-4176-A7F3-461302D82A43}" destId="{CFF8F4EA-CF21-457D-8FB4-F65B83AADDB8}" srcOrd="0" destOrd="0" presId="urn:microsoft.com/office/officeart/2008/layout/HorizontalMultiLevelHierarchy"/>
    <dgm:cxn modelId="{B3A9C28B-DA81-4087-A1CB-1C308DF9F262}" type="presParOf" srcId="{86BCBE85-5C46-4AFD-AA11-524AE11BBC5F}" destId="{33EA767C-6DD6-4230-991E-F2FF51215090}" srcOrd="3" destOrd="0" presId="urn:microsoft.com/office/officeart/2008/layout/HorizontalMultiLevelHierarchy"/>
    <dgm:cxn modelId="{0B35D449-B936-45D3-84C5-649377C162B5}" type="presParOf" srcId="{33EA767C-6DD6-4230-991E-F2FF51215090}" destId="{9131B391-2DBE-4EE8-81BE-94C76FE3827D}" srcOrd="0" destOrd="0" presId="urn:microsoft.com/office/officeart/2008/layout/HorizontalMultiLevelHierarchy"/>
    <dgm:cxn modelId="{11CDDDCD-DC68-4BA4-9762-EB2E8E22E9D2}" type="presParOf" srcId="{33EA767C-6DD6-4230-991E-F2FF51215090}" destId="{1526E816-7B8E-4810-A4D7-CBDDA9288E65}" srcOrd="1" destOrd="0" presId="urn:microsoft.com/office/officeart/2008/layout/HorizontalMultiLevelHierarchy"/>
    <dgm:cxn modelId="{4ED3DE97-C1F0-4C30-8392-A0EA1BCBF26F}" type="presParOf" srcId="{86BCBE85-5C46-4AFD-AA11-524AE11BBC5F}" destId="{44E3DEFD-783F-41BF-98BB-8780A3257F77}" srcOrd="4" destOrd="0" presId="urn:microsoft.com/office/officeart/2008/layout/HorizontalMultiLevelHierarchy"/>
    <dgm:cxn modelId="{167B6B5C-FA9A-4303-9779-8F448D962C01}" type="presParOf" srcId="{44E3DEFD-783F-41BF-98BB-8780A3257F77}" destId="{5EABCB24-D93B-4405-A714-8DE476BD1EF3}" srcOrd="0" destOrd="0" presId="urn:microsoft.com/office/officeart/2008/layout/HorizontalMultiLevelHierarchy"/>
    <dgm:cxn modelId="{A2427CC3-1AE6-4690-80DA-3529F090A94C}" type="presParOf" srcId="{86BCBE85-5C46-4AFD-AA11-524AE11BBC5F}" destId="{BD0D5B3C-0F67-4545-9084-C34939E5A803}" srcOrd="5" destOrd="0" presId="urn:microsoft.com/office/officeart/2008/layout/HorizontalMultiLevelHierarchy"/>
    <dgm:cxn modelId="{E5B0D097-4973-4C35-942D-7D754DD03AEB}" type="presParOf" srcId="{BD0D5B3C-0F67-4545-9084-C34939E5A803}" destId="{84E469C2-EEDC-4216-8C54-9714627A1A89}" srcOrd="0" destOrd="0" presId="urn:microsoft.com/office/officeart/2008/layout/HorizontalMultiLevelHierarchy"/>
    <dgm:cxn modelId="{20122475-80B8-43D5-8A8F-A7011C587102}" type="presParOf" srcId="{BD0D5B3C-0F67-4545-9084-C34939E5A803}" destId="{7F9F9CCD-FE73-4929-B2F5-1A2113739EC4}" srcOrd="1" destOrd="0" presId="urn:microsoft.com/office/officeart/2008/layout/HorizontalMultiLevelHierarchy"/>
    <dgm:cxn modelId="{196EFEC8-9818-4773-A9A7-9AFBF7B3F1AA}" type="presParOf" srcId="{86BCBE85-5C46-4AFD-AA11-524AE11BBC5F}" destId="{0B47A043-1683-4F94-AAC9-959B4F084D3E}" srcOrd="6" destOrd="0" presId="urn:microsoft.com/office/officeart/2008/layout/HorizontalMultiLevelHierarchy"/>
    <dgm:cxn modelId="{81F3C817-4C86-40B2-B02E-6D095D559DCB}" type="presParOf" srcId="{0B47A043-1683-4F94-AAC9-959B4F084D3E}" destId="{F1C1E978-4FF7-468A-9177-D99D046E0E14}" srcOrd="0" destOrd="0" presId="urn:microsoft.com/office/officeart/2008/layout/HorizontalMultiLevelHierarchy"/>
    <dgm:cxn modelId="{0B6E7E3E-FDB4-45D0-90E0-92C0EAE6F75A}" type="presParOf" srcId="{86BCBE85-5C46-4AFD-AA11-524AE11BBC5F}" destId="{D8C34250-7390-43E4-8CC7-BE99BBF9DF6F}" srcOrd="7" destOrd="0" presId="urn:microsoft.com/office/officeart/2008/layout/HorizontalMultiLevelHierarchy"/>
    <dgm:cxn modelId="{9FF2343D-633E-48E5-B072-EFCBFC7A67F3}" type="presParOf" srcId="{D8C34250-7390-43E4-8CC7-BE99BBF9DF6F}" destId="{A7E82075-874E-436D-B576-E57DEBC98C03}" srcOrd="0" destOrd="0" presId="urn:microsoft.com/office/officeart/2008/layout/HorizontalMultiLevelHierarchy"/>
    <dgm:cxn modelId="{D9FBE22E-A231-46A2-833D-93050DDB81E1}" type="presParOf" srcId="{D8C34250-7390-43E4-8CC7-BE99BBF9DF6F}" destId="{ED40F36A-B4B8-472F-B88E-4F46242FE94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AF70DA-A6D0-4E94-BDD9-BDD24400A04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3CA36B6D-5AB0-41B9-A5A3-CFF32ADA2C4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객체지향적</a:t>
          </a:r>
          <a:r>
            <a:rPr lang="ko-KR" altLang="en-US" dirty="0" smtClean="0"/>
            <a:t> 상세설계</a:t>
          </a:r>
          <a:endParaRPr lang="ko-KR" altLang="en-US" dirty="0"/>
        </a:p>
      </dgm:t>
    </dgm:pt>
    <dgm:pt modelId="{298BFB10-D81A-456B-A8C4-33C55FB59480}" type="parTrans" cxnId="{41528E8E-A02C-4354-882D-852E8D3A306C}">
      <dgm:prSet/>
      <dgm:spPr/>
      <dgm:t>
        <a:bodyPr/>
        <a:lstStyle/>
        <a:p>
          <a:pPr latinLnBrk="1"/>
          <a:endParaRPr lang="ko-KR" altLang="en-US"/>
        </a:p>
      </dgm:t>
    </dgm:pt>
    <dgm:pt modelId="{62AD8227-B276-4C20-B7E0-BEB8ABEF6A72}" type="sibTrans" cxnId="{41528E8E-A02C-4354-882D-852E8D3A306C}">
      <dgm:prSet/>
      <dgm:spPr/>
      <dgm:t>
        <a:bodyPr/>
        <a:lstStyle/>
        <a:p>
          <a:pPr latinLnBrk="1"/>
          <a:endParaRPr lang="ko-KR" altLang="en-US"/>
        </a:p>
      </dgm:t>
    </dgm:pt>
    <dgm:pt modelId="{8A5CEA3C-C59C-41DE-9B96-5060E4393650}">
      <dgm:prSet phldrT="[텍스트]"/>
      <dgm:spPr/>
      <dgm:t>
        <a:bodyPr/>
        <a:lstStyle/>
        <a:p>
          <a:pPr latinLnBrk="1"/>
          <a:r>
            <a:rPr lang="ko-KR" altLang="en-US" dirty="0" smtClean="0"/>
            <a:t>효율성 증대</a:t>
          </a:r>
          <a:endParaRPr lang="ko-KR" altLang="en-US" dirty="0"/>
        </a:p>
      </dgm:t>
    </dgm:pt>
    <dgm:pt modelId="{5AFE205A-1793-4D4F-90AF-00A763A338EB}" type="parTrans" cxnId="{12CC2963-F678-4A79-A270-2D68095BCC5A}">
      <dgm:prSet/>
      <dgm:spPr/>
      <dgm:t>
        <a:bodyPr/>
        <a:lstStyle/>
        <a:p>
          <a:pPr latinLnBrk="1"/>
          <a:endParaRPr lang="ko-KR" altLang="en-US"/>
        </a:p>
      </dgm:t>
    </dgm:pt>
    <dgm:pt modelId="{FB61F9B5-27D5-4ECA-9EB9-EDC82489EFFE}" type="sibTrans" cxnId="{12CC2963-F678-4A79-A270-2D68095BCC5A}">
      <dgm:prSet/>
      <dgm:spPr/>
      <dgm:t>
        <a:bodyPr/>
        <a:lstStyle/>
        <a:p>
          <a:pPr latinLnBrk="1"/>
          <a:endParaRPr lang="ko-KR" altLang="en-US"/>
        </a:p>
      </dgm:t>
    </dgm:pt>
    <dgm:pt modelId="{06F38E48-5D16-45C7-98AA-6992811D6B32}">
      <dgm:prSet phldrT="[텍스트]"/>
      <dgm:spPr/>
      <dgm:t>
        <a:bodyPr/>
        <a:lstStyle/>
        <a:p>
          <a:pPr latinLnBrk="1"/>
          <a:r>
            <a:rPr lang="ko-KR" altLang="en-US" dirty="0" smtClean="0"/>
            <a:t>기본설계 </a:t>
          </a:r>
          <a:r>
            <a:rPr lang="en-US" altLang="ko-KR" dirty="0" smtClean="0"/>
            <a:t>: S/W </a:t>
          </a:r>
          <a:r>
            <a:rPr lang="ko-KR" altLang="en-US" dirty="0" smtClean="0"/>
            <a:t>구조 설계</a:t>
          </a:r>
          <a:endParaRPr lang="ko-KR" altLang="en-US" dirty="0"/>
        </a:p>
      </dgm:t>
    </dgm:pt>
    <dgm:pt modelId="{9EF2820F-2401-42BD-8236-3FC14AB7DEDE}" type="parTrans" cxnId="{E3E0BCA1-C1F0-49A7-8186-53B3EBF13DA4}">
      <dgm:prSet/>
      <dgm:spPr/>
      <dgm:t>
        <a:bodyPr/>
        <a:lstStyle/>
        <a:p>
          <a:pPr latinLnBrk="1"/>
          <a:endParaRPr lang="ko-KR" altLang="en-US"/>
        </a:p>
      </dgm:t>
    </dgm:pt>
    <dgm:pt modelId="{92CFF2F1-9CED-491B-9D26-79C942E529FB}" type="sibTrans" cxnId="{E3E0BCA1-C1F0-49A7-8186-53B3EBF13DA4}">
      <dgm:prSet/>
      <dgm:spPr/>
      <dgm:t>
        <a:bodyPr/>
        <a:lstStyle/>
        <a:p>
          <a:pPr latinLnBrk="1"/>
          <a:endParaRPr lang="ko-KR" altLang="en-US"/>
        </a:p>
      </dgm:t>
    </dgm:pt>
    <dgm:pt modelId="{D11785D6-8503-4351-8530-0A42DB7903C5}">
      <dgm:prSet phldrT="[텍스트]"/>
      <dgm:spPr/>
      <dgm:t>
        <a:bodyPr/>
        <a:lstStyle/>
        <a:p>
          <a:pPr latinLnBrk="1"/>
          <a:r>
            <a:rPr lang="ko-KR" altLang="en-US" dirty="0" smtClean="0"/>
            <a:t>상세설계 </a:t>
          </a:r>
          <a:r>
            <a:rPr lang="en-US" altLang="ko-KR" dirty="0" smtClean="0"/>
            <a:t>: </a:t>
          </a:r>
          <a:r>
            <a:rPr lang="ko-KR" altLang="en-US" dirty="0" smtClean="0"/>
            <a:t>모듈 및 오퍼레이션 알고리즘 설계</a:t>
          </a:r>
          <a:endParaRPr lang="ko-KR" altLang="en-US" dirty="0"/>
        </a:p>
      </dgm:t>
    </dgm:pt>
    <dgm:pt modelId="{5FBABEAE-AAD1-4288-B973-C583C74AF39B}" type="parTrans" cxnId="{475A77CF-794D-4220-956C-2DC952AE1624}">
      <dgm:prSet/>
      <dgm:spPr/>
      <dgm:t>
        <a:bodyPr/>
        <a:lstStyle/>
        <a:p>
          <a:pPr latinLnBrk="1"/>
          <a:endParaRPr lang="ko-KR" altLang="en-US"/>
        </a:p>
      </dgm:t>
    </dgm:pt>
    <dgm:pt modelId="{F0FD3F23-6B67-43B2-B0DB-710E0492A606}" type="sibTrans" cxnId="{475A77CF-794D-4220-956C-2DC952AE1624}">
      <dgm:prSet/>
      <dgm:spPr/>
      <dgm:t>
        <a:bodyPr/>
        <a:lstStyle/>
        <a:p>
          <a:pPr latinLnBrk="1"/>
          <a:endParaRPr lang="ko-KR" altLang="en-US"/>
        </a:p>
      </dgm:t>
    </dgm:pt>
    <dgm:pt modelId="{0D6FC3B9-B32D-4388-8986-E807B721A2E7}" type="pres">
      <dgm:prSet presAssocID="{78AF70DA-A6D0-4E94-BDD9-BDD24400A0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33F2B-100B-4624-86CC-669D53003A5A}" type="pres">
      <dgm:prSet presAssocID="{3CA36B6D-5AB0-41B9-A5A3-CFF32ADA2C42}" presName="root1" presStyleCnt="0"/>
      <dgm:spPr/>
    </dgm:pt>
    <dgm:pt modelId="{B44272CC-D522-4140-B8A2-52EA5D16EE14}" type="pres">
      <dgm:prSet presAssocID="{3CA36B6D-5AB0-41B9-A5A3-CFF32ADA2C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BCBE85-5C46-4AFD-AA11-524AE11BBC5F}" type="pres">
      <dgm:prSet presAssocID="{3CA36B6D-5AB0-41B9-A5A3-CFF32ADA2C42}" presName="level2hierChild" presStyleCnt="0"/>
      <dgm:spPr/>
    </dgm:pt>
    <dgm:pt modelId="{2FE18294-B8D5-4CB1-B8D2-E84F5048488F}" type="pres">
      <dgm:prSet presAssocID="{5AFE205A-1793-4D4F-90AF-00A763A338EB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1EADC13-C34A-476A-8866-A131B87CEF87}" type="pres">
      <dgm:prSet presAssocID="{5AFE205A-1793-4D4F-90AF-00A763A338EB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0D1386B-D6F0-4147-BA2E-4C4838EC9816}" type="pres">
      <dgm:prSet presAssocID="{8A5CEA3C-C59C-41DE-9B96-5060E4393650}" presName="root2" presStyleCnt="0"/>
      <dgm:spPr/>
    </dgm:pt>
    <dgm:pt modelId="{7DE3480B-E38E-48AF-A97B-0EEE04EB9D27}" type="pres">
      <dgm:prSet presAssocID="{8A5CEA3C-C59C-41DE-9B96-5060E439365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8EE3A9-4F5F-450D-8D4C-4DB91CE40847}" type="pres">
      <dgm:prSet presAssocID="{8A5CEA3C-C59C-41DE-9B96-5060E4393650}" presName="level3hierChild" presStyleCnt="0"/>
      <dgm:spPr/>
    </dgm:pt>
    <dgm:pt modelId="{44E3DEFD-783F-41BF-98BB-8780A3257F77}" type="pres">
      <dgm:prSet presAssocID="{9EF2820F-2401-42BD-8236-3FC14AB7DEDE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EABCB24-D93B-4405-A714-8DE476BD1EF3}" type="pres">
      <dgm:prSet presAssocID="{9EF2820F-2401-42BD-8236-3FC14AB7DEDE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D0D5B3C-0F67-4545-9084-C34939E5A803}" type="pres">
      <dgm:prSet presAssocID="{06F38E48-5D16-45C7-98AA-6992811D6B32}" presName="root2" presStyleCnt="0"/>
      <dgm:spPr/>
    </dgm:pt>
    <dgm:pt modelId="{84E469C2-EEDC-4216-8C54-9714627A1A89}" type="pres">
      <dgm:prSet presAssocID="{06F38E48-5D16-45C7-98AA-6992811D6B3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9F9CCD-FE73-4929-B2F5-1A2113739EC4}" type="pres">
      <dgm:prSet presAssocID="{06F38E48-5D16-45C7-98AA-6992811D6B32}" presName="level3hierChild" presStyleCnt="0"/>
      <dgm:spPr/>
    </dgm:pt>
    <dgm:pt modelId="{0B47A043-1683-4F94-AAC9-959B4F084D3E}" type="pres">
      <dgm:prSet presAssocID="{5FBABEAE-AAD1-4288-B973-C583C74AF39B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1C1E978-4FF7-468A-9177-D99D046E0E14}" type="pres">
      <dgm:prSet presAssocID="{5FBABEAE-AAD1-4288-B973-C583C74AF39B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8C34250-7390-43E4-8CC7-BE99BBF9DF6F}" type="pres">
      <dgm:prSet presAssocID="{D11785D6-8503-4351-8530-0A42DB7903C5}" presName="root2" presStyleCnt="0"/>
      <dgm:spPr/>
    </dgm:pt>
    <dgm:pt modelId="{A7E82075-874E-436D-B576-E57DEBC98C03}" type="pres">
      <dgm:prSet presAssocID="{D11785D6-8503-4351-8530-0A42DB7903C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40F36A-B4B8-472F-B88E-4F46242FE947}" type="pres">
      <dgm:prSet presAssocID="{D11785D6-8503-4351-8530-0A42DB7903C5}" presName="level3hierChild" presStyleCnt="0"/>
      <dgm:spPr/>
    </dgm:pt>
  </dgm:ptLst>
  <dgm:cxnLst>
    <dgm:cxn modelId="{EC3D32B6-1D86-4596-864B-4912D137AB85}" type="presOf" srcId="{5AFE205A-1793-4D4F-90AF-00A763A338EB}" destId="{71EADC13-C34A-476A-8866-A131B87CEF87}" srcOrd="1" destOrd="0" presId="urn:microsoft.com/office/officeart/2008/layout/HorizontalMultiLevelHierarchy"/>
    <dgm:cxn modelId="{12CC2963-F678-4A79-A270-2D68095BCC5A}" srcId="{3CA36B6D-5AB0-41B9-A5A3-CFF32ADA2C42}" destId="{8A5CEA3C-C59C-41DE-9B96-5060E4393650}" srcOrd="0" destOrd="0" parTransId="{5AFE205A-1793-4D4F-90AF-00A763A338EB}" sibTransId="{FB61F9B5-27D5-4ECA-9EB9-EDC82489EFFE}"/>
    <dgm:cxn modelId="{E3E0BCA1-C1F0-49A7-8186-53B3EBF13DA4}" srcId="{3CA36B6D-5AB0-41B9-A5A3-CFF32ADA2C42}" destId="{06F38E48-5D16-45C7-98AA-6992811D6B32}" srcOrd="1" destOrd="0" parTransId="{9EF2820F-2401-42BD-8236-3FC14AB7DEDE}" sibTransId="{92CFF2F1-9CED-491B-9D26-79C942E529FB}"/>
    <dgm:cxn modelId="{88428E39-B2FE-43F4-8505-24E57A38A11B}" type="presOf" srcId="{78AF70DA-A6D0-4E94-BDD9-BDD24400A04F}" destId="{0D6FC3B9-B32D-4388-8986-E807B721A2E7}" srcOrd="0" destOrd="0" presId="urn:microsoft.com/office/officeart/2008/layout/HorizontalMultiLevelHierarchy"/>
    <dgm:cxn modelId="{F581D32A-2DF1-48B9-AABB-7ADDFBC2CFDA}" type="presOf" srcId="{5FBABEAE-AAD1-4288-B973-C583C74AF39B}" destId="{0B47A043-1683-4F94-AAC9-959B4F084D3E}" srcOrd="0" destOrd="0" presId="urn:microsoft.com/office/officeart/2008/layout/HorizontalMultiLevelHierarchy"/>
    <dgm:cxn modelId="{885D01CF-66F8-4B98-8BAB-221B45D381F0}" type="presOf" srcId="{9EF2820F-2401-42BD-8236-3FC14AB7DEDE}" destId="{44E3DEFD-783F-41BF-98BB-8780A3257F77}" srcOrd="0" destOrd="0" presId="urn:microsoft.com/office/officeart/2008/layout/HorizontalMultiLevelHierarchy"/>
    <dgm:cxn modelId="{B02D0893-0021-45B9-8A07-607EAB1AD78F}" type="presOf" srcId="{8A5CEA3C-C59C-41DE-9B96-5060E4393650}" destId="{7DE3480B-E38E-48AF-A97B-0EEE04EB9D27}" srcOrd="0" destOrd="0" presId="urn:microsoft.com/office/officeart/2008/layout/HorizontalMultiLevelHierarchy"/>
    <dgm:cxn modelId="{191C09A1-216A-42A8-853B-67AAE668DAF1}" type="presOf" srcId="{5FBABEAE-AAD1-4288-B973-C583C74AF39B}" destId="{F1C1E978-4FF7-468A-9177-D99D046E0E14}" srcOrd="1" destOrd="0" presId="urn:microsoft.com/office/officeart/2008/layout/HorizontalMultiLevelHierarchy"/>
    <dgm:cxn modelId="{34D6D957-98E0-48AC-AE53-7A1A08808E53}" type="presOf" srcId="{9EF2820F-2401-42BD-8236-3FC14AB7DEDE}" destId="{5EABCB24-D93B-4405-A714-8DE476BD1EF3}" srcOrd="1" destOrd="0" presId="urn:microsoft.com/office/officeart/2008/layout/HorizontalMultiLevelHierarchy"/>
    <dgm:cxn modelId="{9FBA20FE-8500-424D-8A50-379C0EB3441B}" type="presOf" srcId="{D11785D6-8503-4351-8530-0A42DB7903C5}" destId="{A7E82075-874E-436D-B576-E57DEBC98C03}" srcOrd="0" destOrd="0" presId="urn:microsoft.com/office/officeart/2008/layout/HorizontalMultiLevelHierarchy"/>
    <dgm:cxn modelId="{475A77CF-794D-4220-956C-2DC952AE1624}" srcId="{3CA36B6D-5AB0-41B9-A5A3-CFF32ADA2C42}" destId="{D11785D6-8503-4351-8530-0A42DB7903C5}" srcOrd="2" destOrd="0" parTransId="{5FBABEAE-AAD1-4288-B973-C583C74AF39B}" sibTransId="{F0FD3F23-6B67-43B2-B0DB-710E0492A606}"/>
    <dgm:cxn modelId="{F8B962FB-500E-4D93-AD37-B39DB22D3419}" type="presOf" srcId="{3CA36B6D-5AB0-41B9-A5A3-CFF32ADA2C42}" destId="{B44272CC-D522-4140-B8A2-52EA5D16EE14}" srcOrd="0" destOrd="0" presId="urn:microsoft.com/office/officeart/2008/layout/HorizontalMultiLevelHierarchy"/>
    <dgm:cxn modelId="{472BDC9B-6572-4063-9EE7-0797A330D2B4}" type="presOf" srcId="{06F38E48-5D16-45C7-98AA-6992811D6B32}" destId="{84E469C2-EEDC-4216-8C54-9714627A1A89}" srcOrd="0" destOrd="0" presId="urn:microsoft.com/office/officeart/2008/layout/HorizontalMultiLevelHierarchy"/>
    <dgm:cxn modelId="{732122D1-945B-4B5E-ACD1-B9AEE4D409A6}" type="presOf" srcId="{5AFE205A-1793-4D4F-90AF-00A763A338EB}" destId="{2FE18294-B8D5-4CB1-B8D2-E84F5048488F}" srcOrd="0" destOrd="0" presId="urn:microsoft.com/office/officeart/2008/layout/HorizontalMultiLevelHierarchy"/>
    <dgm:cxn modelId="{41528E8E-A02C-4354-882D-852E8D3A306C}" srcId="{78AF70DA-A6D0-4E94-BDD9-BDD24400A04F}" destId="{3CA36B6D-5AB0-41B9-A5A3-CFF32ADA2C42}" srcOrd="0" destOrd="0" parTransId="{298BFB10-D81A-456B-A8C4-33C55FB59480}" sibTransId="{62AD8227-B276-4C20-B7E0-BEB8ABEF6A72}"/>
    <dgm:cxn modelId="{CAC021B4-4894-4E7D-8857-DEC97D2FB92B}" type="presParOf" srcId="{0D6FC3B9-B32D-4388-8986-E807B721A2E7}" destId="{36133F2B-100B-4624-86CC-669D53003A5A}" srcOrd="0" destOrd="0" presId="urn:microsoft.com/office/officeart/2008/layout/HorizontalMultiLevelHierarchy"/>
    <dgm:cxn modelId="{FEBB8AF6-330B-48AF-9866-C51606A79B6E}" type="presParOf" srcId="{36133F2B-100B-4624-86CC-669D53003A5A}" destId="{B44272CC-D522-4140-B8A2-52EA5D16EE14}" srcOrd="0" destOrd="0" presId="urn:microsoft.com/office/officeart/2008/layout/HorizontalMultiLevelHierarchy"/>
    <dgm:cxn modelId="{02F7D37B-0A5B-4230-98C6-E3EDED429AE7}" type="presParOf" srcId="{36133F2B-100B-4624-86CC-669D53003A5A}" destId="{86BCBE85-5C46-4AFD-AA11-524AE11BBC5F}" srcOrd="1" destOrd="0" presId="urn:microsoft.com/office/officeart/2008/layout/HorizontalMultiLevelHierarchy"/>
    <dgm:cxn modelId="{250DE579-2F56-4E4D-983C-2D674E203844}" type="presParOf" srcId="{86BCBE85-5C46-4AFD-AA11-524AE11BBC5F}" destId="{2FE18294-B8D5-4CB1-B8D2-E84F5048488F}" srcOrd="0" destOrd="0" presId="urn:microsoft.com/office/officeart/2008/layout/HorizontalMultiLevelHierarchy"/>
    <dgm:cxn modelId="{612D00C8-B99E-44FC-B676-F880D8E89E7C}" type="presParOf" srcId="{2FE18294-B8D5-4CB1-B8D2-E84F5048488F}" destId="{71EADC13-C34A-476A-8866-A131B87CEF87}" srcOrd="0" destOrd="0" presId="urn:microsoft.com/office/officeart/2008/layout/HorizontalMultiLevelHierarchy"/>
    <dgm:cxn modelId="{2AA4FEB1-90D9-4545-89F8-A538CFDAEBEA}" type="presParOf" srcId="{86BCBE85-5C46-4AFD-AA11-524AE11BBC5F}" destId="{40D1386B-D6F0-4147-BA2E-4C4838EC9816}" srcOrd="1" destOrd="0" presId="urn:microsoft.com/office/officeart/2008/layout/HorizontalMultiLevelHierarchy"/>
    <dgm:cxn modelId="{810DF223-6E77-4FD6-AA9B-F86E3F3007C7}" type="presParOf" srcId="{40D1386B-D6F0-4147-BA2E-4C4838EC9816}" destId="{7DE3480B-E38E-48AF-A97B-0EEE04EB9D27}" srcOrd="0" destOrd="0" presId="urn:microsoft.com/office/officeart/2008/layout/HorizontalMultiLevelHierarchy"/>
    <dgm:cxn modelId="{66112CE2-8309-4412-A3CA-85F815773D8E}" type="presParOf" srcId="{40D1386B-D6F0-4147-BA2E-4C4838EC9816}" destId="{4E8EE3A9-4F5F-450D-8D4C-4DB91CE40847}" srcOrd="1" destOrd="0" presId="urn:microsoft.com/office/officeart/2008/layout/HorizontalMultiLevelHierarchy"/>
    <dgm:cxn modelId="{4ED3DE97-C1F0-4C30-8392-A0EA1BCBF26F}" type="presParOf" srcId="{86BCBE85-5C46-4AFD-AA11-524AE11BBC5F}" destId="{44E3DEFD-783F-41BF-98BB-8780A3257F77}" srcOrd="2" destOrd="0" presId="urn:microsoft.com/office/officeart/2008/layout/HorizontalMultiLevelHierarchy"/>
    <dgm:cxn modelId="{167B6B5C-FA9A-4303-9779-8F448D962C01}" type="presParOf" srcId="{44E3DEFD-783F-41BF-98BB-8780A3257F77}" destId="{5EABCB24-D93B-4405-A714-8DE476BD1EF3}" srcOrd="0" destOrd="0" presId="urn:microsoft.com/office/officeart/2008/layout/HorizontalMultiLevelHierarchy"/>
    <dgm:cxn modelId="{A2427CC3-1AE6-4690-80DA-3529F090A94C}" type="presParOf" srcId="{86BCBE85-5C46-4AFD-AA11-524AE11BBC5F}" destId="{BD0D5B3C-0F67-4545-9084-C34939E5A803}" srcOrd="3" destOrd="0" presId="urn:microsoft.com/office/officeart/2008/layout/HorizontalMultiLevelHierarchy"/>
    <dgm:cxn modelId="{E5B0D097-4973-4C35-942D-7D754DD03AEB}" type="presParOf" srcId="{BD0D5B3C-0F67-4545-9084-C34939E5A803}" destId="{84E469C2-EEDC-4216-8C54-9714627A1A89}" srcOrd="0" destOrd="0" presId="urn:microsoft.com/office/officeart/2008/layout/HorizontalMultiLevelHierarchy"/>
    <dgm:cxn modelId="{20122475-80B8-43D5-8A8F-A7011C587102}" type="presParOf" srcId="{BD0D5B3C-0F67-4545-9084-C34939E5A803}" destId="{7F9F9CCD-FE73-4929-B2F5-1A2113739EC4}" srcOrd="1" destOrd="0" presId="urn:microsoft.com/office/officeart/2008/layout/HorizontalMultiLevelHierarchy"/>
    <dgm:cxn modelId="{196EFEC8-9818-4773-A9A7-9AFBF7B3F1AA}" type="presParOf" srcId="{86BCBE85-5C46-4AFD-AA11-524AE11BBC5F}" destId="{0B47A043-1683-4F94-AAC9-959B4F084D3E}" srcOrd="4" destOrd="0" presId="urn:microsoft.com/office/officeart/2008/layout/HorizontalMultiLevelHierarchy"/>
    <dgm:cxn modelId="{81F3C817-4C86-40B2-B02E-6D095D559DCB}" type="presParOf" srcId="{0B47A043-1683-4F94-AAC9-959B4F084D3E}" destId="{F1C1E978-4FF7-468A-9177-D99D046E0E14}" srcOrd="0" destOrd="0" presId="urn:microsoft.com/office/officeart/2008/layout/HorizontalMultiLevelHierarchy"/>
    <dgm:cxn modelId="{0B6E7E3E-FDB4-45D0-90E0-92C0EAE6F75A}" type="presParOf" srcId="{86BCBE85-5C46-4AFD-AA11-524AE11BBC5F}" destId="{D8C34250-7390-43E4-8CC7-BE99BBF9DF6F}" srcOrd="5" destOrd="0" presId="urn:microsoft.com/office/officeart/2008/layout/HorizontalMultiLevelHierarchy"/>
    <dgm:cxn modelId="{9FF2343D-633E-48E5-B072-EFCBFC7A67F3}" type="presParOf" srcId="{D8C34250-7390-43E4-8CC7-BE99BBF9DF6F}" destId="{A7E82075-874E-436D-B576-E57DEBC98C03}" srcOrd="0" destOrd="0" presId="urn:microsoft.com/office/officeart/2008/layout/HorizontalMultiLevelHierarchy"/>
    <dgm:cxn modelId="{D9FBE22E-A231-46A2-833D-93050DDB81E1}" type="presParOf" srcId="{D8C34250-7390-43E4-8CC7-BE99BBF9DF6F}" destId="{ED40F36A-B4B8-472F-B88E-4F46242FE94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16405-E602-45A9-BC4C-20BD1A712F63}">
      <dsp:nvSpPr>
        <dsp:cNvPr id="0" name=""/>
        <dsp:cNvSpPr/>
      </dsp:nvSpPr>
      <dsp:spPr>
        <a:xfrm>
          <a:off x="490488" y="434820"/>
          <a:ext cx="2942933" cy="1582608"/>
        </a:xfrm>
        <a:prstGeom prst="round2DiagRect">
          <a:avLst>
            <a:gd name="adj1" fmla="val 0"/>
            <a:gd name="adj2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6D9FE-0799-4D8E-A230-591F302E12EB}">
      <dsp:nvSpPr>
        <dsp:cNvPr id="0" name=""/>
        <dsp:cNvSpPr/>
      </dsp:nvSpPr>
      <dsp:spPr>
        <a:xfrm>
          <a:off x="1961955" y="602672"/>
          <a:ext cx="392" cy="1246904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84ACA-0B82-4AF0-BBA9-2E3A816345C0}">
      <dsp:nvSpPr>
        <dsp:cNvPr id="0" name=""/>
        <dsp:cNvSpPr/>
      </dsp:nvSpPr>
      <dsp:spPr>
        <a:xfrm>
          <a:off x="588586" y="554714"/>
          <a:ext cx="1275271" cy="13428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휴먼모음T" panose="02030504000101010101" pitchFamily="18" charset="-127"/>
              <a:ea typeface="휴먼모음T" panose="02030504000101010101" pitchFamily="18" charset="-127"/>
            </a:rPr>
            <a:t>사용자</a:t>
          </a:r>
          <a:endParaRPr lang="en-US" altLang="ko-KR" sz="1800" kern="1200" dirty="0" smtClean="0">
            <a:latin typeface="휴먼모음T" panose="02030504000101010101" pitchFamily="18" charset="-127"/>
            <a:ea typeface="휴먼모음T" panose="02030504000101010101" pitchFamily="18" charset="-127"/>
          </a:endParaRP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휴먼모음T" panose="02030504000101010101" pitchFamily="18" charset="-127"/>
              <a:ea typeface="휴먼모음T" panose="02030504000101010101" pitchFamily="18" charset="-127"/>
            </a:rPr>
            <a:t>인터페이스 </a:t>
          </a:r>
          <a:endParaRPr lang="en-US" altLang="ko-KR" sz="1800" kern="1200" dirty="0" smtClean="0">
            <a:latin typeface="휴먼모음T" panose="02030504000101010101" pitchFamily="18" charset="-127"/>
            <a:ea typeface="휴먼모음T" panose="02030504000101010101" pitchFamily="18" charset="-127"/>
          </a:endParaRPr>
        </a:p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휴먼모음T" panose="02030504000101010101" pitchFamily="18" charset="-127"/>
              <a:ea typeface="휴먼모음T" panose="02030504000101010101" pitchFamily="18" charset="-127"/>
            </a:rPr>
            <a:t>설계 </a:t>
          </a:r>
          <a:r>
            <a:rPr lang="en-US" altLang="ko-KR" sz="1800" kern="1200" dirty="0" smtClean="0">
              <a:latin typeface="휴먼모음T" panose="02030504000101010101" pitchFamily="18" charset="-127"/>
              <a:ea typeface="휴먼모음T" panose="02030504000101010101" pitchFamily="18" charset="-127"/>
            </a:rPr>
            <a:t>(HCI)</a:t>
          </a:r>
          <a:endParaRPr lang="ko-KR" altLang="en-US" sz="1800" kern="1200" dirty="0">
            <a:latin typeface="휴먼모음T" panose="02030504000101010101" pitchFamily="18" charset="-127"/>
            <a:ea typeface="휴먼모음T" panose="02030504000101010101" pitchFamily="18" charset="-127"/>
          </a:endParaRPr>
        </a:p>
      </dsp:txBody>
      <dsp:txXfrm>
        <a:off x="588586" y="554714"/>
        <a:ext cx="1275271" cy="1342819"/>
      </dsp:txXfrm>
    </dsp:sp>
    <dsp:sp modelId="{32D84C5D-3D12-4ADD-9763-AE8003B734A6}">
      <dsp:nvSpPr>
        <dsp:cNvPr id="0" name=""/>
        <dsp:cNvSpPr/>
      </dsp:nvSpPr>
      <dsp:spPr>
        <a:xfrm>
          <a:off x="2060053" y="554714"/>
          <a:ext cx="1275271" cy="13428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휴먼모음T" panose="02030504000101010101" pitchFamily="18" charset="-127"/>
              <a:ea typeface="휴먼모음T" panose="02030504000101010101" pitchFamily="18" charset="-127"/>
            </a:rPr>
            <a:t>상세설계</a:t>
          </a:r>
          <a:endParaRPr lang="ko-KR" altLang="en-US" sz="1800" kern="1200" dirty="0">
            <a:latin typeface="휴먼모음T" panose="02030504000101010101" pitchFamily="18" charset="-127"/>
            <a:ea typeface="휴먼모음T" panose="02030504000101010101" pitchFamily="18" charset="-127"/>
          </a:endParaRPr>
        </a:p>
      </dsp:txBody>
      <dsp:txXfrm>
        <a:off x="2060053" y="554714"/>
        <a:ext cx="1275271" cy="1342819"/>
      </dsp:txXfrm>
    </dsp:sp>
    <dsp:sp modelId="{EA01D499-F46C-49B0-AAA9-CB574D9C64D3}">
      <dsp:nvSpPr>
        <dsp:cNvPr id="0" name=""/>
        <dsp:cNvSpPr/>
      </dsp:nvSpPr>
      <dsp:spPr>
        <a:xfrm rot="16200000">
          <a:off x="-617996" y="645175"/>
          <a:ext cx="1726482" cy="490488"/>
        </a:xfrm>
        <a:prstGeom prst="rightArrow">
          <a:avLst>
            <a:gd name="adj1" fmla="val 49830"/>
            <a:gd name="adj2" fmla="val 6066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사람중심</a:t>
          </a:r>
          <a:endParaRPr lang="ko-KR" altLang="en-US" sz="1000" kern="1200" dirty="0"/>
        </a:p>
      </dsp:txBody>
      <dsp:txXfrm>
        <a:off x="-543867" y="842344"/>
        <a:ext cx="1578223" cy="244410"/>
      </dsp:txXfrm>
    </dsp:sp>
    <dsp:sp modelId="{9D2C0BE0-E8FB-4F3C-920A-B9AB9EA00D2C}">
      <dsp:nvSpPr>
        <dsp:cNvPr id="0" name=""/>
        <dsp:cNvSpPr/>
      </dsp:nvSpPr>
      <dsp:spPr>
        <a:xfrm rot="5400000">
          <a:off x="2815425" y="1316584"/>
          <a:ext cx="1726482" cy="490488"/>
        </a:xfrm>
        <a:prstGeom prst="rightArrow">
          <a:avLst>
            <a:gd name="adj1" fmla="val 49830"/>
            <a:gd name="adj2" fmla="val 60660"/>
          </a:avLst>
        </a:prstGeom>
        <a:solidFill>
          <a:schemeClr val="accent4">
            <a:tint val="50000"/>
            <a:hueOff val="11499901"/>
            <a:satOff val="-63047"/>
            <a:lumOff val="68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오퍼레이션 알고리즘 설계</a:t>
          </a:r>
          <a:endParaRPr lang="ko-KR" altLang="en-US" sz="900" kern="1200" dirty="0"/>
        </a:p>
      </dsp:txBody>
      <dsp:txXfrm>
        <a:off x="2889555" y="1365494"/>
        <a:ext cx="1578223" cy="244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02D92-679E-42B5-ADC2-7B93706184A0}">
      <dsp:nvSpPr>
        <dsp:cNvPr id="0" name=""/>
        <dsp:cNvSpPr/>
      </dsp:nvSpPr>
      <dsp:spPr>
        <a:xfrm>
          <a:off x="459080" y="970203"/>
          <a:ext cx="241852" cy="460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926" y="0"/>
              </a:lnTo>
              <a:lnTo>
                <a:pt x="120926" y="460846"/>
              </a:lnTo>
              <a:lnTo>
                <a:pt x="241852" y="46084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66995" y="1187614"/>
        <a:ext cx="26022" cy="26022"/>
      </dsp:txXfrm>
    </dsp:sp>
    <dsp:sp modelId="{1FD4EDE9-211E-4FBF-8E1E-DF2CCD90A152}">
      <dsp:nvSpPr>
        <dsp:cNvPr id="0" name=""/>
        <dsp:cNvSpPr/>
      </dsp:nvSpPr>
      <dsp:spPr>
        <a:xfrm>
          <a:off x="459080" y="924483"/>
          <a:ext cx="2418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852" y="457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3960" y="964156"/>
        <a:ext cx="12092" cy="12092"/>
      </dsp:txXfrm>
    </dsp:sp>
    <dsp:sp modelId="{489FA57A-CFD1-420E-905C-47310B7CAB29}">
      <dsp:nvSpPr>
        <dsp:cNvPr id="0" name=""/>
        <dsp:cNvSpPr/>
      </dsp:nvSpPr>
      <dsp:spPr>
        <a:xfrm>
          <a:off x="459080" y="509356"/>
          <a:ext cx="241852" cy="460846"/>
        </a:xfrm>
        <a:custGeom>
          <a:avLst/>
          <a:gdLst/>
          <a:ahLst/>
          <a:cxnLst/>
          <a:rect l="0" t="0" r="0" b="0"/>
          <a:pathLst>
            <a:path>
              <a:moveTo>
                <a:pt x="0" y="460846"/>
              </a:moveTo>
              <a:lnTo>
                <a:pt x="120926" y="460846"/>
              </a:lnTo>
              <a:lnTo>
                <a:pt x="120926" y="0"/>
              </a:lnTo>
              <a:lnTo>
                <a:pt x="241852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66995" y="726768"/>
        <a:ext cx="26022" cy="26022"/>
      </dsp:txXfrm>
    </dsp:sp>
    <dsp:sp modelId="{C2E580F6-D597-4575-BCF9-860CD3804AD7}">
      <dsp:nvSpPr>
        <dsp:cNvPr id="0" name=""/>
        <dsp:cNvSpPr/>
      </dsp:nvSpPr>
      <dsp:spPr>
        <a:xfrm rot="16200000">
          <a:off x="-695461" y="785864"/>
          <a:ext cx="1940406" cy="368677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err="1" smtClean="0"/>
            <a:t>인적요소</a:t>
          </a:r>
          <a:endParaRPr lang="ko-KR" altLang="en-US" sz="1700" kern="1200" dirty="0"/>
        </a:p>
      </dsp:txBody>
      <dsp:txXfrm>
        <a:off x="-695461" y="785864"/>
        <a:ext cx="1940406" cy="368677"/>
      </dsp:txXfrm>
    </dsp:sp>
    <dsp:sp modelId="{48A06A3F-36FD-4591-95F3-233AD8FC835C}">
      <dsp:nvSpPr>
        <dsp:cNvPr id="0" name=""/>
        <dsp:cNvSpPr/>
      </dsp:nvSpPr>
      <dsp:spPr>
        <a:xfrm>
          <a:off x="700932" y="325018"/>
          <a:ext cx="1209261" cy="36867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사용자 </a:t>
          </a:r>
          <a:r>
            <a:rPr lang="ko-KR" altLang="en-US" sz="900" kern="1200" dirty="0" err="1" smtClean="0"/>
            <a:t>인식모델</a:t>
          </a:r>
          <a:r>
            <a:rPr lang="ko-KR" altLang="en-US" sz="900" kern="1200" dirty="0" smtClean="0"/>
            <a:t> 설계</a:t>
          </a:r>
          <a:endParaRPr lang="ko-KR" altLang="en-US" sz="900" kern="1200" dirty="0"/>
        </a:p>
      </dsp:txBody>
      <dsp:txXfrm>
        <a:off x="700932" y="325018"/>
        <a:ext cx="1209261" cy="368677"/>
      </dsp:txXfrm>
    </dsp:sp>
    <dsp:sp modelId="{16DDAE5A-A26F-4EE5-9F67-E0FDEC71ECE7}">
      <dsp:nvSpPr>
        <dsp:cNvPr id="0" name=""/>
        <dsp:cNvSpPr/>
      </dsp:nvSpPr>
      <dsp:spPr>
        <a:xfrm>
          <a:off x="700932" y="785864"/>
          <a:ext cx="1209261" cy="36867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확장모델</a:t>
          </a:r>
          <a:endParaRPr lang="ko-KR" altLang="en-US" sz="900" kern="1200" dirty="0"/>
        </a:p>
      </dsp:txBody>
      <dsp:txXfrm>
        <a:off x="700932" y="785864"/>
        <a:ext cx="1209261" cy="368677"/>
      </dsp:txXfrm>
    </dsp:sp>
    <dsp:sp modelId="{395EE7F5-D9E7-43B6-B888-E5AB9B9BE1E6}">
      <dsp:nvSpPr>
        <dsp:cNvPr id="0" name=""/>
        <dsp:cNvSpPr/>
      </dsp:nvSpPr>
      <dsp:spPr>
        <a:xfrm>
          <a:off x="700932" y="1246710"/>
          <a:ext cx="1209261" cy="36867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사회적 및 </a:t>
          </a:r>
          <a:r>
            <a:rPr lang="ko-KR" altLang="en-US" sz="900" kern="1200" dirty="0" smtClean="0"/>
            <a:t>조직적 요소</a:t>
          </a:r>
          <a:endParaRPr lang="ko-KR" altLang="en-US" sz="900" kern="1200" dirty="0"/>
        </a:p>
      </dsp:txBody>
      <dsp:txXfrm>
        <a:off x="700932" y="1246710"/>
        <a:ext cx="1209261" cy="368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02D92-679E-42B5-ADC2-7B93706184A0}">
      <dsp:nvSpPr>
        <dsp:cNvPr id="0" name=""/>
        <dsp:cNvSpPr/>
      </dsp:nvSpPr>
      <dsp:spPr>
        <a:xfrm>
          <a:off x="456570" y="970203"/>
          <a:ext cx="241852" cy="460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926" y="0"/>
              </a:lnTo>
              <a:lnTo>
                <a:pt x="120926" y="460846"/>
              </a:lnTo>
              <a:lnTo>
                <a:pt x="241852" y="46084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64485" y="1187614"/>
        <a:ext cx="26022" cy="26022"/>
      </dsp:txXfrm>
    </dsp:sp>
    <dsp:sp modelId="{1FD4EDE9-211E-4FBF-8E1E-DF2CCD90A152}">
      <dsp:nvSpPr>
        <dsp:cNvPr id="0" name=""/>
        <dsp:cNvSpPr/>
      </dsp:nvSpPr>
      <dsp:spPr>
        <a:xfrm>
          <a:off x="456570" y="924483"/>
          <a:ext cx="2418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852" y="457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1450" y="964156"/>
        <a:ext cx="12092" cy="12092"/>
      </dsp:txXfrm>
    </dsp:sp>
    <dsp:sp modelId="{489FA57A-CFD1-420E-905C-47310B7CAB29}">
      <dsp:nvSpPr>
        <dsp:cNvPr id="0" name=""/>
        <dsp:cNvSpPr/>
      </dsp:nvSpPr>
      <dsp:spPr>
        <a:xfrm>
          <a:off x="456570" y="509356"/>
          <a:ext cx="241852" cy="460846"/>
        </a:xfrm>
        <a:custGeom>
          <a:avLst/>
          <a:gdLst/>
          <a:ahLst/>
          <a:cxnLst/>
          <a:rect l="0" t="0" r="0" b="0"/>
          <a:pathLst>
            <a:path>
              <a:moveTo>
                <a:pt x="0" y="460846"/>
              </a:moveTo>
              <a:lnTo>
                <a:pt x="120926" y="460846"/>
              </a:lnTo>
              <a:lnTo>
                <a:pt x="120926" y="0"/>
              </a:lnTo>
              <a:lnTo>
                <a:pt x="241852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64485" y="726768"/>
        <a:ext cx="26022" cy="26022"/>
      </dsp:txXfrm>
    </dsp:sp>
    <dsp:sp modelId="{C2E580F6-D597-4575-BCF9-860CD3804AD7}">
      <dsp:nvSpPr>
        <dsp:cNvPr id="0" name=""/>
        <dsp:cNvSpPr/>
      </dsp:nvSpPr>
      <dsp:spPr>
        <a:xfrm rot="16200000">
          <a:off x="-697970" y="785864"/>
          <a:ext cx="1940406" cy="368677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UI</a:t>
          </a:r>
          <a:r>
            <a:rPr lang="ko-KR" altLang="en-US" sz="1700" kern="1200" dirty="0" smtClean="0"/>
            <a:t>방식</a:t>
          </a:r>
          <a:endParaRPr lang="ko-KR" altLang="en-US" sz="1700" kern="1200" dirty="0"/>
        </a:p>
      </dsp:txBody>
      <dsp:txXfrm>
        <a:off x="-697970" y="785864"/>
        <a:ext cx="1940406" cy="368677"/>
      </dsp:txXfrm>
    </dsp:sp>
    <dsp:sp modelId="{48A06A3F-36FD-4591-95F3-233AD8FC835C}">
      <dsp:nvSpPr>
        <dsp:cNvPr id="0" name=""/>
        <dsp:cNvSpPr/>
      </dsp:nvSpPr>
      <dsp:spPr>
        <a:xfrm>
          <a:off x="698423" y="325018"/>
          <a:ext cx="1209261" cy="36867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명령어</a:t>
          </a:r>
          <a:endParaRPr lang="ko-KR" altLang="en-US" sz="1300" kern="1200" dirty="0"/>
        </a:p>
      </dsp:txBody>
      <dsp:txXfrm>
        <a:off x="698423" y="325018"/>
        <a:ext cx="1209261" cy="368677"/>
      </dsp:txXfrm>
    </dsp:sp>
    <dsp:sp modelId="{16DDAE5A-A26F-4EE5-9F67-E0FDEC71ECE7}">
      <dsp:nvSpPr>
        <dsp:cNvPr id="0" name=""/>
        <dsp:cNvSpPr/>
      </dsp:nvSpPr>
      <dsp:spPr>
        <a:xfrm>
          <a:off x="698423" y="785864"/>
          <a:ext cx="1209261" cy="36867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메뉴지향시스템</a:t>
          </a:r>
          <a:endParaRPr lang="ko-KR" altLang="en-US" sz="1300" kern="1200" dirty="0"/>
        </a:p>
      </dsp:txBody>
      <dsp:txXfrm>
        <a:off x="698423" y="785864"/>
        <a:ext cx="1209261" cy="368677"/>
      </dsp:txXfrm>
    </dsp:sp>
    <dsp:sp modelId="{395EE7F5-D9E7-43B6-B888-E5AB9B9BE1E6}">
      <dsp:nvSpPr>
        <dsp:cNvPr id="0" name=""/>
        <dsp:cNvSpPr/>
      </dsp:nvSpPr>
      <dsp:spPr>
        <a:xfrm>
          <a:off x="698423" y="1246710"/>
          <a:ext cx="1209261" cy="36867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err="1" smtClean="0"/>
            <a:t>서식기입</a:t>
          </a:r>
          <a:endParaRPr lang="ko-KR" altLang="en-US" sz="1300" kern="1200" dirty="0"/>
        </a:p>
      </dsp:txBody>
      <dsp:txXfrm>
        <a:off x="698423" y="1246710"/>
        <a:ext cx="1209261" cy="368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6AD6F-4F4E-4248-8530-FC631D5AC28F}">
      <dsp:nvSpPr>
        <dsp:cNvPr id="0" name=""/>
        <dsp:cNvSpPr/>
      </dsp:nvSpPr>
      <dsp:spPr>
        <a:xfrm>
          <a:off x="1258225" y="1251065"/>
          <a:ext cx="226285" cy="1077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142" y="0"/>
              </a:lnTo>
              <a:lnTo>
                <a:pt x="113142" y="1077959"/>
              </a:lnTo>
              <a:lnTo>
                <a:pt x="226285" y="107795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343831" y="1762508"/>
        <a:ext cx="55072" cy="55072"/>
      </dsp:txXfrm>
    </dsp:sp>
    <dsp:sp modelId="{8BA873CE-5CD1-4288-8FC0-276CE338222D}">
      <dsp:nvSpPr>
        <dsp:cNvPr id="0" name=""/>
        <dsp:cNvSpPr/>
      </dsp:nvSpPr>
      <dsp:spPr>
        <a:xfrm>
          <a:off x="1258225" y="1251065"/>
          <a:ext cx="226285" cy="646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142" y="0"/>
              </a:lnTo>
              <a:lnTo>
                <a:pt x="113142" y="646775"/>
              </a:lnTo>
              <a:lnTo>
                <a:pt x="226285" y="64677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354237" y="1557322"/>
        <a:ext cx="34260" cy="34260"/>
      </dsp:txXfrm>
    </dsp:sp>
    <dsp:sp modelId="{9A502D92-679E-42B5-ADC2-7B93706184A0}">
      <dsp:nvSpPr>
        <dsp:cNvPr id="0" name=""/>
        <dsp:cNvSpPr/>
      </dsp:nvSpPr>
      <dsp:spPr>
        <a:xfrm>
          <a:off x="1258225" y="1251065"/>
          <a:ext cx="226285" cy="215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142" y="0"/>
              </a:lnTo>
              <a:lnTo>
                <a:pt x="113142" y="215591"/>
              </a:lnTo>
              <a:lnTo>
                <a:pt x="226285" y="21559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363554" y="1351047"/>
        <a:ext cx="15627" cy="15627"/>
      </dsp:txXfrm>
    </dsp:sp>
    <dsp:sp modelId="{FB5EBD8F-0954-4BCC-8C41-1CD397670F82}">
      <dsp:nvSpPr>
        <dsp:cNvPr id="0" name=""/>
        <dsp:cNvSpPr/>
      </dsp:nvSpPr>
      <dsp:spPr>
        <a:xfrm>
          <a:off x="1258225" y="1035473"/>
          <a:ext cx="226285" cy="215591"/>
        </a:xfrm>
        <a:custGeom>
          <a:avLst/>
          <a:gdLst/>
          <a:ahLst/>
          <a:cxnLst/>
          <a:rect l="0" t="0" r="0" b="0"/>
          <a:pathLst>
            <a:path>
              <a:moveTo>
                <a:pt x="0" y="215591"/>
              </a:moveTo>
              <a:lnTo>
                <a:pt x="113142" y="215591"/>
              </a:lnTo>
              <a:lnTo>
                <a:pt x="113142" y="0"/>
              </a:lnTo>
              <a:lnTo>
                <a:pt x="226285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363554" y="1135455"/>
        <a:ext cx="15627" cy="15627"/>
      </dsp:txXfrm>
    </dsp:sp>
    <dsp:sp modelId="{1FD4EDE9-211E-4FBF-8E1E-DF2CCD90A152}">
      <dsp:nvSpPr>
        <dsp:cNvPr id="0" name=""/>
        <dsp:cNvSpPr/>
      </dsp:nvSpPr>
      <dsp:spPr>
        <a:xfrm>
          <a:off x="1258225" y="604289"/>
          <a:ext cx="226285" cy="646775"/>
        </a:xfrm>
        <a:custGeom>
          <a:avLst/>
          <a:gdLst/>
          <a:ahLst/>
          <a:cxnLst/>
          <a:rect l="0" t="0" r="0" b="0"/>
          <a:pathLst>
            <a:path>
              <a:moveTo>
                <a:pt x="0" y="646775"/>
              </a:moveTo>
              <a:lnTo>
                <a:pt x="113142" y="646775"/>
              </a:lnTo>
              <a:lnTo>
                <a:pt x="113142" y="0"/>
              </a:lnTo>
              <a:lnTo>
                <a:pt x="226285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354237" y="910547"/>
        <a:ext cx="34260" cy="34260"/>
      </dsp:txXfrm>
    </dsp:sp>
    <dsp:sp modelId="{489FA57A-CFD1-420E-905C-47310B7CAB29}">
      <dsp:nvSpPr>
        <dsp:cNvPr id="0" name=""/>
        <dsp:cNvSpPr/>
      </dsp:nvSpPr>
      <dsp:spPr>
        <a:xfrm>
          <a:off x="1258225" y="173105"/>
          <a:ext cx="226285" cy="1077959"/>
        </a:xfrm>
        <a:custGeom>
          <a:avLst/>
          <a:gdLst/>
          <a:ahLst/>
          <a:cxnLst/>
          <a:rect l="0" t="0" r="0" b="0"/>
          <a:pathLst>
            <a:path>
              <a:moveTo>
                <a:pt x="0" y="1077959"/>
              </a:moveTo>
              <a:lnTo>
                <a:pt x="113142" y="1077959"/>
              </a:lnTo>
              <a:lnTo>
                <a:pt x="113142" y="0"/>
              </a:lnTo>
              <a:lnTo>
                <a:pt x="226285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343831" y="684549"/>
        <a:ext cx="55072" cy="55072"/>
      </dsp:txXfrm>
    </dsp:sp>
    <dsp:sp modelId="{C2E580F6-D597-4575-BCF9-860CD3804AD7}">
      <dsp:nvSpPr>
        <dsp:cNvPr id="0" name=""/>
        <dsp:cNvSpPr/>
      </dsp:nvSpPr>
      <dsp:spPr>
        <a:xfrm rot="16200000">
          <a:off x="177996" y="1078591"/>
          <a:ext cx="1815511" cy="344947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인터페이스설계지침</a:t>
          </a:r>
          <a:endParaRPr lang="ko-KR" altLang="en-US" sz="1500" kern="1200" dirty="0"/>
        </a:p>
      </dsp:txBody>
      <dsp:txXfrm>
        <a:off x="177996" y="1078591"/>
        <a:ext cx="1815511" cy="344947"/>
      </dsp:txXfrm>
    </dsp:sp>
    <dsp:sp modelId="{48A06A3F-36FD-4591-95F3-233AD8FC835C}">
      <dsp:nvSpPr>
        <dsp:cNvPr id="0" name=""/>
        <dsp:cNvSpPr/>
      </dsp:nvSpPr>
      <dsp:spPr>
        <a:xfrm>
          <a:off x="1484510" y="632"/>
          <a:ext cx="1131426" cy="34494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일관성과 피드백</a:t>
          </a:r>
          <a:endParaRPr lang="ko-KR" altLang="en-US" sz="1000" kern="1200" dirty="0"/>
        </a:p>
      </dsp:txBody>
      <dsp:txXfrm>
        <a:off x="1484510" y="632"/>
        <a:ext cx="1131426" cy="344947"/>
      </dsp:txXfrm>
    </dsp:sp>
    <dsp:sp modelId="{16DDAE5A-A26F-4EE5-9F67-E0FDEC71ECE7}">
      <dsp:nvSpPr>
        <dsp:cNvPr id="0" name=""/>
        <dsp:cNvSpPr/>
      </dsp:nvSpPr>
      <dsp:spPr>
        <a:xfrm>
          <a:off x="1484510" y="431816"/>
          <a:ext cx="1131426" cy="34494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확인과 </a:t>
          </a:r>
          <a:r>
            <a:rPr lang="ko-KR" altLang="en-US" sz="1000" kern="1200" dirty="0" smtClean="0"/>
            <a:t>원상태 복귀</a:t>
          </a:r>
          <a:endParaRPr lang="ko-KR" altLang="en-US" sz="1000" kern="1200" dirty="0"/>
        </a:p>
      </dsp:txBody>
      <dsp:txXfrm>
        <a:off x="1484510" y="431816"/>
        <a:ext cx="1131426" cy="344947"/>
      </dsp:txXfrm>
    </dsp:sp>
    <dsp:sp modelId="{37904E73-F6AA-4A4D-B873-7832973B16A0}">
      <dsp:nvSpPr>
        <dsp:cNvPr id="0" name=""/>
        <dsp:cNvSpPr/>
      </dsp:nvSpPr>
      <dsp:spPr>
        <a:xfrm>
          <a:off x="1484510" y="863000"/>
          <a:ext cx="1131426" cy="34494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기억할 정보 최소화</a:t>
          </a:r>
          <a:endParaRPr lang="ko-KR" altLang="en-US" sz="1000" kern="1200" dirty="0"/>
        </a:p>
      </dsp:txBody>
      <dsp:txXfrm>
        <a:off x="1484510" y="863000"/>
        <a:ext cx="1131426" cy="344947"/>
      </dsp:txXfrm>
    </dsp:sp>
    <dsp:sp modelId="{395EE7F5-D9E7-43B6-B888-E5AB9B9BE1E6}">
      <dsp:nvSpPr>
        <dsp:cNvPr id="0" name=""/>
        <dsp:cNvSpPr/>
      </dsp:nvSpPr>
      <dsp:spPr>
        <a:xfrm>
          <a:off x="1484510" y="1294183"/>
          <a:ext cx="1131426" cy="34494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/>
            <a:t>키입력</a:t>
          </a:r>
          <a:r>
            <a:rPr lang="ko-KR" altLang="en-US" sz="1000" kern="1200" dirty="0" smtClean="0"/>
            <a:t> 최소화</a:t>
          </a:r>
          <a:endParaRPr lang="ko-KR" altLang="en-US" sz="1000" kern="1200" dirty="0"/>
        </a:p>
      </dsp:txBody>
      <dsp:txXfrm>
        <a:off x="1484510" y="1294183"/>
        <a:ext cx="1131426" cy="344947"/>
      </dsp:txXfrm>
    </dsp:sp>
    <dsp:sp modelId="{D9FF5320-11C6-4C6D-8586-7C11DFB46029}">
      <dsp:nvSpPr>
        <dsp:cNvPr id="0" name=""/>
        <dsp:cNvSpPr/>
      </dsp:nvSpPr>
      <dsp:spPr>
        <a:xfrm>
          <a:off x="1484510" y="1725367"/>
          <a:ext cx="1131426" cy="34494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기능분할배치</a:t>
          </a:r>
          <a:endParaRPr lang="ko-KR" altLang="en-US" sz="1000" kern="1200" dirty="0"/>
        </a:p>
      </dsp:txBody>
      <dsp:txXfrm>
        <a:off x="1484510" y="1725367"/>
        <a:ext cx="1131426" cy="344947"/>
      </dsp:txXfrm>
    </dsp:sp>
    <dsp:sp modelId="{EF049F94-5926-4328-97EA-18DFF7D31381}">
      <dsp:nvSpPr>
        <dsp:cNvPr id="0" name=""/>
        <dsp:cNvSpPr/>
      </dsp:nvSpPr>
      <dsp:spPr>
        <a:xfrm>
          <a:off x="1484510" y="2156551"/>
          <a:ext cx="1131426" cy="34494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/>
            <a:t>도움말기능</a:t>
          </a:r>
          <a:endParaRPr lang="ko-KR" altLang="en-US" sz="1000" kern="1200" dirty="0"/>
        </a:p>
      </dsp:txBody>
      <dsp:txXfrm>
        <a:off x="1484510" y="2156551"/>
        <a:ext cx="1131426" cy="3449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4EDE9-211E-4FBF-8E1E-DF2CCD90A152}">
      <dsp:nvSpPr>
        <dsp:cNvPr id="0" name=""/>
        <dsp:cNvSpPr/>
      </dsp:nvSpPr>
      <dsp:spPr>
        <a:xfrm>
          <a:off x="484519" y="953577"/>
          <a:ext cx="237707" cy="226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53" y="0"/>
              </a:lnTo>
              <a:lnTo>
                <a:pt x="118853" y="226474"/>
              </a:lnTo>
              <a:lnTo>
                <a:pt x="237707" y="22647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95164" y="1058606"/>
        <a:ext cx="16416" cy="16416"/>
      </dsp:txXfrm>
    </dsp:sp>
    <dsp:sp modelId="{489FA57A-CFD1-420E-905C-47310B7CAB29}">
      <dsp:nvSpPr>
        <dsp:cNvPr id="0" name=""/>
        <dsp:cNvSpPr/>
      </dsp:nvSpPr>
      <dsp:spPr>
        <a:xfrm>
          <a:off x="484519" y="727102"/>
          <a:ext cx="237707" cy="226474"/>
        </a:xfrm>
        <a:custGeom>
          <a:avLst/>
          <a:gdLst/>
          <a:ahLst/>
          <a:cxnLst/>
          <a:rect l="0" t="0" r="0" b="0"/>
          <a:pathLst>
            <a:path>
              <a:moveTo>
                <a:pt x="0" y="226474"/>
              </a:moveTo>
              <a:lnTo>
                <a:pt x="118853" y="226474"/>
              </a:lnTo>
              <a:lnTo>
                <a:pt x="118853" y="0"/>
              </a:lnTo>
              <a:lnTo>
                <a:pt x="237707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95164" y="832131"/>
        <a:ext cx="16416" cy="16416"/>
      </dsp:txXfrm>
    </dsp:sp>
    <dsp:sp modelId="{C2E580F6-D597-4575-BCF9-860CD3804AD7}">
      <dsp:nvSpPr>
        <dsp:cNvPr id="0" name=""/>
        <dsp:cNvSpPr/>
      </dsp:nvSpPr>
      <dsp:spPr>
        <a:xfrm rot="16200000">
          <a:off x="-650237" y="772397"/>
          <a:ext cx="1907154" cy="362359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객체지향</a:t>
          </a:r>
          <a:r>
            <a:rPr lang="en-US" altLang="ko-KR" sz="1600" kern="1200" dirty="0" smtClean="0"/>
            <a:t>UI</a:t>
          </a:r>
          <a:endParaRPr lang="ko-KR" altLang="en-US" sz="1600" kern="1200" dirty="0"/>
        </a:p>
      </dsp:txBody>
      <dsp:txXfrm>
        <a:off x="-650237" y="772397"/>
        <a:ext cx="1907154" cy="362359"/>
      </dsp:txXfrm>
    </dsp:sp>
    <dsp:sp modelId="{48A06A3F-36FD-4591-95F3-233AD8FC835C}">
      <dsp:nvSpPr>
        <dsp:cNvPr id="0" name=""/>
        <dsp:cNvSpPr/>
      </dsp:nvSpPr>
      <dsp:spPr>
        <a:xfrm>
          <a:off x="722226" y="545922"/>
          <a:ext cx="1188538" cy="36235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UI Toolkit</a:t>
          </a:r>
          <a:endParaRPr lang="ko-KR" altLang="en-US" sz="1600" kern="1200" dirty="0"/>
        </a:p>
      </dsp:txBody>
      <dsp:txXfrm>
        <a:off x="722226" y="545922"/>
        <a:ext cx="1188538" cy="362359"/>
      </dsp:txXfrm>
    </dsp:sp>
    <dsp:sp modelId="{16DDAE5A-A26F-4EE5-9F67-E0FDEC71ECE7}">
      <dsp:nvSpPr>
        <dsp:cNvPr id="0" name=""/>
        <dsp:cNvSpPr/>
      </dsp:nvSpPr>
      <dsp:spPr>
        <a:xfrm>
          <a:off x="722226" y="998871"/>
          <a:ext cx="1188538" cy="36235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RAD</a:t>
          </a:r>
          <a:endParaRPr lang="ko-KR" altLang="en-US" sz="1600" kern="1200" dirty="0"/>
        </a:p>
      </dsp:txBody>
      <dsp:txXfrm>
        <a:off x="722226" y="998871"/>
        <a:ext cx="1188538" cy="362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7A043-1683-4F94-AAC9-959B4F084D3E}">
      <dsp:nvSpPr>
        <dsp:cNvPr id="0" name=""/>
        <dsp:cNvSpPr/>
      </dsp:nvSpPr>
      <dsp:spPr>
        <a:xfrm>
          <a:off x="419719" y="1118563"/>
          <a:ext cx="274210" cy="52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105" y="0"/>
              </a:lnTo>
              <a:lnTo>
                <a:pt x="137105" y="522505"/>
              </a:lnTo>
              <a:lnTo>
                <a:pt x="274210" y="522505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42072" y="1365063"/>
        <a:ext cx="29504" cy="29504"/>
      </dsp:txXfrm>
    </dsp:sp>
    <dsp:sp modelId="{44E3DEFD-783F-41BF-98BB-8780A3257F77}">
      <dsp:nvSpPr>
        <dsp:cNvPr id="0" name=""/>
        <dsp:cNvSpPr/>
      </dsp:nvSpPr>
      <dsp:spPr>
        <a:xfrm>
          <a:off x="419719" y="1072843"/>
          <a:ext cx="2742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4210" y="4572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49969" y="1111708"/>
        <a:ext cx="13710" cy="13710"/>
      </dsp:txXfrm>
    </dsp:sp>
    <dsp:sp modelId="{2FE18294-B8D5-4CB1-B8D2-E84F5048488F}">
      <dsp:nvSpPr>
        <dsp:cNvPr id="0" name=""/>
        <dsp:cNvSpPr/>
      </dsp:nvSpPr>
      <dsp:spPr>
        <a:xfrm>
          <a:off x="419719" y="596058"/>
          <a:ext cx="274210" cy="522505"/>
        </a:xfrm>
        <a:custGeom>
          <a:avLst/>
          <a:gdLst/>
          <a:ahLst/>
          <a:cxnLst/>
          <a:rect l="0" t="0" r="0" b="0"/>
          <a:pathLst>
            <a:path>
              <a:moveTo>
                <a:pt x="0" y="522505"/>
              </a:moveTo>
              <a:lnTo>
                <a:pt x="137105" y="522505"/>
              </a:lnTo>
              <a:lnTo>
                <a:pt x="137105" y="0"/>
              </a:lnTo>
              <a:lnTo>
                <a:pt x="274210" y="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42072" y="842558"/>
        <a:ext cx="29504" cy="29504"/>
      </dsp:txXfrm>
    </dsp:sp>
    <dsp:sp modelId="{B44272CC-D522-4140-B8A2-52EA5D16EE14}">
      <dsp:nvSpPr>
        <dsp:cNvPr id="0" name=""/>
        <dsp:cNvSpPr/>
      </dsp:nvSpPr>
      <dsp:spPr>
        <a:xfrm rot="16200000">
          <a:off x="-889293" y="909561"/>
          <a:ext cx="2200021" cy="418004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알고리즘 표기법</a:t>
          </a:r>
          <a:endParaRPr lang="ko-KR" altLang="en-US" sz="1900" kern="1200" dirty="0"/>
        </a:p>
      </dsp:txBody>
      <dsp:txXfrm>
        <a:off x="-889293" y="909561"/>
        <a:ext cx="2200021" cy="418004"/>
      </dsp:txXfrm>
    </dsp:sp>
    <dsp:sp modelId="{7DE3480B-E38E-48AF-A97B-0EEE04EB9D27}">
      <dsp:nvSpPr>
        <dsp:cNvPr id="0" name=""/>
        <dsp:cNvSpPr/>
      </dsp:nvSpPr>
      <dsp:spPr>
        <a:xfrm>
          <a:off x="693930" y="387056"/>
          <a:ext cx="1679869" cy="418004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순서도</a:t>
          </a:r>
          <a:endParaRPr lang="ko-KR" altLang="en-US" sz="1000" kern="1200" dirty="0"/>
        </a:p>
      </dsp:txBody>
      <dsp:txXfrm>
        <a:off x="693930" y="387056"/>
        <a:ext cx="1679869" cy="418004"/>
      </dsp:txXfrm>
    </dsp:sp>
    <dsp:sp modelId="{84E469C2-EEDC-4216-8C54-9714627A1A89}">
      <dsp:nvSpPr>
        <dsp:cNvPr id="0" name=""/>
        <dsp:cNvSpPr/>
      </dsp:nvSpPr>
      <dsp:spPr>
        <a:xfrm>
          <a:off x="693930" y="909561"/>
          <a:ext cx="1679869" cy="418004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N-S </a:t>
          </a:r>
          <a:r>
            <a:rPr lang="ko-KR" altLang="en-US" sz="1000" kern="1200" dirty="0" smtClean="0"/>
            <a:t>도표</a:t>
          </a:r>
          <a:endParaRPr lang="ko-KR" altLang="en-US" sz="1000" kern="1200" dirty="0"/>
        </a:p>
      </dsp:txBody>
      <dsp:txXfrm>
        <a:off x="693930" y="909561"/>
        <a:ext cx="1679869" cy="418004"/>
      </dsp:txXfrm>
    </dsp:sp>
    <dsp:sp modelId="{A7E82075-874E-436D-B576-E57DEBC98C03}">
      <dsp:nvSpPr>
        <dsp:cNvPr id="0" name=""/>
        <dsp:cNvSpPr/>
      </dsp:nvSpPr>
      <dsp:spPr>
        <a:xfrm>
          <a:off x="693930" y="1432066"/>
          <a:ext cx="1679869" cy="418004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프로그램 설계 언어</a:t>
          </a:r>
          <a:r>
            <a:rPr lang="en-US" altLang="ko-KR" sz="1000" kern="1200" dirty="0" smtClean="0"/>
            <a:t>(PDL</a:t>
          </a:r>
          <a:r>
            <a:rPr lang="en-US" altLang="ko-KR" sz="1000" kern="1200" dirty="0" smtClean="0"/>
            <a:t>)</a:t>
          </a:r>
        </a:p>
        <a:p>
          <a:pPr lvl="0" algn="ctr" defTabSz="4445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: </a:t>
          </a:r>
          <a:r>
            <a:rPr lang="ko-KR" altLang="en-US" sz="1000" kern="1200" dirty="0" smtClean="0"/>
            <a:t>고급언어</a:t>
          </a:r>
          <a:r>
            <a:rPr lang="en-US" altLang="ko-KR" sz="1000" kern="1200" dirty="0" smtClean="0"/>
            <a:t>+</a:t>
          </a:r>
          <a:r>
            <a:rPr lang="ko-KR" altLang="en-US" sz="1000" kern="1200" dirty="0" smtClean="0"/>
            <a:t>자연어</a:t>
          </a:r>
          <a:endParaRPr lang="ko-KR" altLang="en-US" sz="1000" kern="1200" dirty="0"/>
        </a:p>
      </dsp:txBody>
      <dsp:txXfrm>
        <a:off x="693930" y="1432066"/>
        <a:ext cx="1679869" cy="4180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7A043-1683-4F94-AAC9-959B4F084D3E}">
      <dsp:nvSpPr>
        <dsp:cNvPr id="0" name=""/>
        <dsp:cNvSpPr/>
      </dsp:nvSpPr>
      <dsp:spPr>
        <a:xfrm>
          <a:off x="890340" y="958366"/>
          <a:ext cx="238901" cy="682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50" y="0"/>
              </a:lnTo>
              <a:lnTo>
                <a:pt x="119450" y="682835"/>
              </a:lnTo>
              <a:lnTo>
                <a:pt x="238901" y="682835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991705" y="1281698"/>
        <a:ext cx="36171" cy="36171"/>
      </dsp:txXfrm>
    </dsp:sp>
    <dsp:sp modelId="{44E3DEFD-783F-41BF-98BB-8780A3257F77}">
      <dsp:nvSpPr>
        <dsp:cNvPr id="0" name=""/>
        <dsp:cNvSpPr/>
      </dsp:nvSpPr>
      <dsp:spPr>
        <a:xfrm>
          <a:off x="890340" y="958366"/>
          <a:ext cx="238901" cy="227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50" y="0"/>
              </a:lnTo>
              <a:lnTo>
                <a:pt x="119450" y="227611"/>
              </a:lnTo>
              <a:lnTo>
                <a:pt x="238901" y="22761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001542" y="1063922"/>
        <a:ext cx="16498" cy="16498"/>
      </dsp:txXfrm>
    </dsp:sp>
    <dsp:sp modelId="{4C604C1C-4A1E-4176-A7F3-461302D82A43}">
      <dsp:nvSpPr>
        <dsp:cNvPr id="0" name=""/>
        <dsp:cNvSpPr/>
      </dsp:nvSpPr>
      <dsp:spPr>
        <a:xfrm>
          <a:off x="890340" y="730754"/>
          <a:ext cx="238901" cy="227611"/>
        </a:xfrm>
        <a:custGeom>
          <a:avLst/>
          <a:gdLst/>
          <a:ahLst/>
          <a:cxnLst/>
          <a:rect l="0" t="0" r="0" b="0"/>
          <a:pathLst>
            <a:path>
              <a:moveTo>
                <a:pt x="0" y="227611"/>
              </a:moveTo>
              <a:lnTo>
                <a:pt x="119450" y="227611"/>
              </a:lnTo>
              <a:lnTo>
                <a:pt x="119450" y="0"/>
              </a:lnTo>
              <a:lnTo>
                <a:pt x="238901" y="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001542" y="836310"/>
        <a:ext cx="16498" cy="16498"/>
      </dsp:txXfrm>
    </dsp:sp>
    <dsp:sp modelId="{2FE18294-B8D5-4CB1-B8D2-E84F5048488F}">
      <dsp:nvSpPr>
        <dsp:cNvPr id="0" name=""/>
        <dsp:cNvSpPr/>
      </dsp:nvSpPr>
      <dsp:spPr>
        <a:xfrm>
          <a:off x="890340" y="275530"/>
          <a:ext cx="238901" cy="682835"/>
        </a:xfrm>
        <a:custGeom>
          <a:avLst/>
          <a:gdLst/>
          <a:ahLst/>
          <a:cxnLst/>
          <a:rect l="0" t="0" r="0" b="0"/>
          <a:pathLst>
            <a:path>
              <a:moveTo>
                <a:pt x="0" y="682835"/>
              </a:moveTo>
              <a:lnTo>
                <a:pt x="119450" y="682835"/>
              </a:lnTo>
              <a:lnTo>
                <a:pt x="119450" y="0"/>
              </a:lnTo>
              <a:lnTo>
                <a:pt x="238901" y="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991705" y="598862"/>
        <a:ext cx="36171" cy="36171"/>
      </dsp:txXfrm>
    </dsp:sp>
    <dsp:sp modelId="{B44272CC-D522-4140-B8A2-52EA5D16EE14}">
      <dsp:nvSpPr>
        <dsp:cNvPr id="0" name=""/>
        <dsp:cNvSpPr/>
      </dsp:nvSpPr>
      <dsp:spPr>
        <a:xfrm rot="16200000">
          <a:off x="-250114" y="776276"/>
          <a:ext cx="1916732" cy="364179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구조적 프로그래밍</a:t>
          </a:r>
          <a:endParaRPr lang="ko-KR" altLang="en-US" sz="1600" kern="1200" dirty="0"/>
        </a:p>
      </dsp:txBody>
      <dsp:txXfrm>
        <a:off x="-250114" y="776276"/>
        <a:ext cx="1916732" cy="364179"/>
      </dsp:txXfrm>
    </dsp:sp>
    <dsp:sp modelId="{7DE3480B-E38E-48AF-A97B-0EEE04EB9D27}">
      <dsp:nvSpPr>
        <dsp:cNvPr id="0" name=""/>
        <dsp:cNvSpPr/>
      </dsp:nvSpPr>
      <dsp:spPr>
        <a:xfrm>
          <a:off x="1129242" y="93440"/>
          <a:ext cx="1194507" cy="364179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자료구조의 설계</a:t>
          </a:r>
          <a:endParaRPr lang="ko-KR" altLang="en-US" sz="1100" kern="1200" dirty="0"/>
        </a:p>
      </dsp:txBody>
      <dsp:txXfrm>
        <a:off x="1129242" y="93440"/>
        <a:ext cx="1194507" cy="364179"/>
      </dsp:txXfrm>
    </dsp:sp>
    <dsp:sp modelId="{9131B391-2DBE-4EE8-81BE-94C76FE3827D}">
      <dsp:nvSpPr>
        <dsp:cNvPr id="0" name=""/>
        <dsp:cNvSpPr/>
      </dsp:nvSpPr>
      <dsp:spPr>
        <a:xfrm>
          <a:off x="1129242" y="548664"/>
          <a:ext cx="1194507" cy="364179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단계적 정제 방법</a:t>
          </a:r>
          <a:endParaRPr lang="ko-KR" altLang="en-US" sz="1100" kern="1200" dirty="0"/>
        </a:p>
      </dsp:txBody>
      <dsp:txXfrm>
        <a:off x="1129242" y="548664"/>
        <a:ext cx="1194507" cy="364179"/>
      </dsp:txXfrm>
    </dsp:sp>
    <dsp:sp modelId="{84E469C2-EEDC-4216-8C54-9714627A1A89}">
      <dsp:nvSpPr>
        <dsp:cNvPr id="0" name=""/>
        <dsp:cNvSpPr/>
      </dsp:nvSpPr>
      <dsp:spPr>
        <a:xfrm>
          <a:off x="1129242" y="1003888"/>
          <a:ext cx="1194507" cy="364179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논리적 </a:t>
          </a:r>
          <a:r>
            <a:rPr lang="ko-KR" altLang="en-US" sz="1100" kern="1200" dirty="0" err="1" smtClean="0"/>
            <a:t>트리구조</a:t>
          </a:r>
          <a:endParaRPr lang="ko-KR" altLang="en-US" sz="1100" kern="1200" dirty="0"/>
        </a:p>
      </dsp:txBody>
      <dsp:txXfrm>
        <a:off x="1129242" y="1003888"/>
        <a:ext cx="1194507" cy="364179"/>
      </dsp:txXfrm>
    </dsp:sp>
    <dsp:sp modelId="{A7E82075-874E-436D-B576-E57DEBC98C03}">
      <dsp:nvSpPr>
        <dsp:cNvPr id="0" name=""/>
        <dsp:cNvSpPr/>
      </dsp:nvSpPr>
      <dsp:spPr>
        <a:xfrm>
          <a:off x="1129242" y="1459112"/>
          <a:ext cx="1194507" cy="364179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물리적 </a:t>
          </a:r>
          <a:r>
            <a:rPr lang="ko-KR" altLang="en-US" sz="1100" kern="1200" dirty="0" err="1" smtClean="0"/>
            <a:t>트리구조</a:t>
          </a:r>
          <a:endParaRPr lang="ko-KR" altLang="en-US" sz="1100" kern="1200" dirty="0"/>
        </a:p>
      </dsp:txBody>
      <dsp:txXfrm>
        <a:off x="1129242" y="1459112"/>
        <a:ext cx="1194507" cy="3641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7A043-1683-4F94-AAC9-959B4F084D3E}">
      <dsp:nvSpPr>
        <dsp:cNvPr id="0" name=""/>
        <dsp:cNvSpPr/>
      </dsp:nvSpPr>
      <dsp:spPr>
        <a:xfrm>
          <a:off x="486295" y="1032200"/>
          <a:ext cx="257306" cy="49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653" y="0"/>
              </a:lnTo>
              <a:lnTo>
                <a:pt x="128653" y="490295"/>
              </a:lnTo>
              <a:lnTo>
                <a:pt x="257306" y="490295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01106" y="1263504"/>
        <a:ext cx="27685" cy="27685"/>
      </dsp:txXfrm>
    </dsp:sp>
    <dsp:sp modelId="{44E3DEFD-783F-41BF-98BB-8780A3257F77}">
      <dsp:nvSpPr>
        <dsp:cNvPr id="0" name=""/>
        <dsp:cNvSpPr/>
      </dsp:nvSpPr>
      <dsp:spPr>
        <a:xfrm>
          <a:off x="486295" y="986480"/>
          <a:ext cx="257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7306" y="4572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08516" y="1025767"/>
        <a:ext cx="12865" cy="12865"/>
      </dsp:txXfrm>
    </dsp:sp>
    <dsp:sp modelId="{2FE18294-B8D5-4CB1-B8D2-E84F5048488F}">
      <dsp:nvSpPr>
        <dsp:cNvPr id="0" name=""/>
        <dsp:cNvSpPr/>
      </dsp:nvSpPr>
      <dsp:spPr>
        <a:xfrm>
          <a:off x="486295" y="541904"/>
          <a:ext cx="257306" cy="490295"/>
        </a:xfrm>
        <a:custGeom>
          <a:avLst/>
          <a:gdLst/>
          <a:ahLst/>
          <a:cxnLst/>
          <a:rect l="0" t="0" r="0" b="0"/>
          <a:pathLst>
            <a:path>
              <a:moveTo>
                <a:pt x="0" y="490295"/>
              </a:moveTo>
              <a:lnTo>
                <a:pt x="128653" y="490295"/>
              </a:lnTo>
              <a:lnTo>
                <a:pt x="128653" y="0"/>
              </a:lnTo>
              <a:lnTo>
                <a:pt x="257306" y="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01106" y="773209"/>
        <a:ext cx="27685" cy="27685"/>
      </dsp:txXfrm>
    </dsp:sp>
    <dsp:sp modelId="{B44272CC-D522-4140-B8A2-52EA5D16EE14}">
      <dsp:nvSpPr>
        <dsp:cNvPr id="0" name=""/>
        <dsp:cNvSpPr/>
      </dsp:nvSpPr>
      <dsp:spPr>
        <a:xfrm rot="16200000">
          <a:off x="-742022" y="836082"/>
          <a:ext cx="2064400" cy="392236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err="1" smtClean="0"/>
            <a:t>객체지향적</a:t>
          </a:r>
          <a:r>
            <a:rPr lang="ko-KR" altLang="en-US" sz="1700" kern="1200" dirty="0" smtClean="0"/>
            <a:t> 상세설계</a:t>
          </a:r>
          <a:endParaRPr lang="ko-KR" altLang="en-US" sz="1700" kern="1200" dirty="0"/>
        </a:p>
      </dsp:txBody>
      <dsp:txXfrm>
        <a:off x="-742022" y="836082"/>
        <a:ext cx="2064400" cy="392236"/>
      </dsp:txXfrm>
    </dsp:sp>
    <dsp:sp modelId="{7DE3480B-E38E-48AF-A97B-0EEE04EB9D27}">
      <dsp:nvSpPr>
        <dsp:cNvPr id="0" name=""/>
        <dsp:cNvSpPr/>
      </dsp:nvSpPr>
      <dsp:spPr>
        <a:xfrm>
          <a:off x="743602" y="345786"/>
          <a:ext cx="1286534" cy="392236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효율성 증대</a:t>
          </a:r>
          <a:endParaRPr lang="ko-KR" altLang="en-US" sz="900" kern="1200" dirty="0"/>
        </a:p>
      </dsp:txBody>
      <dsp:txXfrm>
        <a:off x="743602" y="345786"/>
        <a:ext cx="1286534" cy="392236"/>
      </dsp:txXfrm>
    </dsp:sp>
    <dsp:sp modelId="{84E469C2-EEDC-4216-8C54-9714627A1A89}">
      <dsp:nvSpPr>
        <dsp:cNvPr id="0" name=""/>
        <dsp:cNvSpPr/>
      </dsp:nvSpPr>
      <dsp:spPr>
        <a:xfrm>
          <a:off x="743602" y="836082"/>
          <a:ext cx="1286534" cy="392236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기본설계 </a:t>
          </a:r>
          <a:r>
            <a:rPr lang="en-US" altLang="ko-KR" sz="900" kern="1200" dirty="0" smtClean="0"/>
            <a:t>: S/W </a:t>
          </a:r>
          <a:r>
            <a:rPr lang="ko-KR" altLang="en-US" sz="900" kern="1200" dirty="0" smtClean="0"/>
            <a:t>구조 설계</a:t>
          </a:r>
          <a:endParaRPr lang="ko-KR" altLang="en-US" sz="900" kern="1200" dirty="0"/>
        </a:p>
      </dsp:txBody>
      <dsp:txXfrm>
        <a:off x="743602" y="836082"/>
        <a:ext cx="1286534" cy="392236"/>
      </dsp:txXfrm>
    </dsp:sp>
    <dsp:sp modelId="{A7E82075-874E-436D-B576-E57DEBC98C03}">
      <dsp:nvSpPr>
        <dsp:cNvPr id="0" name=""/>
        <dsp:cNvSpPr/>
      </dsp:nvSpPr>
      <dsp:spPr>
        <a:xfrm>
          <a:off x="743602" y="1326377"/>
          <a:ext cx="1286534" cy="392236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상세설계 </a:t>
          </a:r>
          <a:r>
            <a:rPr lang="en-US" altLang="ko-KR" sz="900" kern="1200" dirty="0" smtClean="0"/>
            <a:t>: </a:t>
          </a:r>
          <a:r>
            <a:rPr lang="ko-KR" altLang="en-US" sz="900" kern="1200" dirty="0" smtClean="0"/>
            <a:t>모듈 및 오퍼레이션 알고리즘 설계</a:t>
          </a:r>
          <a:endParaRPr lang="ko-KR" altLang="en-US" sz="900" kern="1200" dirty="0"/>
        </a:p>
      </dsp:txBody>
      <dsp:txXfrm>
        <a:off x="743602" y="1326377"/>
        <a:ext cx="1286534" cy="39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6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7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5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1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2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.xml"/><Relationship Id="rId18" Type="http://schemas.openxmlformats.org/officeDocument/2006/relationships/diagramLayout" Target="../diagrams/layout3.xml"/><Relationship Id="rId26" Type="http://schemas.microsoft.com/office/2007/relationships/diagramDrawing" Target="../diagrams/drawing4.xml"/><Relationship Id="rId39" Type="http://schemas.openxmlformats.org/officeDocument/2006/relationships/diagramQuickStyle" Target="../diagrams/quickStyle7.xml"/><Relationship Id="rId21" Type="http://schemas.microsoft.com/office/2007/relationships/diagramDrawing" Target="../diagrams/drawing3.xml"/><Relationship Id="rId34" Type="http://schemas.openxmlformats.org/officeDocument/2006/relationships/diagramQuickStyle" Target="../diagrams/quickStyle6.xml"/><Relationship Id="rId42" Type="http://schemas.openxmlformats.org/officeDocument/2006/relationships/diagramData" Target="../diagrams/data8.xml"/><Relationship Id="rId47" Type="http://schemas.openxmlformats.org/officeDocument/2006/relationships/image" Target="../media/image6.jpeg"/><Relationship Id="rId7" Type="http://schemas.openxmlformats.org/officeDocument/2006/relationships/diagramData" Target="../diagrams/data1.xml"/><Relationship Id="rId2" Type="http://schemas.openxmlformats.org/officeDocument/2006/relationships/image" Target="../media/image1.png"/><Relationship Id="rId16" Type="http://schemas.microsoft.com/office/2007/relationships/diagramDrawing" Target="../diagrams/drawing2.xml"/><Relationship Id="rId29" Type="http://schemas.openxmlformats.org/officeDocument/2006/relationships/diagramQuickStyle" Target="../diagrams/quickStyl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microsoft.com/office/2007/relationships/diagramDrawing" Target="../diagrams/drawing1.xml"/><Relationship Id="rId24" Type="http://schemas.openxmlformats.org/officeDocument/2006/relationships/diagramQuickStyle" Target="../diagrams/quickStyle4.xml"/><Relationship Id="rId32" Type="http://schemas.openxmlformats.org/officeDocument/2006/relationships/diagramData" Target="../diagrams/data6.xml"/><Relationship Id="rId37" Type="http://schemas.openxmlformats.org/officeDocument/2006/relationships/diagramData" Target="../diagrams/data7.xml"/><Relationship Id="rId40" Type="http://schemas.openxmlformats.org/officeDocument/2006/relationships/diagramColors" Target="../diagrams/colors7.xml"/><Relationship Id="rId45" Type="http://schemas.openxmlformats.org/officeDocument/2006/relationships/diagramColors" Target="../diagrams/colors8.xml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23" Type="http://schemas.openxmlformats.org/officeDocument/2006/relationships/diagramLayout" Target="../diagrams/layout4.xml"/><Relationship Id="rId28" Type="http://schemas.openxmlformats.org/officeDocument/2006/relationships/diagramLayout" Target="../diagrams/layout5.xml"/><Relationship Id="rId36" Type="http://schemas.microsoft.com/office/2007/relationships/diagramDrawing" Target="../diagrams/drawing6.xml"/><Relationship Id="rId10" Type="http://schemas.openxmlformats.org/officeDocument/2006/relationships/diagramColors" Target="../diagrams/colors1.xml"/><Relationship Id="rId19" Type="http://schemas.openxmlformats.org/officeDocument/2006/relationships/diagramQuickStyle" Target="../diagrams/quickStyle3.xml"/><Relationship Id="rId31" Type="http://schemas.microsoft.com/office/2007/relationships/diagramDrawing" Target="../diagrams/drawing5.xml"/><Relationship Id="rId44" Type="http://schemas.openxmlformats.org/officeDocument/2006/relationships/diagramQuickStyle" Target="../diagrams/quickStyle8.xml"/><Relationship Id="rId4" Type="http://schemas.openxmlformats.org/officeDocument/2006/relationships/image" Target="../media/image3.jpe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Relationship Id="rId22" Type="http://schemas.openxmlformats.org/officeDocument/2006/relationships/diagramData" Target="../diagrams/data4.xml"/><Relationship Id="rId27" Type="http://schemas.openxmlformats.org/officeDocument/2006/relationships/diagramData" Target="../diagrams/data5.xml"/><Relationship Id="rId30" Type="http://schemas.openxmlformats.org/officeDocument/2006/relationships/diagramColors" Target="../diagrams/colors5.xml"/><Relationship Id="rId35" Type="http://schemas.openxmlformats.org/officeDocument/2006/relationships/diagramColors" Target="../diagrams/colors6.xml"/><Relationship Id="rId43" Type="http://schemas.openxmlformats.org/officeDocument/2006/relationships/diagramLayout" Target="../diagrams/layout8.xml"/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12" Type="http://schemas.openxmlformats.org/officeDocument/2006/relationships/diagramData" Target="../diagrams/data2.xml"/><Relationship Id="rId17" Type="http://schemas.openxmlformats.org/officeDocument/2006/relationships/diagramData" Target="../diagrams/data3.xml"/><Relationship Id="rId25" Type="http://schemas.openxmlformats.org/officeDocument/2006/relationships/diagramColors" Target="../diagrams/colors4.xml"/><Relationship Id="rId33" Type="http://schemas.openxmlformats.org/officeDocument/2006/relationships/diagramLayout" Target="../diagrams/layout6.xml"/><Relationship Id="rId38" Type="http://schemas.openxmlformats.org/officeDocument/2006/relationships/diagramLayout" Target="../diagrams/layout7.xml"/><Relationship Id="rId46" Type="http://schemas.microsoft.com/office/2007/relationships/diagramDrawing" Target="../diagrams/drawing8.xml"/><Relationship Id="rId20" Type="http://schemas.openxmlformats.org/officeDocument/2006/relationships/diagramColors" Target="../diagrams/colors3.xml"/><Relationship Id="rId41" Type="http://schemas.microsoft.com/office/2007/relationships/diagramDrawing" Target="../diagrams/drawin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865" y="4086475"/>
            <a:ext cx="2462656" cy="184614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661" y="5306580"/>
            <a:ext cx="1610682" cy="1324423"/>
          </a:xfrm>
          <a:prstGeom prst="rect">
            <a:avLst/>
          </a:prstGeom>
        </p:spPr>
      </p:pic>
      <p:pic>
        <p:nvPicPr>
          <p:cNvPr id="24" name="내용 개체 틀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47101" y="380375"/>
            <a:ext cx="2663776" cy="2053587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4403" y="2844790"/>
            <a:ext cx="2059624" cy="1194161"/>
          </a:xfrm>
          <a:prstGeom prst="rect">
            <a:avLst/>
          </a:prstGeom>
        </p:spPr>
      </p:pic>
      <p:pic>
        <p:nvPicPr>
          <p:cNvPr id="23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003" y="477426"/>
            <a:ext cx="2193016" cy="200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242842024"/>
              </p:ext>
            </p:extLst>
          </p:nvPr>
        </p:nvGraphicFramePr>
        <p:xfrm>
          <a:off x="3841150" y="2215745"/>
          <a:ext cx="3923911" cy="2452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직사각형 2"/>
          <p:cNvSpPr/>
          <p:nvPr/>
        </p:nvSpPr>
        <p:spPr>
          <a:xfrm>
            <a:off x="365200" y="295978"/>
            <a:ext cx="5279040" cy="1072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데이터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상태변화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기능수행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대화형 시스템으로 변화</a:t>
            </a:r>
            <a:endParaRPr lang="en-US" altLang="ko-KR" sz="1050" dirty="0" smtClean="0"/>
          </a:p>
          <a:p>
            <a:r>
              <a:rPr lang="en-US" altLang="ko-KR" sz="1050" dirty="0" smtClean="0"/>
              <a:t>2. UI</a:t>
            </a:r>
            <a:r>
              <a:rPr lang="ko-KR" altLang="en-US" sz="1050" dirty="0" smtClean="0"/>
              <a:t>는 논의는 </a:t>
            </a:r>
            <a:r>
              <a:rPr lang="ko-KR" altLang="en-US" sz="1050" dirty="0" smtClean="0"/>
              <a:t>분석단계에서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 </a:t>
            </a:r>
            <a:r>
              <a:rPr lang="ko-KR" altLang="en-US" sz="1050" dirty="0" smtClean="0"/>
              <a:t>정의는 설계 초기단계에서 </a:t>
            </a:r>
            <a:r>
              <a:rPr lang="ko-KR" altLang="en-US" sz="1050" dirty="0" smtClean="0"/>
              <a:t>결정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인간 심리학 요소 </a:t>
            </a:r>
            <a:r>
              <a:rPr lang="ko-KR" altLang="en-US" sz="1050" dirty="0" smtClean="0"/>
              <a:t>가미</a:t>
            </a:r>
            <a:endParaRPr lang="en-US" altLang="ko-KR" sz="1050" dirty="0" smtClean="0"/>
          </a:p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요구사항명세서에 </a:t>
            </a:r>
            <a:r>
              <a:rPr lang="ko-KR" altLang="en-US" sz="1050" dirty="0" err="1" smtClean="0"/>
              <a:t>기본사용자</a:t>
            </a:r>
            <a:r>
              <a:rPr lang="ko-KR" altLang="en-US" sz="1050" dirty="0" smtClean="0"/>
              <a:t> 매뉴얼 포함</a:t>
            </a:r>
            <a:endParaRPr lang="en-US" altLang="ko-KR" sz="1050" dirty="0" smtClean="0"/>
          </a:p>
          <a:p>
            <a:r>
              <a:rPr lang="en-US" altLang="ko-KR" sz="1050" dirty="0" smtClean="0"/>
              <a:t>3. UI</a:t>
            </a:r>
            <a:r>
              <a:rPr lang="ko-KR" altLang="en-US" sz="1050" dirty="0" smtClean="0"/>
              <a:t>설계 후 프로그램 구조로 접근</a:t>
            </a:r>
            <a:r>
              <a:rPr lang="en-US" altLang="ko-KR" sz="1050" dirty="0" smtClean="0"/>
              <a:t>, UI</a:t>
            </a:r>
            <a:r>
              <a:rPr lang="ko-KR" altLang="en-US" sz="1050" dirty="0" smtClean="0"/>
              <a:t>에 대한 표준안 필요</a:t>
            </a:r>
            <a:endParaRPr lang="en-US" altLang="ko-KR" sz="1050" dirty="0" smtClean="0"/>
          </a:p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사용자 안내서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시스템의 목적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주요기능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구조</a:t>
            </a:r>
            <a:r>
              <a:rPr lang="en-US" altLang="ko-KR" sz="1050" dirty="0" smtClean="0"/>
              <a:t>,S/W</a:t>
            </a:r>
            <a:r>
              <a:rPr lang="ko-KR" altLang="en-US" sz="1050" dirty="0" smtClean="0"/>
              <a:t>와 </a:t>
            </a:r>
            <a:r>
              <a:rPr lang="en-US" altLang="ko-KR" sz="1050" dirty="0" smtClean="0"/>
              <a:t>H/W</a:t>
            </a:r>
            <a:r>
              <a:rPr lang="ko-KR" altLang="en-US" sz="1050" dirty="0" smtClean="0"/>
              <a:t>와의 인터페이스 기술</a:t>
            </a:r>
            <a:endParaRPr lang="ko-KR" altLang="en-US" sz="1050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629386251"/>
              </p:ext>
            </p:extLst>
          </p:nvPr>
        </p:nvGraphicFramePr>
        <p:xfrm>
          <a:off x="8103" y="1465582"/>
          <a:ext cx="2000597" cy="194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2145585225"/>
              </p:ext>
            </p:extLst>
          </p:nvPr>
        </p:nvGraphicFramePr>
        <p:xfrm>
          <a:off x="1928355" y="1762400"/>
          <a:ext cx="1995578" cy="194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988854996"/>
              </p:ext>
            </p:extLst>
          </p:nvPr>
        </p:nvGraphicFramePr>
        <p:xfrm>
          <a:off x="813175" y="3840141"/>
          <a:ext cx="3529215" cy="2502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1" name="다이어그램 20"/>
          <p:cNvGraphicFramePr/>
          <p:nvPr>
            <p:extLst>
              <p:ext uri="{D42A27DB-BD31-4B8C-83A1-F6EECF244321}">
                <p14:modId xmlns:p14="http://schemas.microsoft.com/office/powerpoint/2010/main" val="3390553514"/>
              </p:ext>
            </p:extLst>
          </p:nvPr>
        </p:nvGraphicFramePr>
        <p:xfrm>
          <a:off x="3910118" y="4145779"/>
          <a:ext cx="2032925" cy="1907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916993042"/>
              </p:ext>
            </p:extLst>
          </p:nvPr>
        </p:nvGraphicFramePr>
        <p:xfrm>
          <a:off x="5784372" y="380375"/>
          <a:ext cx="2375515" cy="2237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27" name="다이어그램 26"/>
          <p:cNvGraphicFramePr/>
          <p:nvPr>
            <p:extLst>
              <p:ext uri="{D42A27DB-BD31-4B8C-83A1-F6EECF244321}">
                <p14:modId xmlns:p14="http://schemas.microsoft.com/office/powerpoint/2010/main" val="1095958670"/>
              </p:ext>
            </p:extLst>
          </p:nvPr>
        </p:nvGraphicFramePr>
        <p:xfrm>
          <a:off x="7403759" y="2732603"/>
          <a:ext cx="2849911" cy="1916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2544513344"/>
              </p:ext>
            </p:extLst>
          </p:nvPr>
        </p:nvGraphicFramePr>
        <p:xfrm>
          <a:off x="5868305" y="4407389"/>
          <a:ext cx="2124196" cy="206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pic>
        <p:nvPicPr>
          <p:cNvPr id="29" name="그림 1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89" y="5278328"/>
            <a:ext cx="956537" cy="113620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897988" y="6445531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자료구조의 </a:t>
            </a:r>
            <a:r>
              <a:rPr lang="ko-KR" altLang="en-US" sz="1100" dirty="0" smtClean="0"/>
              <a:t>객체 지향적 </a:t>
            </a:r>
            <a:r>
              <a:rPr lang="ko-KR" altLang="en-US" sz="1100" dirty="0" smtClean="0"/>
              <a:t>표시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4474370" y="3929407"/>
            <a:ext cx="25555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Stencil" panose="040409050D0802020404" pitchFamily="82" charset="0"/>
              </a:rPr>
              <a:t>HCI</a:t>
            </a:r>
            <a:r>
              <a:rPr lang="en-US" altLang="ko-KR" sz="1100" dirty="0">
                <a:latin typeface="Stencil" panose="040409050D0802020404" pitchFamily="82" charset="0"/>
              </a:rPr>
              <a:t>: Human-Computer Interface</a:t>
            </a:r>
            <a:endParaRPr lang="ko-KR" altLang="en-US" sz="1100" dirty="0">
              <a:latin typeface="Stencil" panose="040409050D0802020404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5806" y="57216"/>
            <a:ext cx="5144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</a:rPr>
              <a:t>* N-S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도표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= 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Nassi-Shneiderman</a:t>
            </a:r>
            <a:r>
              <a:rPr lang="en-US" altLang="ko-KR" sz="1100" dirty="0">
                <a:latin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</a:rPr>
              <a:t>나시</a:t>
            </a:r>
            <a:r>
              <a:rPr lang="en-US" altLang="ko-KR" sz="1100" dirty="0">
                <a:latin typeface="맑은 고딕" panose="020B0503020000020004" pitchFamily="50" charset="-127"/>
              </a:rPr>
              <a:t>-</a:t>
            </a:r>
            <a:r>
              <a:rPr lang="ko-KR" altLang="en-US" sz="1100" dirty="0">
                <a:latin typeface="맑은 고딕" panose="020B0503020000020004" pitchFamily="50" charset="-127"/>
              </a:rPr>
              <a:t>슈나이더만</a:t>
            </a:r>
            <a:r>
              <a:rPr lang="en-US" altLang="ko-KR" sz="1100" dirty="0">
                <a:latin typeface="맑은 고딕" panose="020B0503020000020004" pitchFamily="50" charset="-127"/>
              </a:rPr>
              <a:t>) </a:t>
            </a:r>
            <a:r>
              <a:rPr lang="ko-KR" altLang="en-US" sz="1100" dirty="0">
                <a:latin typeface="맑은 고딕" panose="020B0503020000020004" pitchFamily="50" charset="-127"/>
              </a:rPr>
              <a:t>도표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= Chapin</a:t>
            </a:r>
            <a:r>
              <a:rPr lang="en-US" altLang="ko-KR" sz="1100" dirty="0">
                <a:latin typeface="맑은 고딕" panose="020B0503020000020004" pitchFamily="50" charset="-127"/>
              </a:rPr>
              <a:t>(</a:t>
            </a:r>
            <a:r>
              <a:rPr lang="ko-KR" altLang="en-US" sz="1100" dirty="0" err="1">
                <a:latin typeface="맑은 고딕" panose="020B0503020000020004" pitchFamily="50" charset="-127"/>
              </a:rPr>
              <a:t>채핀</a:t>
            </a:r>
            <a:r>
              <a:rPr lang="en-US" altLang="ko-KR" sz="1100" dirty="0">
                <a:latin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도표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8496758" y="2528495"/>
            <a:ext cx="3695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ko-KR" sz="1000" dirty="0" smtClean="0">
                <a:latin typeface="맑은 고딕" panose="020B0503020000020004" pitchFamily="50" charset="-127"/>
              </a:rPr>
              <a:t>* </a:t>
            </a:r>
            <a:r>
              <a:rPr lang="en-US" altLang="ko-KR" sz="1000" dirty="0">
                <a:latin typeface="맑은 고딕" panose="020B0503020000020004" pitchFamily="50" charset="-127"/>
              </a:rPr>
              <a:t>PDL(Program Design Language</a:t>
            </a:r>
            <a:r>
              <a:rPr lang="en-US" altLang="ko-KR" sz="1000" dirty="0" smtClean="0">
                <a:latin typeface="맑은 고딕" panose="020B0503020000020004" pitchFamily="50" charset="-127"/>
              </a:rPr>
              <a:t>,) =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</a:rPr>
              <a:t>가상 코드</a:t>
            </a:r>
            <a:r>
              <a:rPr lang="en-US" altLang="ko-KR" sz="1000" dirty="0">
                <a:latin typeface="맑은 고딕" panose="020B0503020000020004" pitchFamily="50" charset="-127"/>
              </a:rPr>
              <a:t>(pseudocode</a:t>
            </a:r>
            <a:r>
              <a:rPr lang="en-US" altLang="ko-KR" sz="1000" dirty="0" smtClean="0">
                <a:latin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33509" y="4378082"/>
            <a:ext cx="181011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구조적 프로그래밍이란</a:t>
            </a:r>
            <a:r>
              <a:rPr lang="en-US" altLang="ko-KR" sz="1050" dirty="0" smtClean="0"/>
              <a:t>?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쉽게 </a:t>
            </a:r>
            <a:r>
              <a:rPr lang="ko-KR" altLang="en-US" sz="1050" dirty="0"/>
              <a:t>읽을 수 </a:t>
            </a:r>
            <a:r>
              <a:rPr lang="ko-KR" altLang="en-US" sz="1050" dirty="0" smtClean="0"/>
              <a:t>있고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이해도가 </a:t>
            </a:r>
            <a:r>
              <a:rPr lang="ko-KR" altLang="en-US" sz="1050" dirty="0"/>
              <a:t>높고 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수정이 </a:t>
            </a:r>
            <a:r>
              <a:rPr lang="ko-KR" altLang="en-US" sz="1050" dirty="0"/>
              <a:t>용이한 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ko-KR" altLang="en-US" sz="1050" dirty="0" smtClean="0"/>
              <a:t>프로그램을 </a:t>
            </a:r>
            <a:r>
              <a:rPr lang="ko-KR" altLang="en-US" sz="1050" dirty="0"/>
              <a:t>작성하는 방법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233509" y="4309534"/>
            <a:ext cx="1870518" cy="9857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202</Words>
  <Application>Microsoft Office PowerPoint</Application>
  <PresentationFormat>와이드스크린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휴먼모음T</vt:lpstr>
      <vt:lpstr>Arial</vt:lpstr>
      <vt:lpstr>Stencil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334</cp:revision>
  <dcterms:created xsi:type="dcterms:W3CDTF">2020-04-14T07:40:00Z</dcterms:created>
  <dcterms:modified xsi:type="dcterms:W3CDTF">2020-06-05T02:12:27Z</dcterms:modified>
</cp:coreProperties>
</file>