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146" autoAdjust="0"/>
  </p:normalViewPr>
  <p:slideViewPr>
    <p:cSldViewPr snapToGrid="0">
      <p:cViewPr varScale="1">
        <p:scale>
          <a:sx n="63" d="100"/>
          <a:sy n="63" d="100"/>
        </p:scale>
        <p:origin x="-148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F9484-3662-4290-AD88-2FE380F4F3F2}" type="doc">
      <dgm:prSet loTypeId="urn:microsoft.com/office/officeart/2005/8/layout/radial6" loCatId="relationship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37135221-0FB6-40F3-9717-AB1EAAAE05B3}">
      <dgm:prSet phldrT="[텍스트]" custT="1"/>
      <dgm:spPr/>
      <dgm:t>
        <a:bodyPr/>
        <a:lstStyle/>
        <a:p>
          <a:pPr latinLnBrk="1"/>
          <a:endParaRPr lang="ko-KR" altLang="en-US" sz="1800" dirty="0"/>
        </a:p>
      </dgm:t>
    </dgm:pt>
    <dgm:pt modelId="{DF06ADB8-9181-4E6D-8E09-4DA6FB440B7C}" type="parTrans" cxnId="{0CE1E28E-65BD-4393-8C17-B734599B9159}">
      <dgm:prSet/>
      <dgm:spPr/>
      <dgm:t>
        <a:bodyPr/>
        <a:lstStyle/>
        <a:p>
          <a:pPr latinLnBrk="1"/>
          <a:endParaRPr lang="ko-KR" altLang="en-US"/>
        </a:p>
      </dgm:t>
    </dgm:pt>
    <dgm:pt modelId="{338AE550-FB8E-4868-8679-C2E3B1E2F4E2}" type="sibTrans" cxnId="{0CE1E28E-65BD-4393-8C17-B734599B9159}">
      <dgm:prSet/>
      <dgm:spPr/>
      <dgm:t>
        <a:bodyPr/>
        <a:lstStyle/>
        <a:p>
          <a:pPr latinLnBrk="1"/>
          <a:endParaRPr lang="ko-KR" altLang="en-US"/>
        </a:p>
      </dgm:t>
    </dgm:pt>
    <dgm:pt modelId="{D5EA7754-0D98-43B6-BB31-65B1A4507E16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발견</a:t>
          </a:r>
          <a:endParaRPr lang="ko-KR" altLang="en-US" sz="2000" dirty="0"/>
        </a:p>
      </dgm:t>
    </dgm:pt>
    <dgm:pt modelId="{1F47E824-15DF-4E39-8CE3-DB25ED9F8F6C}" type="parTrans" cxnId="{E312207C-3BDC-49AC-BB41-DC04077C14E0}">
      <dgm:prSet/>
      <dgm:spPr/>
      <dgm:t>
        <a:bodyPr/>
        <a:lstStyle/>
        <a:p>
          <a:pPr latinLnBrk="1"/>
          <a:endParaRPr lang="ko-KR" altLang="en-US"/>
        </a:p>
      </dgm:t>
    </dgm:pt>
    <dgm:pt modelId="{BC8A0241-D1D3-4197-8524-2030B03DD06F}" type="sibTrans" cxnId="{E312207C-3BDC-49AC-BB41-DC04077C14E0}">
      <dgm:prSet/>
      <dgm:spPr/>
      <dgm:t>
        <a:bodyPr/>
        <a:lstStyle/>
        <a:p>
          <a:pPr latinLnBrk="1"/>
          <a:endParaRPr lang="ko-KR" altLang="en-US"/>
        </a:p>
      </dgm:t>
    </dgm:pt>
    <dgm:pt modelId="{DA113919-A5E1-492C-BBF9-87561752E28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정제</a:t>
          </a:r>
          <a:endParaRPr lang="ko-KR" altLang="en-US" sz="2000" dirty="0"/>
        </a:p>
      </dgm:t>
    </dgm:pt>
    <dgm:pt modelId="{6B80EEB7-6A71-4061-9E67-3194AD809165}" type="parTrans" cxnId="{79F578A5-E9B2-4B1E-AB0C-490FA8A7AF63}">
      <dgm:prSet/>
      <dgm:spPr/>
      <dgm:t>
        <a:bodyPr/>
        <a:lstStyle/>
        <a:p>
          <a:pPr latinLnBrk="1"/>
          <a:endParaRPr lang="ko-KR" altLang="en-US"/>
        </a:p>
      </dgm:t>
    </dgm:pt>
    <dgm:pt modelId="{3681B31C-5793-47D8-B6E8-AC15CFFB0123}" type="sibTrans" cxnId="{79F578A5-E9B2-4B1E-AB0C-490FA8A7AF63}">
      <dgm:prSet/>
      <dgm:spPr/>
      <dgm:t>
        <a:bodyPr/>
        <a:lstStyle/>
        <a:p>
          <a:pPr latinLnBrk="1"/>
          <a:endParaRPr lang="ko-KR" altLang="en-US"/>
        </a:p>
      </dgm:t>
    </dgm:pt>
    <dgm:pt modelId="{5B1D5674-DCFE-4039-B26D-B51C817202D4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모델링</a:t>
          </a:r>
          <a:endParaRPr lang="ko-KR" altLang="en-US" sz="2000" dirty="0"/>
        </a:p>
      </dgm:t>
    </dgm:pt>
    <dgm:pt modelId="{13EE3781-5BE2-47A3-8BAB-09D5D7E610B7}" type="parTrans" cxnId="{684DDBBC-1496-4DA6-9C49-911780D4E261}">
      <dgm:prSet/>
      <dgm:spPr/>
      <dgm:t>
        <a:bodyPr/>
        <a:lstStyle/>
        <a:p>
          <a:pPr latinLnBrk="1"/>
          <a:endParaRPr lang="ko-KR" altLang="en-US"/>
        </a:p>
      </dgm:t>
    </dgm:pt>
    <dgm:pt modelId="{8928E9DD-833E-46AD-AE7F-D7564129CAA7}" type="sibTrans" cxnId="{684DDBBC-1496-4DA6-9C49-911780D4E261}">
      <dgm:prSet/>
      <dgm:spPr/>
      <dgm:t>
        <a:bodyPr/>
        <a:lstStyle/>
        <a:p>
          <a:pPr latinLnBrk="1"/>
          <a:endParaRPr lang="ko-KR" altLang="en-US"/>
        </a:p>
      </dgm:t>
    </dgm:pt>
    <dgm:pt modelId="{E93E339B-17E5-4CEF-9CB7-8834FF7EF5C4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명세화</a:t>
          </a:r>
          <a:endParaRPr lang="ko-KR" altLang="en-US" sz="2000" dirty="0"/>
        </a:p>
      </dgm:t>
    </dgm:pt>
    <dgm:pt modelId="{52A7891E-8D58-4222-AFD1-EF09D09C029E}" type="parTrans" cxnId="{F20A184B-EB76-45B0-BAD1-DA133628859F}">
      <dgm:prSet/>
      <dgm:spPr/>
      <dgm:t>
        <a:bodyPr/>
        <a:lstStyle/>
        <a:p>
          <a:pPr latinLnBrk="1"/>
          <a:endParaRPr lang="ko-KR" altLang="en-US"/>
        </a:p>
      </dgm:t>
    </dgm:pt>
    <dgm:pt modelId="{B26BEDF3-393E-4B92-835E-57934F14E688}" type="sibTrans" cxnId="{F20A184B-EB76-45B0-BAD1-DA133628859F}">
      <dgm:prSet/>
      <dgm:spPr/>
      <dgm:t>
        <a:bodyPr/>
        <a:lstStyle/>
        <a:p>
          <a:pPr latinLnBrk="1"/>
          <a:endParaRPr lang="ko-KR" altLang="en-US"/>
        </a:p>
      </dgm:t>
    </dgm:pt>
    <dgm:pt modelId="{1BC6962F-883B-4BCB-8B8A-311D612FEB16}" type="pres">
      <dgm:prSet presAssocID="{4C2F9484-3662-4290-AD88-2FE380F4F3F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8A8892-518C-4C2A-923D-519EB5E89F5A}" type="pres">
      <dgm:prSet presAssocID="{37135221-0FB6-40F3-9717-AB1EAAAE05B3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34901CC-F569-4304-93D6-22F503C5FD5D}" type="pres">
      <dgm:prSet presAssocID="{D5EA7754-0D98-43B6-BB31-65B1A4507E1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68624C-5306-4B42-AF46-3645830065F8}" type="pres">
      <dgm:prSet presAssocID="{D5EA7754-0D98-43B6-BB31-65B1A4507E16}" presName="dummy" presStyleCnt="0"/>
      <dgm:spPr/>
    </dgm:pt>
    <dgm:pt modelId="{B167751B-85C8-4DC1-81CC-B847E1FD59B7}" type="pres">
      <dgm:prSet presAssocID="{BC8A0241-D1D3-4197-8524-2030B03DD06F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18B5AF5-4EED-422C-8F19-5B73626960D1}" type="pres">
      <dgm:prSet presAssocID="{DA113919-A5E1-492C-BBF9-87561752E28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84B985-0AFF-48C8-98F5-0F23753F5026}" type="pres">
      <dgm:prSet presAssocID="{DA113919-A5E1-492C-BBF9-87561752E285}" presName="dummy" presStyleCnt="0"/>
      <dgm:spPr/>
    </dgm:pt>
    <dgm:pt modelId="{FE7D9429-A296-4E2B-B039-1B72F75C3A1F}" type="pres">
      <dgm:prSet presAssocID="{3681B31C-5793-47D8-B6E8-AC15CFFB0123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763C8EE-F5F9-4F46-B166-F90C425ECA86}" type="pres">
      <dgm:prSet presAssocID="{5B1D5674-DCFE-4039-B26D-B51C817202D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0C2074-65B8-4B10-85C2-49FFDEBF192E}" type="pres">
      <dgm:prSet presAssocID="{5B1D5674-DCFE-4039-B26D-B51C817202D4}" presName="dummy" presStyleCnt="0"/>
      <dgm:spPr/>
    </dgm:pt>
    <dgm:pt modelId="{B6832550-403E-40EC-9AF8-62C56809FB9A}" type="pres">
      <dgm:prSet presAssocID="{8928E9DD-833E-46AD-AE7F-D7564129CAA7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7CF31E3-CD23-4F61-8D22-0249B104FDAC}" type="pres">
      <dgm:prSet presAssocID="{E93E339B-17E5-4CEF-9CB7-8834FF7EF5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9CFB06-E332-4EB1-9E73-389096404B4E}" type="pres">
      <dgm:prSet presAssocID="{E93E339B-17E5-4CEF-9CB7-8834FF7EF5C4}" presName="dummy" presStyleCnt="0"/>
      <dgm:spPr/>
    </dgm:pt>
    <dgm:pt modelId="{9D09B468-A560-44F1-BFBF-79A819F4CF12}" type="pres">
      <dgm:prSet presAssocID="{B26BEDF3-393E-4B92-835E-57934F14E688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A5BA5D86-41B7-4721-93F5-F942DB62F494}" type="presOf" srcId="{4C2F9484-3662-4290-AD88-2FE380F4F3F2}" destId="{1BC6962F-883B-4BCB-8B8A-311D612FEB16}" srcOrd="0" destOrd="0" presId="urn:microsoft.com/office/officeart/2005/8/layout/radial6"/>
    <dgm:cxn modelId="{0CE1E28E-65BD-4393-8C17-B734599B9159}" srcId="{4C2F9484-3662-4290-AD88-2FE380F4F3F2}" destId="{37135221-0FB6-40F3-9717-AB1EAAAE05B3}" srcOrd="0" destOrd="0" parTransId="{DF06ADB8-9181-4E6D-8E09-4DA6FB440B7C}" sibTransId="{338AE550-FB8E-4868-8679-C2E3B1E2F4E2}"/>
    <dgm:cxn modelId="{79F578A5-E9B2-4B1E-AB0C-490FA8A7AF63}" srcId="{37135221-0FB6-40F3-9717-AB1EAAAE05B3}" destId="{DA113919-A5E1-492C-BBF9-87561752E285}" srcOrd="1" destOrd="0" parTransId="{6B80EEB7-6A71-4061-9E67-3194AD809165}" sibTransId="{3681B31C-5793-47D8-B6E8-AC15CFFB0123}"/>
    <dgm:cxn modelId="{C46D74BA-265F-42C3-9925-5EAFBB4A4C45}" type="presOf" srcId="{DA113919-A5E1-492C-BBF9-87561752E285}" destId="{818B5AF5-4EED-422C-8F19-5B73626960D1}" srcOrd="0" destOrd="0" presId="urn:microsoft.com/office/officeart/2005/8/layout/radial6"/>
    <dgm:cxn modelId="{C8C7DB3C-C56C-45C4-BDC2-C87DF64E4105}" type="presOf" srcId="{E93E339B-17E5-4CEF-9CB7-8834FF7EF5C4}" destId="{97CF31E3-CD23-4F61-8D22-0249B104FDAC}" srcOrd="0" destOrd="0" presId="urn:microsoft.com/office/officeart/2005/8/layout/radial6"/>
    <dgm:cxn modelId="{E312207C-3BDC-49AC-BB41-DC04077C14E0}" srcId="{37135221-0FB6-40F3-9717-AB1EAAAE05B3}" destId="{D5EA7754-0D98-43B6-BB31-65B1A4507E16}" srcOrd="0" destOrd="0" parTransId="{1F47E824-15DF-4E39-8CE3-DB25ED9F8F6C}" sibTransId="{BC8A0241-D1D3-4197-8524-2030B03DD06F}"/>
    <dgm:cxn modelId="{684DDBBC-1496-4DA6-9C49-911780D4E261}" srcId="{37135221-0FB6-40F3-9717-AB1EAAAE05B3}" destId="{5B1D5674-DCFE-4039-B26D-B51C817202D4}" srcOrd="2" destOrd="0" parTransId="{13EE3781-5BE2-47A3-8BAB-09D5D7E610B7}" sibTransId="{8928E9DD-833E-46AD-AE7F-D7564129CAA7}"/>
    <dgm:cxn modelId="{986D64C9-F7E8-4C9E-9625-93D297BA56A4}" type="presOf" srcId="{B26BEDF3-393E-4B92-835E-57934F14E688}" destId="{9D09B468-A560-44F1-BFBF-79A819F4CF12}" srcOrd="0" destOrd="0" presId="urn:microsoft.com/office/officeart/2005/8/layout/radial6"/>
    <dgm:cxn modelId="{F20A184B-EB76-45B0-BAD1-DA133628859F}" srcId="{37135221-0FB6-40F3-9717-AB1EAAAE05B3}" destId="{E93E339B-17E5-4CEF-9CB7-8834FF7EF5C4}" srcOrd="3" destOrd="0" parTransId="{52A7891E-8D58-4222-AFD1-EF09D09C029E}" sibTransId="{B26BEDF3-393E-4B92-835E-57934F14E688}"/>
    <dgm:cxn modelId="{09997ED3-48CF-4D85-9F26-68A67F9BBE23}" type="presOf" srcId="{BC8A0241-D1D3-4197-8524-2030B03DD06F}" destId="{B167751B-85C8-4DC1-81CC-B847E1FD59B7}" srcOrd="0" destOrd="0" presId="urn:microsoft.com/office/officeart/2005/8/layout/radial6"/>
    <dgm:cxn modelId="{8B907303-3CC1-48BA-88FD-5A052901DDA4}" type="presOf" srcId="{3681B31C-5793-47D8-B6E8-AC15CFFB0123}" destId="{FE7D9429-A296-4E2B-B039-1B72F75C3A1F}" srcOrd="0" destOrd="0" presId="urn:microsoft.com/office/officeart/2005/8/layout/radial6"/>
    <dgm:cxn modelId="{C8C192B3-183E-45D4-A7DB-AE7BC7907156}" type="presOf" srcId="{37135221-0FB6-40F3-9717-AB1EAAAE05B3}" destId="{618A8892-518C-4C2A-923D-519EB5E89F5A}" srcOrd="0" destOrd="0" presId="urn:microsoft.com/office/officeart/2005/8/layout/radial6"/>
    <dgm:cxn modelId="{4995E740-5FD3-4F5F-81B3-220E6AD13515}" type="presOf" srcId="{D5EA7754-0D98-43B6-BB31-65B1A4507E16}" destId="{734901CC-F569-4304-93D6-22F503C5FD5D}" srcOrd="0" destOrd="0" presId="urn:microsoft.com/office/officeart/2005/8/layout/radial6"/>
    <dgm:cxn modelId="{2BE02144-0F9A-484B-8675-12DA1BC24F4B}" type="presOf" srcId="{5B1D5674-DCFE-4039-B26D-B51C817202D4}" destId="{2763C8EE-F5F9-4F46-B166-F90C425ECA86}" srcOrd="0" destOrd="0" presId="urn:microsoft.com/office/officeart/2005/8/layout/radial6"/>
    <dgm:cxn modelId="{74C2225B-E341-453F-96F7-64301462CBD5}" type="presOf" srcId="{8928E9DD-833E-46AD-AE7F-D7564129CAA7}" destId="{B6832550-403E-40EC-9AF8-62C56809FB9A}" srcOrd="0" destOrd="0" presId="urn:microsoft.com/office/officeart/2005/8/layout/radial6"/>
    <dgm:cxn modelId="{0CE67AD8-B60D-47F0-9639-2C7730434C11}" type="presParOf" srcId="{1BC6962F-883B-4BCB-8B8A-311D612FEB16}" destId="{618A8892-518C-4C2A-923D-519EB5E89F5A}" srcOrd="0" destOrd="0" presId="urn:microsoft.com/office/officeart/2005/8/layout/radial6"/>
    <dgm:cxn modelId="{ECBF6388-0B43-4193-93BD-C6E006A01F50}" type="presParOf" srcId="{1BC6962F-883B-4BCB-8B8A-311D612FEB16}" destId="{734901CC-F569-4304-93D6-22F503C5FD5D}" srcOrd="1" destOrd="0" presId="urn:microsoft.com/office/officeart/2005/8/layout/radial6"/>
    <dgm:cxn modelId="{234F19CF-EEE9-443C-B177-BCC73ADCB888}" type="presParOf" srcId="{1BC6962F-883B-4BCB-8B8A-311D612FEB16}" destId="{CA68624C-5306-4B42-AF46-3645830065F8}" srcOrd="2" destOrd="0" presId="urn:microsoft.com/office/officeart/2005/8/layout/radial6"/>
    <dgm:cxn modelId="{33401A76-651D-482A-85C2-7CB1126D3419}" type="presParOf" srcId="{1BC6962F-883B-4BCB-8B8A-311D612FEB16}" destId="{B167751B-85C8-4DC1-81CC-B847E1FD59B7}" srcOrd="3" destOrd="0" presId="urn:microsoft.com/office/officeart/2005/8/layout/radial6"/>
    <dgm:cxn modelId="{CE23A005-78F3-46EA-AE1B-8FF93C881752}" type="presParOf" srcId="{1BC6962F-883B-4BCB-8B8A-311D612FEB16}" destId="{818B5AF5-4EED-422C-8F19-5B73626960D1}" srcOrd="4" destOrd="0" presId="urn:microsoft.com/office/officeart/2005/8/layout/radial6"/>
    <dgm:cxn modelId="{AFDD1D79-411B-452A-A7E3-9B2F02115B58}" type="presParOf" srcId="{1BC6962F-883B-4BCB-8B8A-311D612FEB16}" destId="{FE84B985-0AFF-48C8-98F5-0F23753F5026}" srcOrd="5" destOrd="0" presId="urn:microsoft.com/office/officeart/2005/8/layout/radial6"/>
    <dgm:cxn modelId="{5DA15A23-0912-4711-8B22-CADCFB246222}" type="presParOf" srcId="{1BC6962F-883B-4BCB-8B8A-311D612FEB16}" destId="{FE7D9429-A296-4E2B-B039-1B72F75C3A1F}" srcOrd="6" destOrd="0" presId="urn:microsoft.com/office/officeart/2005/8/layout/radial6"/>
    <dgm:cxn modelId="{6440BBAE-6CF3-4188-879B-CF870DFEB924}" type="presParOf" srcId="{1BC6962F-883B-4BCB-8B8A-311D612FEB16}" destId="{2763C8EE-F5F9-4F46-B166-F90C425ECA86}" srcOrd="7" destOrd="0" presId="urn:microsoft.com/office/officeart/2005/8/layout/radial6"/>
    <dgm:cxn modelId="{C023DE36-146E-4896-A735-7F911E5F8B57}" type="presParOf" srcId="{1BC6962F-883B-4BCB-8B8A-311D612FEB16}" destId="{F80C2074-65B8-4B10-85C2-49FFDEBF192E}" srcOrd="8" destOrd="0" presId="urn:microsoft.com/office/officeart/2005/8/layout/radial6"/>
    <dgm:cxn modelId="{6777B3EB-B782-4F69-AA54-85C1975F489D}" type="presParOf" srcId="{1BC6962F-883B-4BCB-8B8A-311D612FEB16}" destId="{B6832550-403E-40EC-9AF8-62C56809FB9A}" srcOrd="9" destOrd="0" presId="urn:microsoft.com/office/officeart/2005/8/layout/radial6"/>
    <dgm:cxn modelId="{61DA24BF-BEF2-4310-BC46-8E6226075A16}" type="presParOf" srcId="{1BC6962F-883B-4BCB-8B8A-311D612FEB16}" destId="{97CF31E3-CD23-4F61-8D22-0249B104FDAC}" srcOrd="10" destOrd="0" presId="urn:microsoft.com/office/officeart/2005/8/layout/radial6"/>
    <dgm:cxn modelId="{48251E60-3EDE-4810-BEF2-0C7969210695}" type="presParOf" srcId="{1BC6962F-883B-4BCB-8B8A-311D612FEB16}" destId="{C99CFB06-E332-4EB1-9E73-389096404B4E}" srcOrd="11" destOrd="0" presId="urn:microsoft.com/office/officeart/2005/8/layout/radial6"/>
    <dgm:cxn modelId="{DD487640-1A44-437E-A18F-89CD5462B904}" type="presParOf" srcId="{1BC6962F-883B-4BCB-8B8A-311D612FEB16}" destId="{9D09B468-A560-44F1-BFBF-79A819F4CF1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9E4BE-F53D-49F2-9A07-A6F061489FB6}" type="doc">
      <dgm:prSet loTypeId="urn:microsoft.com/office/officeart/2005/8/layout/matrix2" loCatId="matrix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863E8E55-01B4-410F-AA67-EBBB0E55D7D5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l" latinLnBrk="1"/>
          <a:r>
            <a:rPr lang="ko-KR" altLang="en-US" sz="1100" b="1" dirty="0" smtClean="0">
              <a:latin typeface="+mn-ea"/>
              <a:ea typeface="+mn-ea"/>
            </a:rPr>
            <a:t>모델의 활용</a:t>
          </a:r>
          <a:endParaRPr lang="ko-KR" altLang="en-US" sz="1100" b="1" dirty="0">
            <a:latin typeface="+mn-ea"/>
            <a:ea typeface="+mn-ea"/>
          </a:endParaRPr>
        </a:p>
      </dgm:t>
    </dgm:pt>
    <dgm:pt modelId="{40C379F1-9818-45D6-B9E1-3AD45DDB95C6}" type="parTrans" cxnId="{20DB0F89-677A-434D-B281-DC2897B87BD0}">
      <dgm:prSet/>
      <dgm:spPr/>
      <dgm:t>
        <a:bodyPr/>
        <a:lstStyle/>
        <a:p>
          <a:pPr latinLnBrk="1"/>
          <a:endParaRPr lang="ko-KR" altLang="en-US" b="1"/>
        </a:p>
      </dgm:t>
    </dgm:pt>
    <dgm:pt modelId="{8AC259CB-E1AC-4595-ABFB-AA9F96EC6354}" type="sibTrans" cxnId="{20DB0F89-677A-434D-B281-DC2897B87BD0}">
      <dgm:prSet/>
      <dgm:spPr/>
      <dgm:t>
        <a:bodyPr/>
        <a:lstStyle/>
        <a:p>
          <a:pPr latinLnBrk="1"/>
          <a:endParaRPr lang="ko-KR" altLang="en-US" b="1"/>
        </a:p>
      </dgm:t>
    </dgm:pt>
    <dgm:pt modelId="{31A8E2CA-C78B-4F76-859F-3050E87D423A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l" latinLnBrk="1"/>
          <a:r>
            <a:rPr lang="ko-KR" altLang="en-US" sz="900" b="1" dirty="0" smtClean="0">
              <a:latin typeface="+mn-ea"/>
              <a:ea typeface="+mn-ea"/>
            </a:rPr>
            <a:t>단순</a:t>
          </a:r>
          <a:endParaRPr lang="ko-KR" altLang="en-US" sz="900" b="1" dirty="0">
            <a:latin typeface="+mn-ea"/>
            <a:ea typeface="+mn-ea"/>
          </a:endParaRPr>
        </a:p>
      </dgm:t>
    </dgm:pt>
    <dgm:pt modelId="{AB7C0A85-3E60-4BBF-9DE4-B96B6F04C002}" type="parTrans" cxnId="{673BEE26-64D9-44B5-B836-D30D9FEBCDF2}">
      <dgm:prSet/>
      <dgm:spPr/>
      <dgm:t>
        <a:bodyPr/>
        <a:lstStyle/>
        <a:p>
          <a:pPr latinLnBrk="1"/>
          <a:endParaRPr lang="ko-KR" altLang="en-US" b="1"/>
        </a:p>
      </dgm:t>
    </dgm:pt>
    <dgm:pt modelId="{C22F2FB5-9275-48AF-A264-717EDB2F2E5E}" type="sibTrans" cxnId="{673BEE26-64D9-44B5-B836-D30D9FEBCDF2}">
      <dgm:prSet/>
      <dgm:spPr/>
      <dgm:t>
        <a:bodyPr/>
        <a:lstStyle/>
        <a:p>
          <a:pPr latinLnBrk="1"/>
          <a:endParaRPr lang="ko-KR" altLang="en-US" b="1"/>
        </a:p>
      </dgm:t>
    </dgm:pt>
    <dgm:pt modelId="{670AC582-6A36-4C8A-939A-05C36E0E4366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l" latinLnBrk="1"/>
          <a:r>
            <a:rPr lang="ko-KR" altLang="en-US" sz="1100" b="1" dirty="0" smtClean="0">
              <a:latin typeface="+mn-ea"/>
              <a:ea typeface="+mn-ea"/>
            </a:rPr>
            <a:t>모델링의 기본요소</a:t>
          </a:r>
          <a:endParaRPr lang="ko-KR" altLang="en-US" sz="1100" b="1" dirty="0">
            <a:latin typeface="+mn-ea"/>
            <a:ea typeface="+mn-ea"/>
          </a:endParaRPr>
        </a:p>
      </dgm:t>
    </dgm:pt>
    <dgm:pt modelId="{FFBFDC1B-C462-4DEC-ADEC-F34653439E13}" type="parTrans" cxnId="{B7568BDC-9CA8-4E2B-87D9-6E7B0CB2D780}">
      <dgm:prSet/>
      <dgm:spPr/>
      <dgm:t>
        <a:bodyPr/>
        <a:lstStyle/>
        <a:p>
          <a:pPr latinLnBrk="1"/>
          <a:endParaRPr lang="ko-KR" altLang="en-US" b="1"/>
        </a:p>
      </dgm:t>
    </dgm:pt>
    <dgm:pt modelId="{A2B57430-1437-4962-8C1A-E3E09EDE5BE5}" type="sibTrans" cxnId="{B7568BDC-9CA8-4E2B-87D9-6E7B0CB2D780}">
      <dgm:prSet/>
      <dgm:spPr/>
      <dgm:t>
        <a:bodyPr/>
        <a:lstStyle/>
        <a:p>
          <a:pPr latinLnBrk="1"/>
          <a:endParaRPr lang="ko-KR" altLang="en-US" b="1"/>
        </a:p>
      </dgm:t>
    </dgm:pt>
    <dgm:pt modelId="{9C298983-27C8-44CB-A996-F79EA7E139E1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l" latinLnBrk="1"/>
          <a:r>
            <a:rPr lang="ko-KR" altLang="en-US" sz="900" b="1" dirty="0" smtClean="0">
              <a:latin typeface="+mn-ea"/>
              <a:ea typeface="+mn-ea"/>
            </a:rPr>
            <a:t>표현 </a:t>
          </a:r>
          <a:r>
            <a:rPr lang="en-US" altLang="ko-KR" sz="900" b="1" dirty="0" smtClean="0">
              <a:latin typeface="+mn-ea"/>
              <a:ea typeface="+mn-ea"/>
            </a:rPr>
            <a:t>: </a:t>
          </a:r>
          <a:r>
            <a:rPr lang="ko-KR" altLang="en-US" sz="900" b="1" dirty="0" smtClean="0">
              <a:latin typeface="+mn-ea"/>
              <a:ea typeface="+mn-ea"/>
            </a:rPr>
            <a:t>순서와 흐름</a:t>
          </a:r>
          <a:endParaRPr lang="ko-KR" altLang="en-US" sz="900" b="1" dirty="0">
            <a:latin typeface="+mn-ea"/>
            <a:ea typeface="+mn-ea"/>
          </a:endParaRPr>
        </a:p>
      </dgm:t>
    </dgm:pt>
    <dgm:pt modelId="{E0EC749D-B2C4-4CF9-94A1-D0B9B1380607}" type="parTrans" cxnId="{7A836F75-0485-4E16-BEEF-DADD02ECC0A1}">
      <dgm:prSet/>
      <dgm:spPr/>
      <dgm:t>
        <a:bodyPr/>
        <a:lstStyle/>
        <a:p>
          <a:pPr latinLnBrk="1"/>
          <a:endParaRPr lang="ko-KR" altLang="en-US" b="1"/>
        </a:p>
      </dgm:t>
    </dgm:pt>
    <dgm:pt modelId="{6CC243E8-4609-4D35-B5FE-180EE823B730}" type="sibTrans" cxnId="{7A836F75-0485-4E16-BEEF-DADD02ECC0A1}">
      <dgm:prSet/>
      <dgm:spPr/>
      <dgm:t>
        <a:bodyPr/>
        <a:lstStyle/>
        <a:p>
          <a:pPr latinLnBrk="1"/>
          <a:endParaRPr lang="ko-KR" altLang="en-US" b="1"/>
        </a:p>
      </dgm:t>
    </dgm:pt>
    <dgm:pt modelId="{A21B68D5-A165-4F46-990D-A794D3B34090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l" latinLnBrk="1"/>
          <a:r>
            <a:rPr lang="ko-KR" altLang="en-US" sz="1100" b="1" dirty="0" smtClean="0">
              <a:latin typeface="+mn-ea"/>
              <a:ea typeface="+mn-ea"/>
            </a:rPr>
            <a:t>모델링의</a:t>
          </a:r>
          <a:r>
            <a:rPr lang="en-US" altLang="ko-KR" sz="1100" b="1" dirty="0" smtClean="0">
              <a:latin typeface="+mn-ea"/>
              <a:ea typeface="+mn-ea"/>
            </a:rPr>
            <a:t> </a:t>
          </a:r>
          <a:r>
            <a:rPr lang="ko-KR" altLang="en-US" sz="1100" b="1" dirty="0" smtClean="0">
              <a:latin typeface="+mn-ea"/>
              <a:ea typeface="+mn-ea"/>
            </a:rPr>
            <a:t>주요 관점</a:t>
          </a:r>
          <a:endParaRPr lang="en-US" altLang="ko-KR" sz="1100" b="1" dirty="0" smtClean="0">
            <a:latin typeface="+mn-ea"/>
            <a:ea typeface="+mn-ea"/>
          </a:endParaRPr>
        </a:p>
        <a:p>
          <a:pPr algn="l" latinLnBrk="1"/>
          <a:r>
            <a:rPr lang="en-US" altLang="ko-KR" sz="1100" b="1" dirty="0" smtClean="0">
              <a:latin typeface="+mn-ea"/>
              <a:ea typeface="+mn-ea"/>
            </a:rPr>
            <a:t>(</a:t>
          </a:r>
          <a:r>
            <a:rPr lang="ko-KR" altLang="en-US" sz="1100" b="1" dirty="0" smtClean="0">
              <a:latin typeface="+mn-ea"/>
              <a:ea typeface="+mn-ea"/>
            </a:rPr>
            <a:t>통합 </a:t>
          </a:r>
          <a:r>
            <a:rPr lang="en-US" altLang="ko-KR" sz="1100" b="1" dirty="0" smtClean="0">
              <a:latin typeface="+mn-ea"/>
              <a:ea typeface="+mn-ea"/>
            </a:rPr>
            <a:t>: </a:t>
          </a:r>
          <a:r>
            <a:rPr lang="ko-KR" altLang="en-US" sz="1100" b="1" dirty="0" smtClean="0">
              <a:latin typeface="+mn-ea"/>
              <a:ea typeface="+mn-ea"/>
            </a:rPr>
            <a:t>객체지향모델</a:t>
          </a:r>
          <a:r>
            <a:rPr lang="en-US" altLang="ko-KR" sz="1100" b="1" dirty="0" smtClean="0">
              <a:latin typeface="+mn-ea"/>
              <a:ea typeface="+mn-ea"/>
            </a:rPr>
            <a:t>)</a:t>
          </a:r>
          <a:endParaRPr lang="ko-KR" altLang="en-US" sz="1100" b="1" dirty="0">
            <a:latin typeface="+mn-ea"/>
            <a:ea typeface="+mn-ea"/>
          </a:endParaRPr>
        </a:p>
      </dgm:t>
    </dgm:pt>
    <dgm:pt modelId="{0796D259-376F-46E0-9E52-53B6C9C28F8F}" type="parTrans" cxnId="{D5C84CF5-DC80-449E-AB03-D85DFFD373D2}">
      <dgm:prSet/>
      <dgm:spPr/>
      <dgm:t>
        <a:bodyPr/>
        <a:lstStyle/>
        <a:p>
          <a:pPr latinLnBrk="1"/>
          <a:endParaRPr lang="ko-KR" altLang="en-US" b="1"/>
        </a:p>
      </dgm:t>
    </dgm:pt>
    <dgm:pt modelId="{E7B714DC-6B9A-41BE-948F-FB9654C8782D}" type="sibTrans" cxnId="{D5C84CF5-DC80-449E-AB03-D85DFFD373D2}">
      <dgm:prSet/>
      <dgm:spPr/>
      <dgm:t>
        <a:bodyPr/>
        <a:lstStyle/>
        <a:p>
          <a:pPr latinLnBrk="1"/>
          <a:endParaRPr lang="ko-KR" altLang="en-US" b="1"/>
        </a:p>
      </dgm:t>
    </dgm:pt>
    <dgm:pt modelId="{4BCEB799-1E08-400E-9806-1751D94F8931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l" latinLnBrk="1"/>
          <a:r>
            <a:rPr lang="ko-KR" altLang="en-US" sz="900" b="1" dirty="0" smtClean="0">
              <a:latin typeface="+mn-ea"/>
              <a:ea typeface="+mn-ea"/>
            </a:rPr>
            <a:t>기능 모델링</a:t>
          </a:r>
          <a:r>
            <a:rPr lang="en-US" altLang="ko-KR" sz="900" b="1" dirty="0" smtClean="0">
              <a:latin typeface="+mn-ea"/>
              <a:ea typeface="+mn-ea"/>
            </a:rPr>
            <a:t>:</a:t>
          </a:r>
          <a:r>
            <a:rPr lang="ko-KR" altLang="en-US" sz="900" b="1" dirty="0" smtClean="0">
              <a:latin typeface="+mn-ea"/>
              <a:ea typeface="+mn-ea"/>
            </a:rPr>
            <a:t>프로세스</a:t>
          </a:r>
          <a:r>
            <a:rPr lang="en-US" altLang="ko-KR" sz="900" b="1" dirty="0" smtClean="0">
              <a:latin typeface="+mn-ea"/>
              <a:ea typeface="+mn-ea"/>
            </a:rPr>
            <a:t>, </a:t>
          </a:r>
          <a:r>
            <a:rPr lang="ko-KR" altLang="en-US" sz="900" b="1" dirty="0" err="1" smtClean="0">
              <a:latin typeface="+mn-ea"/>
              <a:ea typeface="+mn-ea"/>
            </a:rPr>
            <a:t>자료흐름도</a:t>
          </a:r>
          <a:r>
            <a:rPr lang="en-US" altLang="ko-KR" sz="900" b="1" dirty="0" smtClean="0">
              <a:latin typeface="+mn-ea"/>
              <a:ea typeface="+mn-ea"/>
            </a:rPr>
            <a:t>, </a:t>
          </a:r>
          <a:r>
            <a:rPr lang="ko-KR" altLang="en-US" sz="900" b="1" dirty="0" smtClean="0">
              <a:latin typeface="+mn-ea"/>
              <a:ea typeface="+mn-ea"/>
            </a:rPr>
            <a:t>컴파일러시스템</a:t>
          </a:r>
          <a:r>
            <a:rPr lang="en-US" altLang="ko-KR" sz="900" b="1" dirty="0" smtClean="0">
              <a:latin typeface="+mn-ea"/>
              <a:ea typeface="+mn-ea"/>
            </a:rPr>
            <a:t>, </a:t>
          </a:r>
          <a:r>
            <a:rPr lang="ko-KR" altLang="en-US" sz="900" b="1" dirty="0" smtClean="0">
              <a:latin typeface="+mn-ea"/>
              <a:ea typeface="+mn-ea"/>
            </a:rPr>
            <a:t>통신시스템</a:t>
          </a:r>
          <a:endParaRPr lang="ko-KR" altLang="en-US" sz="900" b="1" dirty="0">
            <a:latin typeface="+mn-ea"/>
            <a:ea typeface="+mn-ea"/>
          </a:endParaRPr>
        </a:p>
      </dgm:t>
    </dgm:pt>
    <dgm:pt modelId="{8AF9CBD5-B2EC-4BC0-8168-75AF7A54EBFD}" type="parTrans" cxnId="{46E21E24-22A5-4046-A349-82C735E05DF0}">
      <dgm:prSet/>
      <dgm:spPr/>
      <dgm:t>
        <a:bodyPr/>
        <a:lstStyle/>
        <a:p>
          <a:pPr latinLnBrk="1"/>
          <a:endParaRPr lang="ko-KR" altLang="en-US" b="1"/>
        </a:p>
      </dgm:t>
    </dgm:pt>
    <dgm:pt modelId="{8CDAAB8D-DA2A-4C5F-AB27-D407538D298E}" type="sibTrans" cxnId="{46E21E24-22A5-4046-A349-82C735E05DF0}">
      <dgm:prSet/>
      <dgm:spPr/>
      <dgm:t>
        <a:bodyPr/>
        <a:lstStyle/>
        <a:p>
          <a:pPr latinLnBrk="1"/>
          <a:endParaRPr lang="ko-KR" altLang="en-US" b="1"/>
        </a:p>
      </dgm:t>
    </dgm:pt>
    <dgm:pt modelId="{7220606B-9BE9-4FF4-BF55-BE1A2F5A1FFC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l" latinLnBrk="1"/>
          <a:r>
            <a:rPr lang="ko-KR" altLang="en-US" sz="900" b="1" dirty="0" smtClean="0">
              <a:latin typeface="+mn-ea"/>
              <a:ea typeface="+mn-ea"/>
            </a:rPr>
            <a:t>이해하기 쉽게</a:t>
          </a:r>
          <a:r>
            <a:rPr lang="en-US" altLang="ko-KR" sz="900" b="1" dirty="0" smtClean="0">
              <a:latin typeface="+mn-ea"/>
              <a:ea typeface="+mn-ea"/>
            </a:rPr>
            <a:t>..</a:t>
          </a:r>
          <a:endParaRPr lang="ko-KR" altLang="en-US" sz="900" b="1" dirty="0">
            <a:latin typeface="+mn-ea"/>
            <a:ea typeface="+mn-ea"/>
          </a:endParaRPr>
        </a:p>
      </dgm:t>
    </dgm:pt>
    <dgm:pt modelId="{8FFDCDFA-9C00-411B-B404-B1D94134114E}" type="parTrans" cxnId="{7B35E230-36CC-4F0B-8AAA-73F16D93147D}">
      <dgm:prSet/>
      <dgm:spPr/>
      <dgm:t>
        <a:bodyPr/>
        <a:lstStyle/>
        <a:p>
          <a:pPr latinLnBrk="1"/>
          <a:endParaRPr lang="ko-KR" altLang="en-US" b="1"/>
        </a:p>
      </dgm:t>
    </dgm:pt>
    <dgm:pt modelId="{EFAC91A2-DB87-416B-BA44-B94FC19597AA}" type="sibTrans" cxnId="{7B35E230-36CC-4F0B-8AAA-73F16D93147D}">
      <dgm:prSet/>
      <dgm:spPr/>
      <dgm:t>
        <a:bodyPr/>
        <a:lstStyle/>
        <a:p>
          <a:pPr latinLnBrk="1"/>
          <a:endParaRPr lang="ko-KR" altLang="en-US" b="1"/>
        </a:p>
      </dgm:t>
    </dgm:pt>
    <dgm:pt modelId="{D2CC95CA-F78F-4B2B-B1ED-0A5BC7029BCF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l" latinLnBrk="1"/>
          <a:r>
            <a:rPr lang="ko-KR" altLang="en-US" sz="900" b="1" dirty="0" smtClean="0">
              <a:latin typeface="+mn-ea"/>
              <a:ea typeface="+mn-ea"/>
            </a:rPr>
            <a:t>모호성이 없어야 함</a:t>
          </a:r>
          <a:endParaRPr lang="ko-KR" altLang="en-US" sz="900" b="1" dirty="0">
            <a:latin typeface="+mn-ea"/>
            <a:ea typeface="+mn-ea"/>
          </a:endParaRPr>
        </a:p>
      </dgm:t>
    </dgm:pt>
    <dgm:pt modelId="{B9C8D01C-8CC8-4368-A17D-7A651C1EC6BF}" type="parTrans" cxnId="{73622A8F-F6E4-4111-9A76-4139B09C64CC}">
      <dgm:prSet/>
      <dgm:spPr/>
      <dgm:t>
        <a:bodyPr/>
        <a:lstStyle/>
        <a:p>
          <a:pPr latinLnBrk="1"/>
          <a:endParaRPr lang="ko-KR" altLang="en-US" b="1"/>
        </a:p>
      </dgm:t>
    </dgm:pt>
    <dgm:pt modelId="{0A1BE8AF-4D5A-4752-9A20-47E051E67371}" type="sibTrans" cxnId="{73622A8F-F6E4-4111-9A76-4139B09C64CC}">
      <dgm:prSet/>
      <dgm:spPr/>
      <dgm:t>
        <a:bodyPr/>
        <a:lstStyle/>
        <a:p>
          <a:pPr latinLnBrk="1"/>
          <a:endParaRPr lang="ko-KR" altLang="en-US" b="1"/>
        </a:p>
      </dgm:t>
    </dgm:pt>
    <dgm:pt modelId="{C041DB2B-9C49-49AA-98B7-3030B6B922E0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l" latinLnBrk="1"/>
          <a:r>
            <a:rPr lang="ko-KR" altLang="en-US" sz="900" b="1" dirty="0" smtClean="0">
              <a:latin typeface="+mn-ea"/>
              <a:ea typeface="+mn-ea"/>
            </a:rPr>
            <a:t>사용자와 개발자 사이의 대화 도구</a:t>
          </a:r>
          <a:endParaRPr lang="ko-KR" altLang="en-US" sz="900" b="1" dirty="0">
            <a:latin typeface="+mn-ea"/>
            <a:ea typeface="+mn-ea"/>
          </a:endParaRPr>
        </a:p>
      </dgm:t>
    </dgm:pt>
    <dgm:pt modelId="{B9488509-CE6B-49B6-B94B-A5E07F957E7E}" type="parTrans" cxnId="{1F0F9CE5-A05F-4AA2-9769-1DC997233E09}">
      <dgm:prSet/>
      <dgm:spPr/>
      <dgm:t>
        <a:bodyPr/>
        <a:lstStyle/>
        <a:p>
          <a:pPr latinLnBrk="1"/>
          <a:endParaRPr lang="ko-KR" altLang="en-US" b="1"/>
        </a:p>
      </dgm:t>
    </dgm:pt>
    <dgm:pt modelId="{128B70A7-8701-4EB7-98D2-D2C2F3D718B4}" type="sibTrans" cxnId="{1F0F9CE5-A05F-4AA2-9769-1DC997233E09}">
      <dgm:prSet/>
      <dgm:spPr/>
      <dgm:t>
        <a:bodyPr/>
        <a:lstStyle/>
        <a:p>
          <a:pPr latinLnBrk="1"/>
          <a:endParaRPr lang="ko-KR" altLang="en-US" b="1"/>
        </a:p>
      </dgm:t>
    </dgm:pt>
    <dgm:pt modelId="{96D100BD-24D7-45B1-BA8D-E1C2C0B5D390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l" latinLnBrk="1"/>
          <a:r>
            <a:rPr lang="ko-KR" altLang="en-US" sz="900" b="1" dirty="0" smtClean="0">
              <a:latin typeface="+mn-ea"/>
              <a:ea typeface="+mn-ea"/>
            </a:rPr>
            <a:t>규약 </a:t>
          </a:r>
          <a:r>
            <a:rPr lang="en-US" altLang="ko-KR" sz="900" b="1" dirty="0" smtClean="0">
              <a:latin typeface="+mn-ea"/>
              <a:ea typeface="+mn-ea"/>
            </a:rPr>
            <a:t>: </a:t>
          </a:r>
          <a:r>
            <a:rPr lang="ko-KR" altLang="en-US" sz="900" b="1" dirty="0" smtClean="0">
              <a:latin typeface="+mn-ea"/>
              <a:ea typeface="+mn-ea"/>
            </a:rPr>
            <a:t>각 기호의 설명</a:t>
          </a:r>
          <a:endParaRPr lang="ko-KR" altLang="en-US" sz="900" b="1" dirty="0">
            <a:latin typeface="+mn-ea"/>
            <a:ea typeface="+mn-ea"/>
          </a:endParaRPr>
        </a:p>
      </dgm:t>
    </dgm:pt>
    <dgm:pt modelId="{A0C23731-E9C1-4F64-9CFA-D373B0A64B4C}" type="parTrans" cxnId="{01116E00-B8FE-4937-B5BB-2B5F2F59F516}">
      <dgm:prSet/>
      <dgm:spPr/>
      <dgm:t>
        <a:bodyPr/>
        <a:lstStyle/>
        <a:p>
          <a:pPr latinLnBrk="1"/>
          <a:endParaRPr lang="ko-KR" altLang="en-US" b="1"/>
        </a:p>
      </dgm:t>
    </dgm:pt>
    <dgm:pt modelId="{BC74B369-676A-4F9A-81E5-9E29FCA824B6}" type="sibTrans" cxnId="{01116E00-B8FE-4937-B5BB-2B5F2F59F516}">
      <dgm:prSet/>
      <dgm:spPr/>
      <dgm:t>
        <a:bodyPr/>
        <a:lstStyle/>
        <a:p>
          <a:pPr latinLnBrk="1"/>
          <a:endParaRPr lang="ko-KR" altLang="en-US" b="1"/>
        </a:p>
      </dgm:t>
    </dgm:pt>
    <dgm:pt modelId="{BD8B5771-A4DF-4521-83B0-888AFFD47FDD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l" latinLnBrk="1"/>
          <a:r>
            <a:rPr lang="ko-KR" altLang="en-US" sz="900" b="1" dirty="0" smtClean="0">
              <a:latin typeface="+mn-ea"/>
              <a:ea typeface="+mn-ea"/>
            </a:rPr>
            <a:t>상술 </a:t>
          </a:r>
          <a:r>
            <a:rPr lang="en-US" altLang="ko-KR" sz="900" b="1" dirty="0" smtClean="0">
              <a:latin typeface="+mn-ea"/>
              <a:ea typeface="+mn-ea"/>
            </a:rPr>
            <a:t>: </a:t>
          </a:r>
          <a:r>
            <a:rPr lang="ko-KR" altLang="en-US" sz="900" b="1" dirty="0" smtClean="0">
              <a:latin typeface="+mn-ea"/>
              <a:ea typeface="+mn-ea"/>
            </a:rPr>
            <a:t>도표의 구체적 정의   </a:t>
          </a:r>
          <a:endParaRPr lang="ko-KR" altLang="en-US" sz="900" b="1" dirty="0">
            <a:latin typeface="+mn-ea"/>
            <a:ea typeface="+mn-ea"/>
          </a:endParaRPr>
        </a:p>
      </dgm:t>
    </dgm:pt>
    <dgm:pt modelId="{C4B71E2E-F06A-4EBD-B813-ACEEE1D4FF3D}" type="parTrans" cxnId="{C76E4EBE-41DE-40BE-A048-D59A61EC0BC3}">
      <dgm:prSet/>
      <dgm:spPr/>
      <dgm:t>
        <a:bodyPr/>
        <a:lstStyle/>
        <a:p>
          <a:pPr latinLnBrk="1"/>
          <a:endParaRPr lang="ko-KR" altLang="en-US" b="1"/>
        </a:p>
      </dgm:t>
    </dgm:pt>
    <dgm:pt modelId="{7E3568F9-FF5D-4BB3-98C9-FECA86B73B66}" type="sibTrans" cxnId="{C76E4EBE-41DE-40BE-A048-D59A61EC0BC3}">
      <dgm:prSet/>
      <dgm:spPr/>
      <dgm:t>
        <a:bodyPr/>
        <a:lstStyle/>
        <a:p>
          <a:pPr latinLnBrk="1"/>
          <a:endParaRPr lang="ko-KR" altLang="en-US" b="1"/>
        </a:p>
      </dgm:t>
    </dgm:pt>
    <dgm:pt modelId="{38A6E65D-B835-4BF4-9CF9-737E76088A70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l" latinLnBrk="1"/>
          <a:r>
            <a:rPr lang="ko-KR" altLang="en-US" sz="900" b="1" dirty="0" smtClean="0">
              <a:latin typeface="+mn-ea"/>
              <a:ea typeface="+mn-ea"/>
            </a:rPr>
            <a:t>동적 모델링</a:t>
          </a:r>
          <a:r>
            <a:rPr lang="en-US" altLang="ko-KR" sz="900" b="1" dirty="0" smtClean="0">
              <a:latin typeface="+mn-ea"/>
              <a:ea typeface="+mn-ea"/>
            </a:rPr>
            <a:t>: </a:t>
          </a:r>
          <a:r>
            <a:rPr lang="ko-KR" altLang="en-US" sz="900" b="1" dirty="0" smtClean="0">
              <a:latin typeface="+mn-ea"/>
              <a:ea typeface="+mn-ea"/>
            </a:rPr>
            <a:t>상태와 사건</a:t>
          </a:r>
          <a:r>
            <a:rPr lang="en-US" altLang="ko-KR" sz="900" b="1" dirty="0" smtClean="0">
              <a:latin typeface="+mn-ea"/>
              <a:ea typeface="+mn-ea"/>
            </a:rPr>
            <a:t>, </a:t>
          </a:r>
          <a:r>
            <a:rPr lang="ko-KR" altLang="en-US" sz="900" b="1" dirty="0" err="1" smtClean="0">
              <a:latin typeface="+mn-ea"/>
              <a:ea typeface="+mn-ea"/>
            </a:rPr>
            <a:t>상태변화도</a:t>
          </a:r>
          <a:r>
            <a:rPr lang="en-US" altLang="ko-KR" sz="900" b="1" dirty="0" smtClean="0">
              <a:latin typeface="+mn-ea"/>
              <a:ea typeface="+mn-ea"/>
            </a:rPr>
            <a:t>, </a:t>
          </a:r>
          <a:r>
            <a:rPr lang="ko-KR" altLang="en-US" sz="900" b="1" dirty="0" err="1" smtClean="0">
              <a:latin typeface="+mn-ea"/>
              <a:ea typeface="+mn-ea"/>
            </a:rPr>
            <a:t>사건추적도</a:t>
          </a:r>
          <a:r>
            <a:rPr lang="en-US" altLang="ko-KR" sz="900" b="1" dirty="0" smtClean="0">
              <a:latin typeface="+mn-ea"/>
              <a:ea typeface="+mn-ea"/>
            </a:rPr>
            <a:t>, </a:t>
          </a:r>
          <a:r>
            <a:rPr lang="ko-KR" altLang="en-US" sz="900" b="1" dirty="0" smtClean="0">
              <a:latin typeface="+mn-ea"/>
              <a:ea typeface="+mn-ea"/>
            </a:rPr>
            <a:t>통신시스템</a:t>
          </a:r>
          <a:endParaRPr lang="ko-KR" altLang="en-US" sz="900" b="1" dirty="0">
            <a:latin typeface="+mn-ea"/>
            <a:ea typeface="+mn-ea"/>
          </a:endParaRPr>
        </a:p>
      </dgm:t>
    </dgm:pt>
    <dgm:pt modelId="{9DC1D4BC-4ECF-4854-9964-5337CABE57C0}" type="parTrans" cxnId="{4AE41670-F074-4E05-AAB3-125D87ADBF0B}">
      <dgm:prSet/>
      <dgm:spPr/>
      <dgm:t>
        <a:bodyPr/>
        <a:lstStyle/>
        <a:p>
          <a:pPr latinLnBrk="1"/>
          <a:endParaRPr lang="ko-KR" altLang="en-US" b="1"/>
        </a:p>
      </dgm:t>
    </dgm:pt>
    <dgm:pt modelId="{09C2A7F8-67B4-484B-882F-F767AF45EE02}" type="sibTrans" cxnId="{4AE41670-F074-4E05-AAB3-125D87ADBF0B}">
      <dgm:prSet/>
      <dgm:spPr/>
      <dgm:t>
        <a:bodyPr/>
        <a:lstStyle/>
        <a:p>
          <a:pPr latinLnBrk="1"/>
          <a:endParaRPr lang="ko-KR" altLang="en-US" b="1"/>
        </a:p>
      </dgm:t>
    </dgm:pt>
    <dgm:pt modelId="{B94B204F-65FD-4EC4-9BF2-4F42C92700F4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l" latinLnBrk="1"/>
          <a:r>
            <a:rPr lang="ko-KR" altLang="en-US" sz="900" b="1" dirty="0" smtClean="0">
              <a:latin typeface="+mn-ea"/>
              <a:ea typeface="+mn-ea"/>
            </a:rPr>
            <a:t>정보</a:t>
          </a:r>
          <a:r>
            <a:rPr lang="en-US" altLang="ko-KR" sz="900" b="1" dirty="0" smtClean="0">
              <a:latin typeface="+mn-ea"/>
              <a:ea typeface="+mn-ea"/>
            </a:rPr>
            <a:t>(</a:t>
          </a:r>
          <a:r>
            <a:rPr lang="ko-KR" altLang="en-US" sz="900" b="1" dirty="0" smtClean="0">
              <a:latin typeface="+mn-ea"/>
              <a:ea typeface="+mn-ea"/>
            </a:rPr>
            <a:t>객체</a:t>
          </a:r>
          <a:r>
            <a:rPr lang="en-US" altLang="ko-KR" sz="900" b="1" dirty="0" smtClean="0">
              <a:latin typeface="+mn-ea"/>
              <a:ea typeface="+mn-ea"/>
            </a:rPr>
            <a:t>) </a:t>
          </a:r>
          <a:r>
            <a:rPr lang="ko-KR" altLang="en-US" sz="900" b="1" dirty="0" smtClean="0">
              <a:latin typeface="+mn-ea"/>
              <a:ea typeface="+mn-ea"/>
            </a:rPr>
            <a:t>모델링</a:t>
          </a:r>
          <a:r>
            <a:rPr lang="en-US" altLang="ko-KR" sz="900" b="1" dirty="0" smtClean="0">
              <a:latin typeface="+mn-ea"/>
              <a:ea typeface="+mn-ea"/>
            </a:rPr>
            <a:t>:</a:t>
          </a:r>
          <a:r>
            <a:rPr lang="ko-KR" altLang="en-US" sz="900" b="1" dirty="0" smtClean="0">
              <a:latin typeface="+mn-ea"/>
              <a:ea typeface="+mn-ea"/>
            </a:rPr>
            <a:t>정적정보구조</a:t>
          </a:r>
          <a:r>
            <a:rPr lang="en-US" altLang="ko-KR" sz="900" b="1" dirty="0" smtClean="0">
              <a:latin typeface="+mn-ea"/>
              <a:ea typeface="+mn-ea"/>
            </a:rPr>
            <a:t>, </a:t>
          </a:r>
          <a:r>
            <a:rPr lang="ko-KR" altLang="en-US" sz="900" b="1" dirty="0" smtClean="0">
              <a:latin typeface="+mn-ea"/>
              <a:ea typeface="+mn-ea"/>
            </a:rPr>
            <a:t>데이터베이스 시스템</a:t>
          </a:r>
          <a:endParaRPr lang="ko-KR" altLang="en-US" sz="900" b="1" dirty="0">
            <a:latin typeface="+mn-ea"/>
            <a:ea typeface="+mn-ea"/>
          </a:endParaRPr>
        </a:p>
      </dgm:t>
    </dgm:pt>
    <dgm:pt modelId="{1166BBA0-4CA7-40ED-8CBE-CED94EB3328E}" type="parTrans" cxnId="{FF064371-82A6-419B-A7C9-8A2661908E2E}">
      <dgm:prSet/>
      <dgm:spPr/>
      <dgm:t>
        <a:bodyPr/>
        <a:lstStyle/>
        <a:p>
          <a:pPr latinLnBrk="1"/>
          <a:endParaRPr lang="ko-KR" altLang="en-US" b="1"/>
        </a:p>
      </dgm:t>
    </dgm:pt>
    <dgm:pt modelId="{EF2D27D9-D4E2-4098-9817-F45A16F29DE6}" type="sibTrans" cxnId="{FF064371-82A6-419B-A7C9-8A2661908E2E}">
      <dgm:prSet/>
      <dgm:spPr/>
      <dgm:t>
        <a:bodyPr/>
        <a:lstStyle/>
        <a:p>
          <a:pPr latinLnBrk="1"/>
          <a:endParaRPr lang="ko-KR" altLang="en-US" b="1"/>
        </a:p>
      </dgm:t>
    </dgm:pt>
    <dgm:pt modelId="{AD71D2C3-17CF-46FC-8534-984080F90125}">
      <dgm:prSet phldrT="[텍스트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algn="l" latinLnBrk="1"/>
          <a:r>
            <a:rPr lang="ko-KR" altLang="en-US" sz="1100" b="1" dirty="0" smtClean="0">
              <a:solidFill>
                <a:schemeClr val="tx1"/>
              </a:solidFill>
              <a:latin typeface="+mn-ea"/>
              <a:ea typeface="+mn-ea"/>
            </a:rPr>
            <a:t>   모델링 정의</a:t>
          </a:r>
          <a:endParaRPr lang="en-US" altLang="ko-KR" sz="1100" b="1" dirty="0" smtClean="0">
            <a:solidFill>
              <a:schemeClr val="tx1"/>
            </a:solidFill>
            <a:latin typeface="+mn-ea"/>
            <a:ea typeface="+mn-ea"/>
          </a:endParaRPr>
        </a:p>
        <a:p>
          <a:pPr algn="l" latinLnBrk="1"/>
          <a:r>
            <a:rPr lang="en-US" altLang="ko-KR" sz="900" b="1" dirty="0" smtClean="0">
              <a:solidFill>
                <a:schemeClr val="tx1"/>
              </a:solidFill>
              <a:latin typeface="+mn-ea"/>
              <a:ea typeface="+mn-ea"/>
            </a:rPr>
            <a:t>- </a:t>
          </a:r>
          <a:r>
            <a:rPr lang="ko-KR" altLang="en-US" sz="900" b="1" dirty="0" smtClean="0">
              <a:solidFill>
                <a:schemeClr val="tx1"/>
              </a:solidFill>
              <a:latin typeface="+mn-ea"/>
              <a:ea typeface="+mn-ea"/>
            </a:rPr>
            <a:t>시스템의 성능분석</a:t>
          </a:r>
          <a:endParaRPr lang="en-US" altLang="ko-KR" sz="900" b="1" dirty="0" smtClean="0">
            <a:solidFill>
              <a:schemeClr val="tx1"/>
            </a:solidFill>
            <a:latin typeface="+mn-ea"/>
            <a:ea typeface="+mn-ea"/>
          </a:endParaRPr>
        </a:p>
        <a:p>
          <a:pPr algn="l" latinLnBrk="1"/>
          <a:r>
            <a:rPr lang="en-US" altLang="ko-KR" sz="900" b="1" dirty="0" smtClean="0">
              <a:solidFill>
                <a:schemeClr val="tx1"/>
              </a:solidFill>
              <a:latin typeface="+mn-ea"/>
              <a:ea typeface="+mn-ea"/>
            </a:rPr>
            <a:t>- </a:t>
          </a:r>
          <a:r>
            <a:rPr lang="ko-KR" altLang="en-US" sz="900" b="1" dirty="0" err="1" smtClean="0">
              <a:solidFill>
                <a:schemeClr val="tx1"/>
              </a:solidFill>
              <a:latin typeface="+mn-ea"/>
              <a:ea typeface="+mn-ea"/>
            </a:rPr>
            <a:t>동작과정</a:t>
          </a:r>
          <a:endParaRPr lang="en-US" altLang="ko-KR" sz="900" b="1" dirty="0" smtClean="0">
            <a:solidFill>
              <a:schemeClr val="tx1"/>
            </a:solidFill>
            <a:latin typeface="+mn-ea"/>
            <a:ea typeface="+mn-ea"/>
          </a:endParaRPr>
        </a:p>
        <a:p>
          <a:pPr algn="l" latinLnBrk="1"/>
          <a:r>
            <a:rPr lang="en-US" altLang="ko-KR" sz="900" b="1" dirty="0" smtClean="0">
              <a:solidFill>
                <a:schemeClr val="tx1"/>
              </a:solidFill>
              <a:latin typeface="+mn-ea"/>
              <a:ea typeface="+mn-ea"/>
            </a:rPr>
            <a:t>- </a:t>
          </a:r>
          <a:r>
            <a:rPr lang="ko-KR" altLang="en-US" sz="900" b="1" dirty="0" smtClean="0">
              <a:solidFill>
                <a:schemeClr val="tx1"/>
              </a:solidFill>
              <a:latin typeface="+mn-ea"/>
              <a:ea typeface="+mn-ea"/>
            </a:rPr>
            <a:t>물리적</a:t>
          </a:r>
          <a:r>
            <a:rPr lang="en-US" altLang="ko-KR" sz="900" b="1" dirty="0" smtClean="0">
              <a:solidFill>
                <a:schemeClr val="tx1"/>
              </a:solidFill>
              <a:latin typeface="+mn-ea"/>
              <a:ea typeface="+mn-ea"/>
            </a:rPr>
            <a:t>, </a:t>
          </a:r>
          <a:r>
            <a:rPr lang="ko-KR" altLang="en-US" sz="900" b="1" dirty="0" smtClean="0">
              <a:solidFill>
                <a:schemeClr val="tx1"/>
              </a:solidFill>
              <a:latin typeface="+mn-ea"/>
              <a:ea typeface="+mn-ea"/>
            </a:rPr>
            <a:t>수학적 표현 과정</a:t>
          </a:r>
          <a:endParaRPr lang="en-US" altLang="ko-KR" sz="900" b="1" dirty="0" smtClean="0">
            <a:solidFill>
              <a:schemeClr val="tx1"/>
            </a:solidFill>
            <a:latin typeface="+mn-ea"/>
            <a:ea typeface="+mn-ea"/>
          </a:endParaRPr>
        </a:p>
        <a:p>
          <a:pPr algn="l" latinLnBrk="1"/>
          <a:r>
            <a:rPr lang="en-US" altLang="ko-KR" sz="900" b="1" dirty="0" smtClean="0">
              <a:solidFill>
                <a:schemeClr val="tx1"/>
              </a:solidFill>
              <a:latin typeface="+mn-ea"/>
              <a:ea typeface="+mn-ea"/>
            </a:rPr>
            <a:t>- </a:t>
          </a:r>
          <a:r>
            <a:rPr lang="ko-KR" altLang="en-US" sz="900" b="1" dirty="0" err="1" smtClean="0">
              <a:solidFill>
                <a:schemeClr val="tx1"/>
              </a:solidFill>
              <a:latin typeface="+mn-ea"/>
              <a:ea typeface="+mn-ea"/>
            </a:rPr>
            <a:t>실세계의</a:t>
          </a:r>
          <a:r>
            <a:rPr lang="ko-KR" altLang="en-US" sz="900" b="1" dirty="0" smtClean="0">
              <a:solidFill>
                <a:schemeClr val="tx1"/>
              </a:solidFill>
              <a:latin typeface="+mn-ea"/>
              <a:ea typeface="+mn-ea"/>
            </a:rPr>
            <a:t> 표현</a:t>
          </a:r>
          <a:endParaRPr lang="en-US" altLang="ko-KR" sz="900" b="1" dirty="0" smtClean="0">
            <a:solidFill>
              <a:schemeClr val="tx1"/>
            </a:solidFill>
            <a:latin typeface="+mn-ea"/>
            <a:ea typeface="+mn-ea"/>
          </a:endParaRPr>
        </a:p>
        <a:p>
          <a:pPr algn="l" latinLnBrk="1"/>
          <a:r>
            <a:rPr lang="en-US" altLang="ko-KR" sz="900" b="1" dirty="0" smtClean="0">
              <a:solidFill>
                <a:schemeClr val="tx1"/>
              </a:solidFill>
              <a:latin typeface="+mn-ea"/>
              <a:ea typeface="+mn-ea"/>
            </a:rPr>
            <a:t>=&gt;</a:t>
          </a:r>
          <a:r>
            <a:rPr lang="ko-KR" altLang="en-US" sz="900" b="1" dirty="0" smtClean="0">
              <a:solidFill>
                <a:schemeClr val="tx1"/>
              </a:solidFill>
              <a:latin typeface="+mn-ea"/>
              <a:ea typeface="+mn-ea"/>
            </a:rPr>
            <a:t>체계적인 요구사항 분석과 문서화에 도움</a:t>
          </a:r>
          <a:endParaRPr lang="en-US" altLang="ko-KR" sz="900" b="1" dirty="0" smtClean="0">
            <a:solidFill>
              <a:schemeClr val="tx1"/>
            </a:solidFill>
            <a:latin typeface="+mn-ea"/>
            <a:ea typeface="+mn-ea"/>
          </a:endParaRPr>
        </a:p>
        <a:p>
          <a:pPr algn="l" latinLnBrk="1"/>
          <a:endParaRPr lang="en-US" altLang="ko-KR" sz="900" b="1" dirty="0" smtClean="0">
            <a:solidFill>
              <a:schemeClr val="tx1"/>
            </a:solidFill>
            <a:latin typeface="+mn-ea"/>
            <a:ea typeface="+mn-ea"/>
          </a:endParaRPr>
        </a:p>
      </dgm:t>
    </dgm:pt>
    <dgm:pt modelId="{A7ABBAEC-080F-4A35-AB1D-9A7A56B77C26}" type="sibTrans" cxnId="{5D14F5D0-B96F-4469-9682-14CADE4363CF}">
      <dgm:prSet/>
      <dgm:spPr/>
      <dgm:t>
        <a:bodyPr/>
        <a:lstStyle/>
        <a:p>
          <a:pPr latinLnBrk="1"/>
          <a:endParaRPr lang="ko-KR" altLang="en-US" b="1"/>
        </a:p>
      </dgm:t>
    </dgm:pt>
    <dgm:pt modelId="{BE118F94-6D58-4FF1-BF38-1EA4CF0AC29C}" type="parTrans" cxnId="{5D14F5D0-B96F-4469-9682-14CADE4363CF}">
      <dgm:prSet/>
      <dgm:spPr/>
      <dgm:t>
        <a:bodyPr/>
        <a:lstStyle/>
        <a:p>
          <a:pPr latinLnBrk="1"/>
          <a:endParaRPr lang="ko-KR" altLang="en-US" b="1"/>
        </a:p>
      </dgm:t>
    </dgm:pt>
    <dgm:pt modelId="{A62742F8-58E4-429B-AA1D-4ADC867A2824}" type="pres">
      <dgm:prSet presAssocID="{EC39E4BE-F53D-49F2-9A07-A6F061489FB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FE3BF-B5B6-4CE5-A4B4-335559465968}" type="pres">
      <dgm:prSet presAssocID="{EC39E4BE-F53D-49F2-9A07-A6F061489FB6}" presName="axisShape" presStyleLbl="bgShp" presStyleIdx="0" presStyleCnt="1"/>
      <dgm:spPr/>
    </dgm:pt>
    <dgm:pt modelId="{2A11ABB5-F4F5-4151-833F-5011E93DD90A}" type="pres">
      <dgm:prSet presAssocID="{EC39E4BE-F53D-49F2-9A07-A6F061489FB6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16EA15-6012-40B3-BA80-922713967C2E}" type="pres">
      <dgm:prSet presAssocID="{EC39E4BE-F53D-49F2-9A07-A6F061489FB6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CE9CA5-7DA0-40F9-A9EA-417143350DB0}" type="pres">
      <dgm:prSet presAssocID="{EC39E4BE-F53D-49F2-9A07-A6F061489FB6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497534-2698-4AD1-90E0-A0E190284DF4}" type="pres">
      <dgm:prSet presAssocID="{EC39E4BE-F53D-49F2-9A07-A6F061489FB6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EA1E337-CE4E-4308-94D3-494A7CC30B39}" type="presOf" srcId="{B94B204F-65FD-4EC4-9BF2-4F42C92700F4}" destId="{E9CE9CA5-7DA0-40F9-A9EA-417143350DB0}" srcOrd="0" destOrd="3" presId="urn:microsoft.com/office/officeart/2005/8/layout/matrix2"/>
    <dgm:cxn modelId="{7A836F75-0485-4E16-BEEF-DADD02ECC0A1}" srcId="{670AC582-6A36-4C8A-939A-05C36E0E4366}" destId="{9C298983-27C8-44CB-A996-F79EA7E139E1}" srcOrd="0" destOrd="0" parTransId="{E0EC749D-B2C4-4CF9-94A1-D0B9B1380607}" sibTransId="{6CC243E8-4609-4D35-B5FE-180EE823B730}"/>
    <dgm:cxn modelId="{673BEE26-64D9-44B5-B836-D30D9FEBCDF2}" srcId="{863E8E55-01B4-410F-AA67-EBBB0E55D7D5}" destId="{31A8E2CA-C78B-4F76-859F-3050E87D423A}" srcOrd="0" destOrd="0" parTransId="{AB7C0A85-3E60-4BBF-9DE4-B96B6F04C002}" sibTransId="{C22F2FB5-9275-48AF-A264-717EDB2F2E5E}"/>
    <dgm:cxn modelId="{4AE41670-F074-4E05-AAB3-125D87ADBF0B}" srcId="{A21B68D5-A165-4F46-990D-A794D3B34090}" destId="{38A6E65D-B835-4BF4-9CF9-737E76088A70}" srcOrd="1" destOrd="0" parTransId="{9DC1D4BC-4ECF-4854-9964-5337CABE57C0}" sibTransId="{09C2A7F8-67B4-484B-882F-F767AF45EE02}"/>
    <dgm:cxn modelId="{C0549793-7B56-4CFA-8F45-B803629AFAC1}" type="presOf" srcId="{D2CC95CA-F78F-4B2B-B1ED-0A5BC7029BCF}" destId="{2A11ABB5-F4F5-4151-833F-5011E93DD90A}" srcOrd="0" destOrd="3" presId="urn:microsoft.com/office/officeart/2005/8/layout/matrix2"/>
    <dgm:cxn modelId="{FF064371-82A6-419B-A7C9-8A2661908E2E}" srcId="{A21B68D5-A165-4F46-990D-A794D3B34090}" destId="{B94B204F-65FD-4EC4-9BF2-4F42C92700F4}" srcOrd="2" destOrd="0" parTransId="{1166BBA0-4CA7-40ED-8CBE-CED94EB3328E}" sibTransId="{EF2D27D9-D4E2-4098-9817-F45A16F29DE6}"/>
    <dgm:cxn modelId="{678A1B78-15FC-4B41-8CBF-19AC2D6DCF6E}" type="presOf" srcId="{96D100BD-24D7-45B1-BA8D-E1C2C0B5D390}" destId="{CF16EA15-6012-40B3-BA80-922713967C2E}" srcOrd="0" destOrd="2" presId="urn:microsoft.com/office/officeart/2005/8/layout/matrix2"/>
    <dgm:cxn modelId="{1F0F9CE5-A05F-4AA2-9769-1DC997233E09}" srcId="{863E8E55-01B4-410F-AA67-EBBB0E55D7D5}" destId="{C041DB2B-9C49-49AA-98B7-3030B6B922E0}" srcOrd="3" destOrd="0" parTransId="{B9488509-CE6B-49B6-B94B-A5E07F957E7E}" sibTransId="{128B70A7-8701-4EB7-98D2-D2C2F3D718B4}"/>
    <dgm:cxn modelId="{B7568BDC-9CA8-4E2B-87D9-6E7B0CB2D780}" srcId="{EC39E4BE-F53D-49F2-9A07-A6F061489FB6}" destId="{670AC582-6A36-4C8A-939A-05C36E0E4366}" srcOrd="1" destOrd="0" parTransId="{FFBFDC1B-C462-4DEC-ADEC-F34653439E13}" sibTransId="{A2B57430-1437-4962-8C1A-E3E09EDE5BE5}"/>
    <dgm:cxn modelId="{D5C84CF5-DC80-449E-AB03-D85DFFD373D2}" srcId="{EC39E4BE-F53D-49F2-9A07-A6F061489FB6}" destId="{A21B68D5-A165-4F46-990D-A794D3B34090}" srcOrd="2" destOrd="0" parTransId="{0796D259-376F-46E0-9E52-53B6C9C28F8F}" sibTransId="{E7B714DC-6B9A-41BE-948F-FB9654C8782D}"/>
    <dgm:cxn modelId="{CB55D4FE-A879-4005-A5D4-8638733A6B5F}" type="presOf" srcId="{863E8E55-01B4-410F-AA67-EBBB0E55D7D5}" destId="{2A11ABB5-F4F5-4151-833F-5011E93DD90A}" srcOrd="0" destOrd="0" presId="urn:microsoft.com/office/officeart/2005/8/layout/matrix2"/>
    <dgm:cxn modelId="{F43EF10C-FA11-4366-B410-05E5E4D3CA20}" type="presOf" srcId="{C041DB2B-9C49-49AA-98B7-3030B6B922E0}" destId="{2A11ABB5-F4F5-4151-833F-5011E93DD90A}" srcOrd="0" destOrd="4" presId="urn:microsoft.com/office/officeart/2005/8/layout/matrix2"/>
    <dgm:cxn modelId="{7B35E230-36CC-4F0B-8AAA-73F16D93147D}" srcId="{863E8E55-01B4-410F-AA67-EBBB0E55D7D5}" destId="{7220606B-9BE9-4FF4-BF55-BE1A2F5A1FFC}" srcOrd="1" destOrd="0" parTransId="{8FFDCDFA-9C00-411B-B404-B1D94134114E}" sibTransId="{EFAC91A2-DB87-416B-BA44-B94FC19597AA}"/>
    <dgm:cxn modelId="{C76E4EBE-41DE-40BE-A048-D59A61EC0BC3}" srcId="{670AC582-6A36-4C8A-939A-05C36E0E4366}" destId="{BD8B5771-A4DF-4521-83B0-888AFFD47FDD}" srcOrd="2" destOrd="0" parTransId="{C4B71E2E-F06A-4EBD-B813-ACEEE1D4FF3D}" sibTransId="{7E3568F9-FF5D-4BB3-98C9-FECA86B73B66}"/>
    <dgm:cxn modelId="{73622A8F-F6E4-4111-9A76-4139B09C64CC}" srcId="{863E8E55-01B4-410F-AA67-EBBB0E55D7D5}" destId="{D2CC95CA-F78F-4B2B-B1ED-0A5BC7029BCF}" srcOrd="2" destOrd="0" parTransId="{B9C8D01C-8CC8-4368-A17D-7A651C1EC6BF}" sibTransId="{0A1BE8AF-4D5A-4752-9A20-47E051E67371}"/>
    <dgm:cxn modelId="{C90777D1-E767-42FD-9EFA-B984A37B016F}" type="presOf" srcId="{A21B68D5-A165-4F46-990D-A794D3B34090}" destId="{E9CE9CA5-7DA0-40F9-A9EA-417143350DB0}" srcOrd="0" destOrd="0" presId="urn:microsoft.com/office/officeart/2005/8/layout/matrix2"/>
    <dgm:cxn modelId="{20DB0F89-677A-434D-B281-DC2897B87BD0}" srcId="{EC39E4BE-F53D-49F2-9A07-A6F061489FB6}" destId="{863E8E55-01B4-410F-AA67-EBBB0E55D7D5}" srcOrd="0" destOrd="0" parTransId="{40C379F1-9818-45D6-B9E1-3AD45DDB95C6}" sibTransId="{8AC259CB-E1AC-4595-ABFB-AA9F96EC6354}"/>
    <dgm:cxn modelId="{01116E00-B8FE-4937-B5BB-2B5F2F59F516}" srcId="{670AC582-6A36-4C8A-939A-05C36E0E4366}" destId="{96D100BD-24D7-45B1-BA8D-E1C2C0B5D390}" srcOrd="1" destOrd="0" parTransId="{A0C23731-E9C1-4F64-9CFA-D373B0A64B4C}" sibTransId="{BC74B369-676A-4F9A-81E5-9E29FCA824B6}"/>
    <dgm:cxn modelId="{F954ED75-1F8B-43A0-9CD7-8313EBB64EEB}" type="presOf" srcId="{EC39E4BE-F53D-49F2-9A07-A6F061489FB6}" destId="{A62742F8-58E4-429B-AA1D-4ADC867A2824}" srcOrd="0" destOrd="0" presId="urn:microsoft.com/office/officeart/2005/8/layout/matrix2"/>
    <dgm:cxn modelId="{46E21E24-22A5-4046-A349-82C735E05DF0}" srcId="{A21B68D5-A165-4F46-990D-A794D3B34090}" destId="{4BCEB799-1E08-400E-9806-1751D94F8931}" srcOrd="0" destOrd="0" parTransId="{8AF9CBD5-B2EC-4BC0-8168-75AF7A54EBFD}" sibTransId="{8CDAAB8D-DA2A-4C5F-AB27-D407538D298E}"/>
    <dgm:cxn modelId="{C7B9F0DB-7E33-43C4-A1B1-94F54B48ECB8}" type="presOf" srcId="{4BCEB799-1E08-400E-9806-1751D94F8931}" destId="{E9CE9CA5-7DA0-40F9-A9EA-417143350DB0}" srcOrd="0" destOrd="1" presId="urn:microsoft.com/office/officeart/2005/8/layout/matrix2"/>
    <dgm:cxn modelId="{9FF58F35-96B9-4AE0-9A16-687E10E97D15}" type="presOf" srcId="{9C298983-27C8-44CB-A996-F79EA7E139E1}" destId="{CF16EA15-6012-40B3-BA80-922713967C2E}" srcOrd="0" destOrd="1" presId="urn:microsoft.com/office/officeart/2005/8/layout/matrix2"/>
    <dgm:cxn modelId="{B34E1E8A-4D60-4008-BF18-91FEF022D236}" type="presOf" srcId="{31A8E2CA-C78B-4F76-859F-3050E87D423A}" destId="{2A11ABB5-F4F5-4151-833F-5011E93DD90A}" srcOrd="0" destOrd="1" presId="urn:microsoft.com/office/officeart/2005/8/layout/matrix2"/>
    <dgm:cxn modelId="{34580C28-6B86-45C9-AAC0-ABE757E1A996}" type="presOf" srcId="{38A6E65D-B835-4BF4-9CF9-737E76088A70}" destId="{E9CE9CA5-7DA0-40F9-A9EA-417143350DB0}" srcOrd="0" destOrd="2" presId="urn:microsoft.com/office/officeart/2005/8/layout/matrix2"/>
    <dgm:cxn modelId="{CE162291-2496-4EC7-B288-F2D0FFC32C31}" type="presOf" srcId="{BD8B5771-A4DF-4521-83B0-888AFFD47FDD}" destId="{CF16EA15-6012-40B3-BA80-922713967C2E}" srcOrd="0" destOrd="3" presId="urn:microsoft.com/office/officeart/2005/8/layout/matrix2"/>
    <dgm:cxn modelId="{6D57FBF3-7775-474C-AC18-C997C37108E1}" type="presOf" srcId="{AD71D2C3-17CF-46FC-8534-984080F90125}" destId="{D8497534-2698-4AD1-90E0-A0E190284DF4}" srcOrd="0" destOrd="0" presId="urn:microsoft.com/office/officeart/2005/8/layout/matrix2"/>
    <dgm:cxn modelId="{07FC3117-691A-4C08-8226-7CA741757FE4}" type="presOf" srcId="{7220606B-9BE9-4FF4-BF55-BE1A2F5A1FFC}" destId="{2A11ABB5-F4F5-4151-833F-5011E93DD90A}" srcOrd="0" destOrd="2" presId="urn:microsoft.com/office/officeart/2005/8/layout/matrix2"/>
    <dgm:cxn modelId="{5D14F5D0-B96F-4469-9682-14CADE4363CF}" srcId="{EC39E4BE-F53D-49F2-9A07-A6F061489FB6}" destId="{AD71D2C3-17CF-46FC-8534-984080F90125}" srcOrd="3" destOrd="0" parTransId="{BE118F94-6D58-4FF1-BF38-1EA4CF0AC29C}" sibTransId="{A7ABBAEC-080F-4A35-AB1D-9A7A56B77C26}"/>
    <dgm:cxn modelId="{6E68E8C3-4AD3-48D2-8DB5-2E3003060966}" type="presOf" srcId="{670AC582-6A36-4C8A-939A-05C36E0E4366}" destId="{CF16EA15-6012-40B3-BA80-922713967C2E}" srcOrd="0" destOrd="0" presId="urn:microsoft.com/office/officeart/2005/8/layout/matrix2"/>
    <dgm:cxn modelId="{590E20D6-6CBE-4D02-BC6D-B12C92EFBF59}" type="presParOf" srcId="{A62742F8-58E4-429B-AA1D-4ADC867A2824}" destId="{930FE3BF-B5B6-4CE5-A4B4-335559465968}" srcOrd="0" destOrd="0" presId="urn:microsoft.com/office/officeart/2005/8/layout/matrix2"/>
    <dgm:cxn modelId="{04B87878-BDB4-4571-A7E0-C34D6E563E4D}" type="presParOf" srcId="{A62742F8-58E4-429B-AA1D-4ADC867A2824}" destId="{2A11ABB5-F4F5-4151-833F-5011E93DD90A}" srcOrd="1" destOrd="0" presId="urn:microsoft.com/office/officeart/2005/8/layout/matrix2"/>
    <dgm:cxn modelId="{450AEBA8-6AE1-4511-8CE2-8904C5401697}" type="presParOf" srcId="{A62742F8-58E4-429B-AA1D-4ADC867A2824}" destId="{CF16EA15-6012-40B3-BA80-922713967C2E}" srcOrd="2" destOrd="0" presId="urn:microsoft.com/office/officeart/2005/8/layout/matrix2"/>
    <dgm:cxn modelId="{996460BA-F343-4F5D-B6AD-F9BA62C98502}" type="presParOf" srcId="{A62742F8-58E4-429B-AA1D-4ADC867A2824}" destId="{E9CE9CA5-7DA0-40F9-A9EA-417143350DB0}" srcOrd="3" destOrd="0" presId="urn:microsoft.com/office/officeart/2005/8/layout/matrix2"/>
    <dgm:cxn modelId="{E0F00ABA-D6E4-4A7A-BFBA-431E40336A1E}" type="presParOf" srcId="{A62742F8-58E4-429B-AA1D-4ADC867A2824}" destId="{D8497534-2698-4AD1-90E0-A0E190284DF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09B468-A560-44F1-BFBF-79A819F4CF12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32550-403E-40EC-9AF8-62C56809FB9A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D9429-A296-4E2B-B039-1B72F75C3A1F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7751B-85C8-4DC1-81CC-B847E1FD59B7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A8892-518C-4C2A-923D-519EB5E89F5A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>
        <a:off x="3104554" y="1749888"/>
        <a:ext cx="1918890" cy="1918890"/>
      </dsp:txXfrm>
    </dsp:sp>
    <dsp:sp modelId="{734901CC-F569-4304-93D6-22F503C5FD5D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발견</a:t>
          </a:r>
          <a:endParaRPr lang="ko-KR" altLang="en-US" sz="2000" kern="1200" dirty="0"/>
        </a:p>
      </dsp:txBody>
      <dsp:txXfrm>
        <a:off x="3392388" y="2458"/>
        <a:ext cx="1343223" cy="1343223"/>
      </dsp:txXfrm>
    </dsp:sp>
    <dsp:sp modelId="{818B5AF5-4EED-422C-8F19-5B73626960D1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정제</a:t>
          </a:r>
          <a:endParaRPr lang="ko-KR" altLang="en-US" sz="2000" kern="1200" dirty="0"/>
        </a:p>
      </dsp:txBody>
      <dsp:txXfrm>
        <a:off x="5427651" y="2037721"/>
        <a:ext cx="1343223" cy="1343223"/>
      </dsp:txXfrm>
    </dsp:sp>
    <dsp:sp modelId="{2763C8EE-F5F9-4F46-B166-F90C425ECA86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모델링</a:t>
          </a:r>
          <a:endParaRPr lang="ko-KR" altLang="en-US" sz="2000" kern="1200" dirty="0"/>
        </a:p>
      </dsp:txBody>
      <dsp:txXfrm>
        <a:off x="3392388" y="4072985"/>
        <a:ext cx="1343223" cy="1343223"/>
      </dsp:txXfrm>
    </dsp:sp>
    <dsp:sp modelId="{97CF31E3-CD23-4F61-8D22-0249B104FDAC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명세화</a:t>
          </a:r>
          <a:endParaRPr lang="ko-KR" altLang="en-US" sz="2000" kern="1200" dirty="0"/>
        </a:p>
      </dsp:txBody>
      <dsp:txXfrm>
        <a:off x="1357124" y="2037721"/>
        <a:ext cx="1343223" cy="134322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0FE3BF-B5B6-4CE5-A4B4-335559465968}">
      <dsp:nvSpPr>
        <dsp:cNvPr id="0" name=""/>
        <dsp:cNvSpPr/>
      </dsp:nvSpPr>
      <dsp:spPr>
        <a:xfrm>
          <a:off x="1354666" y="0"/>
          <a:ext cx="5418667" cy="541866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1ABB5-F4F5-4151-833F-5011E93DD90A}">
      <dsp:nvSpPr>
        <dsp:cNvPr id="0" name=""/>
        <dsp:cNvSpPr/>
      </dsp:nvSpPr>
      <dsp:spPr>
        <a:xfrm>
          <a:off x="1706879" y="352213"/>
          <a:ext cx="2167466" cy="2167466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noFill/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 smtClean="0">
              <a:latin typeface="+mn-ea"/>
              <a:ea typeface="+mn-ea"/>
            </a:rPr>
            <a:t>모델의 활용</a:t>
          </a:r>
          <a:endParaRPr lang="ko-KR" altLang="en-US" sz="1100" b="1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b="1" kern="1200" dirty="0" smtClean="0">
              <a:latin typeface="+mn-ea"/>
              <a:ea typeface="+mn-ea"/>
            </a:rPr>
            <a:t>단순</a:t>
          </a:r>
          <a:endParaRPr lang="ko-KR" altLang="en-US" sz="900" b="1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b="1" kern="1200" dirty="0" smtClean="0">
              <a:latin typeface="+mn-ea"/>
              <a:ea typeface="+mn-ea"/>
            </a:rPr>
            <a:t>이해하기 쉽게</a:t>
          </a:r>
          <a:r>
            <a:rPr lang="en-US" altLang="ko-KR" sz="900" b="1" kern="1200" dirty="0" smtClean="0">
              <a:latin typeface="+mn-ea"/>
              <a:ea typeface="+mn-ea"/>
            </a:rPr>
            <a:t>..</a:t>
          </a:r>
          <a:endParaRPr lang="ko-KR" altLang="en-US" sz="900" b="1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b="1" kern="1200" dirty="0" smtClean="0">
              <a:latin typeface="+mn-ea"/>
              <a:ea typeface="+mn-ea"/>
            </a:rPr>
            <a:t>모호성이 없어야 함</a:t>
          </a:r>
          <a:endParaRPr lang="ko-KR" altLang="en-US" sz="900" b="1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b="1" kern="1200" dirty="0" smtClean="0">
              <a:latin typeface="+mn-ea"/>
              <a:ea typeface="+mn-ea"/>
            </a:rPr>
            <a:t>사용자와 개발자 사이의 대화 도구</a:t>
          </a:r>
          <a:endParaRPr lang="ko-KR" altLang="en-US" sz="900" b="1" kern="1200" dirty="0">
            <a:latin typeface="+mn-ea"/>
            <a:ea typeface="+mn-ea"/>
          </a:endParaRPr>
        </a:p>
      </dsp:txBody>
      <dsp:txXfrm>
        <a:off x="1706879" y="352213"/>
        <a:ext cx="2167466" cy="2167466"/>
      </dsp:txXfrm>
    </dsp:sp>
    <dsp:sp modelId="{CF16EA15-6012-40B3-BA80-922713967C2E}">
      <dsp:nvSpPr>
        <dsp:cNvPr id="0" name=""/>
        <dsp:cNvSpPr/>
      </dsp:nvSpPr>
      <dsp:spPr>
        <a:xfrm>
          <a:off x="4253653" y="352213"/>
          <a:ext cx="2167466" cy="2167466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noFill/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 smtClean="0">
              <a:latin typeface="+mn-ea"/>
              <a:ea typeface="+mn-ea"/>
            </a:rPr>
            <a:t>모델링의 기본요소</a:t>
          </a:r>
          <a:endParaRPr lang="ko-KR" altLang="en-US" sz="1100" b="1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b="1" kern="1200" dirty="0" smtClean="0">
              <a:latin typeface="+mn-ea"/>
              <a:ea typeface="+mn-ea"/>
            </a:rPr>
            <a:t>표현 </a:t>
          </a:r>
          <a:r>
            <a:rPr lang="en-US" altLang="ko-KR" sz="900" b="1" kern="1200" dirty="0" smtClean="0">
              <a:latin typeface="+mn-ea"/>
              <a:ea typeface="+mn-ea"/>
            </a:rPr>
            <a:t>: </a:t>
          </a:r>
          <a:r>
            <a:rPr lang="ko-KR" altLang="en-US" sz="900" b="1" kern="1200" dirty="0" smtClean="0">
              <a:latin typeface="+mn-ea"/>
              <a:ea typeface="+mn-ea"/>
            </a:rPr>
            <a:t>순서와 흐름</a:t>
          </a:r>
          <a:endParaRPr lang="ko-KR" altLang="en-US" sz="900" b="1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b="1" kern="1200" dirty="0" smtClean="0">
              <a:latin typeface="+mn-ea"/>
              <a:ea typeface="+mn-ea"/>
            </a:rPr>
            <a:t>규약 </a:t>
          </a:r>
          <a:r>
            <a:rPr lang="en-US" altLang="ko-KR" sz="900" b="1" kern="1200" dirty="0" smtClean="0">
              <a:latin typeface="+mn-ea"/>
              <a:ea typeface="+mn-ea"/>
            </a:rPr>
            <a:t>: </a:t>
          </a:r>
          <a:r>
            <a:rPr lang="ko-KR" altLang="en-US" sz="900" b="1" kern="1200" dirty="0" smtClean="0">
              <a:latin typeface="+mn-ea"/>
              <a:ea typeface="+mn-ea"/>
            </a:rPr>
            <a:t>각 기호의 설명</a:t>
          </a:r>
          <a:endParaRPr lang="ko-KR" altLang="en-US" sz="900" b="1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b="1" kern="1200" dirty="0" smtClean="0">
              <a:latin typeface="+mn-ea"/>
              <a:ea typeface="+mn-ea"/>
            </a:rPr>
            <a:t>상술 </a:t>
          </a:r>
          <a:r>
            <a:rPr lang="en-US" altLang="ko-KR" sz="900" b="1" kern="1200" dirty="0" smtClean="0">
              <a:latin typeface="+mn-ea"/>
              <a:ea typeface="+mn-ea"/>
            </a:rPr>
            <a:t>: </a:t>
          </a:r>
          <a:r>
            <a:rPr lang="ko-KR" altLang="en-US" sz="900" b="1" kern="1200" dirty="0" smtClean="0">
              <a:latin typeface="+mn-ea"/>
              <a:ea typeface="+mn-ea"/>
            </a:rPr>
            <a:t>도표의 구체적 정의   </a:t>
          </a:r>
          <a:endParaRPr lang="ko-KR" altLang="en-US" sz="900" b="1" kern="1200" dirty="0">
            <a:latin typeface="+mn-ea"/>
            <a:ea typeface="+mn-ea"/>
          </a:endParaRPr>
        </a:p>
      </dsp:txBody>
      <dsp:txXfrm>
        <a:off x="4253653" y="352213"/>
        <a:ext cx="2167466" cy="2167466"/>
      </dsp:txXfrm>
    </dsp:sp>
    <dsp:sp modelId="{E9CE9CA5-7DA0-40F9-A9EA-417143350DB0}">
      <dsp:nvSpPr>
        <dsp:cNvPr id="0" name=""/>
        <dsp:cNvSpPr/>
      </dsp:nvSpPr>
      <dsp:spPr>
        <a:xfrm>
          <a:off x="1706879" y="2898986"/>
          <a:ext cx="2167466" cy="2167466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noFill/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 smtClean="0">
              <a:latin typeface="+mn-ea"/>
              <a:ea typeface="+mn-ea"/>
            </a:rPr>
            <a:t>모델링의</a:t>
          </a:r>
          <a:r>
            <a:rPr lang="en-US" altLang="ko-KR" sz="1100" b="1" kern="1200" dirty="0" smtClean="0">
              <a:latin typeface="+mn-ea"/>
              <a:ea typeface="+mn-ea"/>
            </a:rPr>
            <a:t> </a:t>
          </a:r>
          <a:r>
            <a:rPr lang="ko-KR" altLang="en-US" sz="1100" b="1" kern="1200" dirty="0" smtClean="0">
              <a:latin typeface="+mn-ea"/>
              <a:ea typeface="+mn-ea"/>
            </a:rPr>
            <a:t>주요 관점</a:t>
          </a:r>
          <a:endParaRPr lang="en-US" altLang="ko-KR" sz="1100" b="1" kern="1200" dirty="0" smtClean="0">
            <a:latin typeface="+mn-ea"/>
            <a:ea typeface="+mn-ea"/>
          </a:endParaRPr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>
              <a:latin typeface="+mn-ea"/>
              <a:ea typeface="+mn-ea"/>
            </a:rPr>
            <a:t>(</a:t>
          </a:r>
          <a:r>
            <a:rPr lang="ko-KR" altLang="en-US" sz="1100" b="1" kern="1200" dirty="0" smtClean="0">
              <a:latin typeface="+mn-ea"/>
              <a:ea typeface="+mn-ea"/>
            </a:rPr>
            <a:t>통합 </a:t>
          </a:r>
          <a:r>
            <a:rPr lang="en-US" altLang="ko-KR" sz="1100" b="1" kern="1200" dirty="0" smtClean="0">
              <a:latin typeface="+mn-ea"/>
              <a:ea typeface="+mn-ea"/>
            </a:rPr>
            <a:t>: </a:t>
          </a:r>
          <a:r>
            <a:rPr lang="ko-KR" altLang="en-US" sz="1100" b="1" kern="1200" dirty="0" smtClean="0">
              <a:latin typeface="+mn-ea"/>
              <a:ea typeface="+mn-ea"/>
            </a:rPr>
            <a:t>객체지향모델</a:t>
          </a:r>
          <a:r>
            <a:rPr lang="en-US" altLang="ko-KR" sz="1100" b="1" kern="1200" dirty="0" smtClean="0">
              <a:latin typeface="+mn-ea"/>
              <a:ea typeface="+mn-ea"/>
            </a:rPr>
            <a:t>)</a:t>
          </a:r>
          <a:endParaRPr lang="ko-KR" altLang="en-US" sz="1100" b="1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b="1" kern="1200" dirty="0" smtClean="0">
              <a:latin typeface="+mn-ea"/>
              <a:ea typeface="+mn-ea"/>
            </a:rPr>
            <a:t>기능 모델링</a:t>
          </a:r>
          <a:r>
            <a:rPr lang="en-US" altLang="ko-KR" sz="900" b="1" kern="1200" dirty="0" smtClean="0">
              <a:latin typeface="+mn-ea"/>
              <a:ea typeface="+mn-ea"/>
            </a:rPr>
            <a:t>:</a:t>
          </a:r>
          <a:r>
            <a:rPr lang="ko-KR" altLang="en-US" sz="900" b="1" kern="1200" dirty="0" smtClean="0">
              <a:latin typeface="+mn-ea"/>
              <a:ea typeface="+mn-ea"/>
            </a:rPr>
            <a:t>프로세스</a:t>
          </a:r>
          <a:r>
            <a:rPr lang="en-US" altLang="ko-KR" sz="900" b="1" kern="1200" dirty="0" smtClean="0">
              <a:latin typeface="+mn-ea"/>
              <a:ea typeface="+mn-ea"/>
            </a:rPr>
            <a:t>, </a:t>
          </a:r>
          <a:r>
            <a:rPr lang="ko-KR" altLang="en-US" sz="900" b="1" kern="1200" dirty="0" err="1" smtClean="0">
              <a:latin typeface="+mn-ea"/>
              <a:ea typeface="+mn-ea"/>
            </a:rPr>
            <a:t>자료흐름도</a:t>
          </a:r>
          <a:r>
            <a:rPr lang="en-US" altLang="ko-KR" sz="900" b="1" kern="1200" dirty="0" smtClean="0">
              <a:latin typeface="+mn-ea"/>
              <a:ea typeface="+mn-ea"/>
            </a:rPr>
            <a:t>, </a:t>
          </a:r>
          <a:r>
            <a:rPr lang="ko-KR" altLang="en-US" sz="900" b="1" kern="1200" dirty="0" smtClean="0">
              <a:latin typeface="+mn-ea"/>
              <a:ea typeface="+mn-ea"/>
            </a:rPr>
            <a:t>컴파일러시스템</a:t>
          </a:r>
          <a:r>
            <a:rPr lang="en-US" altLang="ko-KR" sz="900" b="1" kern="1200" dirty="0" smtClean="0">
              <a:latin typeface="+mn-ea"/>
              <a:ea typeface="+mn-ea"/>
            </a:rPr>
            <a:t>, </a:t>
          </a:r>
          <a:r>
            <a:rPr lang="ko-KR" altLang="en-US" sz="900" b="1" kern="1200" dirty="0" smtClean="0">
              <a:latin typeface="+mn-ea"/>
              <a:ea typeface="+mn-ea"/>
            </a:rPr>
            <a:t>통신시스템</a:t>
          </a:r>
          <a:endParaRPr lang="ko-KR" altLang="en-US" sz="900" b="1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b="1" kern="1200" dirty="0" smtClean="0">
              <a:latin typeface="+mn-ea"/>
              <a:ea typeface="+mn-ea"/>
            </a:rPr>
            <a:t>동적 모델링</a:t>
          </a:r>
          <a:r>
            <a:rPr lang="en-US" altLang="ko-KR" sz="900" b="1" kern="1200" dirty="0" smtClean="0">
              <a:latin typeface="+mn-ea"/>
              <a:ea typeface="+mn-ea"/>
            </a:rPr>
            <a:t>: </a:t>
          </a:r>
          <a:r>
            <a:rPr lang="ko-KR" altLang="en-US" sz="900" b="1" kern="1200" dirty="0" smtClean="0">
              <a:latin typeface="+mn-ea"/>
              <a:ea typeface="+mn-ea"/>
            </a:rPr>
            <a:t>상태와 사건</a:t>
          </a:r>
          <a:r>
            <a:rPr lang="en-US" altLang="ko-KR" sz="900" b="1" kern="1200" dirty="0" smtClean="0">
              <a:latin typeface="+mn-ea"/>
              <a:ea typeface="+mn-ea"/>
            </a:rPr>
            <a:t>, </a:t>
          </a:r>
          <a:r>
            <a:rPr lang="ko-KR" altLang="en-US" sz="900" b="1" kern="1200" dirty="0" err="1" smtClean="0">
              <a:latin typeface="+mn-ea"/>
              <a:ea typeface="+mn-ea"/>
            </a:rPr>
            <a:t>상태변화도</a:t>
          </a:r>
          <a:r>
            <a:rPr lang="en-US" altLang="ko-KR" sz="900" b="1" kern="1200" dirty="0" smtClean="0">
              <a:latin typeface="+mn-ea"/>
              <a:ea typeface="+mn-ea"/>
            </a:rPr>
            <a:t>, </a:t>
          </a:r>
          <a:r>
            <a:rPr lang="ko-KR" altLang="en-US" sz="900" b="1" kern="1200" dirty="0" err="1" smtClean="0">
              <a:latin typeface="+mn-ea"/>
              <a:ea typeface="+mn-ea"/>
            </a:rPr>
            <a:t>사건추적도</a:t>
          </a:r>
          <a:r>
            <a:rPr lang="en-US" altLang="ko-KR" sz="900" b="1" kern="1200" dirty="0" smtClean="0">
              <a:latin typeface="+mn-ea"/>
              <a:ea typeface="+mn-ea"/>
            </a:rPr>
            <a:t>, </a:t>
          </a:r>
          <a:r>
            <a:rPr lang="ko-KR" altLang="en-US" sz="900" b="1" kern="1200" dirty="0" smtClean="0">
              <a:latin typeface="+mn-ea"/>
              <a:ea typeface="+mn-ea"/>
            </a:rPr>
            <a:t>통신시스템</a:t>
          </a:r>
          <a:endParaRPr lang="ko-KR" altLang="en-US" sz="900" b="1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b="1" kern="1200" dirty="0" smtClean="0">
              <a:latin typeface="+mn-ea"/>
              <a:ea typeface="+mn-ea"/>
            </a:rPr>
            <a:t>정보</a:t>
          </a:r>
          <a:r>
            <a:rPr lang="en-US" altLang="ko-KR" sz="900" b="1" kern="1200" dirty="0" smtClean="0">
              <a:latin typeface="+mn-ea"/>
              <a:ea typeface="+mn-ea"/>
            </a:rPr>
            <a:t>(</a:t>
          </a:r>
          <a:r>
            <a:rPr lang="ko-KR" altLang="en-US" sz="900" b="1" kern="1200" dirty="0" smtClean="0">
              <a:latin typeface="+mn-ea"/>
              <a:ea typeface="+mn-ea"/>
            </a:rPr>
            <a:t>객체</a:t>
          </a:r>
          <a:r>
            <a:rPr lang="en-US" altLang="ko-KR" sz="900" b="1" kern="1200" dirty="0" smtClean="0">
              <a:latin typeface="+mn-ea"/>
              <a:ea typeface="+mn-ea"/>
            </a:rPr>
            <a:t>) </a:t>
          </a:r>
          <a:r>
            <a:rPr lang="ko-KR" altLang="en-US" sz="900" b="1" kern="1200" dirty="0" smtClean="0">
              <a:latin typeface="+mn-ea"/>
              <a:ea typeface="+mn-ea"/>
            </a:rPr>
            <a:t>모델링</a:t>
          </a:r>
          <a:r>
            <a:rPr lang="en-US" altLang="ko-KR" sz="900" b="1" kern="1200" dirty="0" smtClean="0">
              <a:latin typeface="+mn-ea"/>
              <a:ea typeface="+mn-ea"/>
            </a:rPr>
            <a:t>:</a:t>
          </a:r>
          <a:r>
            <a:rPr lang="ko-KR" altLang="en-US" sz="900" b="1" kern="1200" dirty="0" smtClean="0">
              <a:latin typeface="+mn-ea"/>
              <a:ea typeface="+mn-ea"/>
            </a:rPr>
            <a:t>정적정보구조</a:t>
          </a:r>
          <a:r>
            <a:rPr lang="en-US" altLang="ko-KR" sz="900" b="1" kern="1200" dirty="0" smtClean="0">
              <a:latin typeface="+mn-ea"/>
              <a:ea typeface="+mn-ea"/>
            </a:rPr>
            <a:t>, </a:t>
          </a:r>
          <a:r>
            <a:rPr lang="ko-KR" altLang="en-US" sz="900" b="1" kern="1200" dirty="0" smtClean="0">
              <a:latin typeface="+mn-ea"/>
              <a:ea typeface="+mn-ea"/>
            </a:rPr>
            <a:t>데이터베이스 시스템</a:t>
          </a:r>
          <a:endParaRPr lang="ko-KR" altLang="en-US" sz="900" b="1" kern="1200" dirty="0">
            <a:latin typeface="+mn-ea"/>
            <a:ea typeface="+mn-ea"/>
          </a:endParaRPr>
        </a:p>
      </dsp:txBody>
      <dsp:txXfrm>
        <a:off x="1706879" y="2898986"/>
        <a:ext cx="2167466" cy="2167466"/>
      </dsp:txXfrm>
    </dsp:sp>
    <dsp:sp modelId="{D8497534-2698-4AD1-90E0-A0E190284DF4}">
      <dsp:nvSpPr>
        <dsp:cNvPr id="0" name=""/>
        <dsp:cNvSpPr/>
      </dsp:nvSpPr>
      <dsp:spPr>
        <a:xfrm>
          <a:off x="4253653" y="2898986"/>
          <a:ext cx="2167466" cy="2167466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 smtClean="0">
              <a:solidFill>
                <a:schemeClr val="tx1"/>
              </a:solidFill>
              <a:latin typeface="+mn-ea"/>
              <a:ea typeface="+mn-ea"/>
            </a:rPr>
            <a:t>   모델링 정의</a:t>
          </a:r>
          <a:endParaRPr lang="en-US" altLang="ko-KR" sz="1100" b="1" kern="1200" dirty="0" smtClean="0">
            <a:solidFill>
              <a:schemeClr val="tx1"/>
            </a:solidFill>
            <a:latin typeface="+mn-ea"/>
            <a:ea typeface="+mn-ea"/>
          </a:endParaRPr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>
              <a:solidFill>
                <a:schemeClr val="tx1"/>
              </a:solidFill>
              <a:latin typeface="+mn-ea"/>
              <a:ea typeface="+mn-ea"/>
            </a:rPr>
            <a:t>- </a:t>
          </a:r>
          <a:r>
            <a:rPr lang="ko-KR" altLang="en-US" sz="900" b="1" kern="1200" dirty="0" smtClean="0">
              <a:solidFill>
                <a:schemeClr val="tx1"/>
              </a:solidFill>
              <a:latin typeface="+mn-ea"/>
              <a:ea typeface="+mn-ea"/>
            </a:rPr>
            <a:t>시스템의 성능분석</a:t>
          </a:r>
          <a:endParaRPr lang="en-US" altLang="ko-KR" sz="900" b="1" kern="1200" dirty="0" smtClean="0">
            <a:solidFill>
              <a:schemeClr val="tx1"/>
            </a:solidFill>
            <a:latin typeface="+mn-ea"/>
            <a:ea typeface="+mn-ea"/>
          </a:endParaRPr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>
              <a:solidFill>
                <a:schemeClr val="tx1"/>
              </a:solidFill>
              <a:latin typeface="+mn-ea"/>
              <a:ea typeface="+mn-ea"/>
            </a:rPr>
            <a:t>- </a:t>
          </a:r>
          <a:r>
            <a:rPr lang="ko-KR" altLang="en-US" sz="900" b="1" kern="1200" dirty="0" err="1" smtClean="0">
              <a:solidFill>
                <a:schemeClr val="tx1"/>
              </a:solidFill>
              <a:latin typeface="+mn-ea"/>
              <a:ea typeface="+mn-ea"/>
            </a:rPr>
            <a:t>동작과정</a:t>
          </a:r>
          <a:endParaRPr lang="en-US" altLang="ko-KR" sz="900" b="1" kern="1200" dirty="0" smtClean="0">
            <a:solidFill>
              <a:schemeClr val="tx1"/>
            </a:solidFill>
            <a:latin typeface="+mn-ea"/>
            <a:ea typeface="+mn-ea"/>
          </a:endParaRPr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>
              <a:solidFill>
                <a:schemeClr val="tx1"/>
              </a:solidFill>
              <a:latin typeface="+mn-ea"/>
              <a:ea typeface="+mn-ea"/>
            </a:rPr>
            <a:t>- </a:t>
          </a:r>
          <a:r>
            <a:rPr lang="ko-KR" altLang="en-US" sz="900" b="1" kern="1200" dirty="0" smtClean="0">
              <a:solidFill>
                <a:schemeClr val="tx1"/>
              </a:solidFill>
              <a:latin typeface="+mn-ea"/>
              <a:ea typeface="+mn-ea"/>
            </a:rPr>
            <a:t>물리적</a:t>
          </a:r>
          <a:r>
            <a:rPr lang="en-US" altLang="ko-KR" sz="900" b="1" kern="1200" dirty="0" smtClean="0">
              <a:solidFill>
                <a:schemeClr val="tx1"/>
              </a:solidFill>
              <a:latin typeface="+mn-ea"/>
              <a:ea typeface="+mn-ea"/>
            </a:rPr>
            <a:t>, </a:t>
          </a:r>
          <a:r>
            <a:rPr lang="ko-KR" altLang="en-US" sz="900" b="1" kern="1200" dirty="0" smtClean="0">
              <a:solidFill>
                <a:schemeClr val="tx1"/>
              </a:solidFill>
              <a:latin typeface="+mn-ea"/>
              <a:ea typeface="+mn-ea"/>
            </a:rPr>
            <a:t>수학적 표현 과정</a:t>
          </a:r>
          <a:endParaRPr lang="en-US" altLang="ko-KR" sz="900" b="1" kern="1200" dirty="0" smtClean="0">
            <a:solidFill>
              <a:schemeClr val="tx1"/>
            </a:solidFill>
            <a:latin typeface="+mn-ea"/>
            <a:ea typeface="+mn-ea"/>
          </a:endParaRPr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>
              <a:solidFill>
                <a:schemeClr val="tx1"/>
              </a:solidFill>
              <a:latin typeface="+mn-ea"/>
              <a:ea typeface="+mn-ea"/>
            </a:rPr>
            <a:t>- </a:t>
          </a:r>
          <a:r>
            <a:rPr lang="ko-KR" altLang="en-US" sz="900" b="1" kern="1200" dirty="0" err="1" smtClean="0">
              <a:solidFill>
                <a:schemeClr val="tx1"/>
              </a:solidFill>
              <a:latin typeface="+mn-ea"/>
              <a:ea typeface="+mn-ea"/>
            </a:rPr>
            <a:t>실세계의</a:t>
          </a:r>
          <a:r>
            <a:rPr lang="ko-KR" altLang="en-US" sz="900" b="1" kern="1200" dirty="0" smtClean="0">
              <a:solidFill>
                <a:schemeClr val="tx1"/>
              </a:solidFill>
              <a:latin typeface="+mn-ea"/>
              <a:ea typeface="+mn-ea"/>
            </a:rPr>
            <a:t> 표현</a:t>
          </a:r>
          <a:endParaRPr lang="en-US" altLang="ko-KR" sz="900" b="1" kern="1200" dirty="0" smtClean="0">
            <a:solidFill>
              <a:schemeClr val="tx1"/>
            </a:solidFill>
            <a:latin typeface="+mn-ea"/>
            <a:ea typeface="+mn-ea"/>
          </a:endParaRPr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>
              <a:solidFill>
                <a:schemeClr val="tx1"/>
              </a:solidFill>
              <a:latin typeface="+mn-ea"/>
              <a:ea typeface="+mn-ea"/>
            </a:rPr>
            <a:t>=&gt;</a:t>
          </a:r>
          <a:r>
            <a:rPr lang="ko-KR" altLang="en-US" sz="900" b="1" kern="1200" dirty="0" smtClean="0">
              <a:solidFill>
                <a:schemeClr val="tx1"/>
              </a:solidFill>
              <a:latin typeface="+mn-ea"/>
              <a:ea typeface="+mn-ea"/>
            </a:rPr>
            <a:t>체계적인 요구사항 분석과 문서화에 도움</a:t>
          </a:r>
          <a:endParaRPr lang="en-US" altLang="ko-KR" sz="900" b="1" kern="1200" dirty="0" smtClean="0">
            <a:solidFill>
              <a:schemeClr val="tx1"/>
            </a:solidFill>
            <a:latin typeface="+mn-ea"/>
            <a:ea typeface="+mn-ea"/>
          </a:endParaRPr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900" b="1" kern="1200" dirty="0" smtClean="0">
            <a:solidFill>
              <a:schemeClr val="tx1"/>
            </a:solidFill>
            <a:latin typeface="+mn-ea"/>
            <a:ea typeface="+mn-ea"/>
          </a:endParaRPr>
        </a:p>
      </dsp:txBody>
      <dsp:txXfrm>
        <a:off x="4253653" y="2898986"/>
        <a:ext cx="2167466" cy="2167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44AED-EF4F-4E27-8FA8-281D27F0AF25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F252-67C3-497F-BB7D-63EC360AE2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결과물의 성공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실패를 알기 위해 비교할 수 있는 문서가 필요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요구사항명세서가 필요함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요구사항</a:t>
            </a:r>
            <a:r>
              <a:rPr lang="ko-KR" altLang="en-US" baseline="0" dirty="0" smtClean="0"/>
              <a:t> 분석 과정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시스템 분석가의 필요성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발견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정보수집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정제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분석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모델링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분석하면서 의사소통의 문제가 발생됨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정확한 목표를 설정 하거나 도식화를 통해 해결할 수 있다</a:t>
            </a:r>
            <a:r>
              <a:rPr lang="en-US" altLang="ko-KR" baseline="0" dirty="0" smtClean="0"/>
              <a:t>.</a:t>
            </a:r>
          </a:p>
          <a:p>
            <a:pPr>
              <a:buFontTx/>
              <a:buChar char="-"/>
            </a:pPr>
            <a:endParaRPr lang="en-US" altLang="ko-KR" baseline="0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분석하면서 발생되는 문제들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의사소통 문제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 변화문제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분석도구 미비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문서화 어려움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정치적 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 할당 문제가 발생한다</a:t>
            </a:r>
            <a:r>
              <a:rPr lang="en-US" altLang="ko-KR" dirty="0" smtClean="0"/>
              <a:t>. &gt;</a:t>
            </a:r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baseline="0" dirty="0" smtClean="0"/>
              <a:t>요구사항 분석 단계에서는 요구사항 명세서가 꼭 나와야 한다</a:t>
            </a:r>
            <a:r>
              <a:rPr lang="en-US" altLang="ko-KR" baseline="0" dirty="0" smtClean="0"/>
              <a:t>. </a:t>
            </a:r>
          </a:p>
          <a:p>
            <a:pPr>
              <a:buFontTx/>
              <a:buChar char="-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F252-67C3-497F-BB7D-63EC360AE28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모델링 하려면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상술 이 있어야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설계가 잘 되려면 분석과정이 잘 되야 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개발이 우선이 </a:t>
            </a:r>
            <a:r>
              <a:rPr lang="ko-KR" altLang="en-US" dirty="0" err="1" smtClean="0"/>
              <a:t>되는게</a:t>
            </a:r>
            <a:r>
              <a:rPr lang="ko-KR" altLang="en-US" dirty="0" smtClean="0"/>
              <a:t> 아니라 분석과정이 우선이 되야 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애자일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필요 도구들을 조금씩 가져와 쓰는 방식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으로 개발은 쉽게 할 수 있다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F252-67C3-497F-BB7D-63EC360AE28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64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5636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86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6107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3709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368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1335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28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41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4382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81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9595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4749" y="549613"/>
            <a:ext cx="7271834" cy="578871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 dirty="0" smtClean="0"/>
              <a:t>요구사항</a:t>
            </a:r>
            <a:endParaRPr lang="ko-KR" altLang="en-US" sz="19900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="" xmlns:p14="http://schemas.microsoft.com/office/powerpoint/2010/main" val="389799194"/>
              </p:ext>
            </p:extLst>
          </p:nvPr>
        </p:nvGraphicFramePr>
        <p:xfrm>
          <a:off x="2106648" y="5423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직사각형 5"/>
          <p:cNvSpPr/>
          <p:nvPr/>
        </p:nvSpPr>
        <p:spPr>
          <a:xfrm>
            <a:off x="5345672" y="2704121"/>
            <a:ext cx="1654635" cy="3333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협상과 타협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5345672" y="2317834"/>
            <a:ext cx="1654635" cy="3333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공동의 구체적 목표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5345672" y="3090408"/>
            <a:ext cx="1654635" cy="3333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실패와 실수의 최소화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5345672" y="3476696"/>
            <a:ext cx="1654635" cy="3333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융합 기술의 필요성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1787994" y="1352885"/>
            <a:ext cx="2202874" cy="2270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atin typeface="+mn-ea"/>
              </a:rPr>
              <a:t>시스템 분석가의 필요성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87993" y="1630758"/>
            <a:ext cx="3849643" cy="57731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+mn-ea"/>
              </a:rPr>
              <a:t>- </a:t>
            </a:r>
            <a:r>
              <a:rPr lang="ko-KR" altLang="en-US" sz="1100" b="1" dirty="0" smtClean="0">
                <a:latin typeface="+mn-ea"/>
              </a:rPr>
              <a:t>사용자의 요구사항과 전문가의 전문지식을 뽑아내야 함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- </a:t>
            </a:r>
            <a:r>
              <a:rPr lang="ko-KR" altLang="en-US" sz="1100" b="1" dirty="0" smtClean="0">
                <a:latin typeface="+mn-ea"/>
              </a:rPr>
              <a:t>설계와 구현 단계의 기본 틀 제공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34145" y="3907268"/>
            <a:ext cx="3737250" cy="555461"/>
          </a:xfrm>
          <a:prstGeom prst="rect">
            <a:avLst/>
          </a:prstGeom>
          <a:solidFill>
            <a:srgbClr val="B88C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/>
              <a:t>- </a:t>
            </a:r>
            <a:r>
              <a:rPr lang="ko-KR" altLang="en-US" sz="1100" b="1" dirty="0" smtClean="0"/>
              <a:t>고객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분석가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개발자</a:t>
            </a:r>
            <a:r>
              <a:rPr lang="en-US" altLang="ko-KR" sz="1100" b="1" dirty="0" smtClean="0"/>
              <a:t>, </a:t>
            </a:r>
            <a:r>
              <a:rPr lang="ko-KR" altLang="en-US" sz="1100" b="1" dirty="0" err="1" smtClean="0"/>
              <a:t>시험자</a:t>
            </a:r>
            <a:r>
              <a:rPr lang="ko-KR" altLang="en-US" sz="1100" b="1" dirty="0" smtClean="0"/>
              <a:t> 모두에게 필수 문서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- </a:t>
            </a:r>
            <a:r>
              <a:rPr lang="ko-KR" altLang="en-US" sz="1100" b="1" dirty="0" smtClean="0"/>
              <a:t>공식 기술 </a:t>
            </a:r>
            <a:r>
              <a:rPr lang="ko-KR" altLang="en-US" sz="1100" b="1" dirty="0" err="1" smtClean="0"/>
              <a:t>검토회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서명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5345672" y="3862984"/>
            <a:ext cx="1654635" cy="3333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많은 시간과 노력 투자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7174584" y="3972585"/>
            <a:ext cx="2883136" cy="225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분석의 문제점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7174585" y="4243282"/>
            <a:ext cx="2883136" cy="21541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의사 소통의 </a:t>
            </a:r>
            <a:r>
              <a:rPr lang="ko-KR" altLang="en-US" sz="1100" b="1" dirty="0" smtClean="0">
                <a:latin typeface="+mn-ea"/>
              </a:rPr>
              <a:t>문제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  : </a:t>
            </a:r>
            <a:r>
              <a:rPr lang="ko-KR" altLang="en-US" sz="1100" b="1" dirty="0" smtClean="0">
                <a:latin typeface="+mn-ea"/>
              </a:rPr>
              <a:t>명확한 목표와 요구 내용의 도식화</a:t>
            </a:r>
            <a:endParaRPr lang="ko-KR" altLang="en-US" sz="1100" b="1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요구사항의 계속적 </a:t>
            </a:r>
            <a:r>
              <a:rPr lang="ko-KR" altLang="en-US" sz="1100" b="1" dirty="0" smtClean="0">
                <a:latin typeface="+mn-ea"/>
              </a:rPr>
              <a:t>변화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  : </a:t>
            </a:r>
            <a:r>
              <a:rPr lang="ko-KR" altLang="en-US" sz="1100" b="1" dirty="0" smtClean="0">
                <a:latin typeface="+mn-ea"/>
              </a:rPr>
              <a:t>요구사항의 동결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err="1" smtClean="0">
                <a:latin typeface="+mn-ea"/>
              </a:rPr>
              <a:t>기준선문서</a:t>
            </a:r>
            <a:endParaRPr lang="ko-KR" altLang="en-US" sz="1100" b="1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latin typeface="+mn-ea"/>
              </a:rPr>
              <a:t>분석도구의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미비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  : </a:t>
            </a:r>
            <a:r>
              <a:rPr lang="ko-KR" altLang="en-US" sz="1100" b="1" dirty="0" smtClean="0">
                <a:latin typeface="+mn-ea"/>
              </a:rPr>
              <a:t>도구를 활용한 시뮬레이션</a:t>
            </a:r>
            <a:endParaRPr lang="ko-KR" altLang="en-US" sz="1100" b="1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문서화의 </a:t>
            </a:r>
            <a:r>
              <a:rPr lang="ko-KR" altLang="en-US" sz="1100" b="1" dirty="0" smtClean="0">
                <a:latin typeface="+mn-ea"/>
              </a:rPr>
              <a:t>어려움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  : </a:t>
            </a:r>
            <a:r>
              <a:rPr lang="ko-KR" altLang="en-US" sz="1100" b="1" dirty="0" smtClean="0">
                <a:latin typeface="+mn-ea"/>
              </a:rPr>
              <a:t>분할 및 세분화</a:t>
            </a:r>
            <a:endParaRPr lang="ko-KR" altLang="en-US" sz="1100" b="1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정치적인 </a:t>
            </a:r>
            <a:r>
              <a:rPr lang="ko-KR" altLang="en-US" sz="1100" b="1" dirty="0" smtClean="0">
                <a:latin typeface="+mn-ea"/>
              </a:rPr>
              <a:t>문제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  : </a:t>
            </a:r>
            <a:r>
              <a:rPr lang="ko-KR" altLang="en-US" sz="1100" b="1" dirty="0" smtClean="0">
                <a:latin typeface="+mn-ea"/>
              </a:rPr>
              <a:t>방법론의 도입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정치 영향 최소화</a:t>
            </a:r>
            <a:endParaRPr lang="ko-KR" altLang="en-US" sz="1100" b="1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일 할당 </a:t>
            </a:r>
            <a:r>
              <a:rPr lang="ko-KR" altLang="en-US" sz="1100" b="1" dirty="0" smtClean="0">
                <a:latin typeface="+mn-ea"/>
              </a:rPr>
              <a:t>문제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  : </a:t>
            </a:r>
            <a:r>
              <a:rPr lang="ko-KR" altLang="en-US" sz="1100" b="1" dirty="0" err="1" smtClean="0">
                <a:latin typeface="+mn-ea"/>
              </a:rPr>
              <a:t>여러명의</a:t>
            </a:r>
            <a:r>
              <a:rPr lang="ko-KR" altLang="en-US" sz="1100" b="1" dirty="0" smtClean="0">
                <a:latin typeface="+mn-ea"/>
              </a:rPr>
              <a:t> 분석가 필요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00307" y="1774358"/>
            <a:ext cx="2899453" cy="3239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atin typeface="+mn-ea"/>
              </a:rPr>
              <a:t>정보수집 </a:t>
            </a:r>
            <a:r>
              <a:rPr lang="en-US" altLang="ko-KR" sz="1100" b="1" dirty="0" smtClean="0">
                <a:latin typeface="+mn-ea"/>
              </a:rPr>
              <a:t>: </a:t>
            </a:r>
            <a:r>
              <a:rPr lang="ko-KR" altLang="en-US" sz="1100" b="1" dirty="0" smtClean="0">
                <a:latin typeface="+mn-ea"/>
              </a:rPr>
              <a:t>인터뷰와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설문지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34145" y="3603773"/>
            <a:ext cx="3737250" cy="248702"/>
          </a:xfrm>
          <a:prstGeom prst="rect">
            <a:avLst/>
          </a:prstGeom>
          <a:solidFill>
            <a:srgbClr val="B88C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요구사항 명세서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기본틀</a:t>
            </a:r>
            <a:endParaRPr lang="ko-KR" altLang="en-US" sz="1200" b="1" dirty="0"/>
          </a:p>
        </p:txBody>
      </p:sp>
      <p:sp>
        <p:nvSpPr>
          <p:cNvPr id="2" name="직사각형 1"/>
          <p:cNvSpPr/>
          <p:nvPr/>
        </p:nvSpPr>
        <p:spPr>
          <a:xfrm>
            <a:off x="1" y="0"/>
            <a:ext cx="2464748" cy="9144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요구사항분석과정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727252" y="81561"/>
            <a:ext cx="2464748" cy="9144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목표를 확립하는 과정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" y="5940215"/>
            <a:ext cx="2464748" cy="9144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요구사항명세서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736583" y="5934727"/>
            <a:ext cx="2464748" cy="9144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 우선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535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679511" y="363895"/>
            <a:ext cx="8938726" cy="6176864"/>
          </a:xfrm>
          <a:prstGeom prst="roundRect">
            <a:avLst/>
          </a:prstGeom>
          <a:solidFill>
            <a:schemeClr val="accent6">
              <a:alpha val="1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0" dirty="0" smtClean="0"/>
              <a:t>소프트웨어</a:t>
            </a:r>
            <a:endParaRPr lang="en-US" altLang="ko-KR" sz="11500" dirty="0" smtClean="0"/>
          </a:p>
          <a:p>
            <a:pPr algn="ctr"/>
            <a:r>
              <a:rPr lang="ko-KR" altLang="en-US" sz="11500" dirty="0" smtClean="0"/>
              <a:t>시  스  템</a:t>
            </a:r>
            <a:endParaRPr lang="ko-KR" altLang="en-US" sz="11500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="" xmlns:p14="http://schemas.microsoft.com/office/powerpoint/2010/main" val="2106970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타원 4"/>
          <p:cNvSpPr/>
          <p:nvPr/>
        </p:nvSpPr>
        <p:spPr>
          <a:xfrm>
            <a:off x="5454167" y="2752531"/>
            <a:ext cx="1263874" cy="122746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n-ea"/>
              </a:rPr>
              <a:t>모델링</a:t>
            </a:r>
            <a:endParaRPr lang="en-US" altLang="ko-KR" sz="1600" b="1" dirty="0" smtClean="0">
              <a:latin typeface="+mn-ea"/>
            </a:endParaRPr>
          </a:p>
          <a:p>
            <a:pPr algn="ctr"/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추상화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810190" y="115224"/>
            <a:ext cx="2683588" cy="5241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시스템의 골격 제공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098124" y="3166937"/>
            <a:ext cx="2683588" cy="5241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요구사항 명세서의 핵심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0496" y="3166937"/>
            <a:ext cx="2683588" cy="5241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관심에 집중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10190" y="6218651"/>
            <a:ext cx="2683588" cy="5241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57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369</Words>
  <Application>Microsoft Office PowerPoint</Application>
  <PresentationFormat>사용자 지정</PresentationFormat>
  <Paragraphs>78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안원영</cp:lastModifiedBy>
  <cp:revision>55</cp:revision>
  <dcterms:created xsi:type="dcterms:W3CDTF">2020-04-14T07:40:00Z</dcterms:created>
  <dcterms:modified xsi:type="dcterms:W3CDTF">2020-05-22T07:52:52Z</dcterms:modified>
</cp:coreProperties>
</file>