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023" autoAdjust="0"/>
  </p:normalViewPr>
  <p:slideViewPr>
    <p:cSldViewPr snapToGrid="0">
      <p:cViewPr varScale="1">
        <p:scale>
          <a:sx n="64" d="100"/>
          <a:sy n="64" d="100"/>
        </p:scale>
        <p:origin x="-1452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0C584-697E-4DE3-A2E8-FA9C1287C339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91D3EF70-97D9-4D95-9B1D-3B52E7D8F44D}">
      <dgm:prSet phldrT="[텍스트]" custT="1"/>
      <dgm:spPr/>
      <dgm:t>
        <a:bodyPr/>
        <a:lstStyle/>
        <a:p>
          <a:pPr latinLnBrk="1"/>
          <a:r>
            <a:rPr lang="ko-KR" altLang="en-US" sz="2400" b="1" dirty="0" smtClean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rPr>
            <a:t>소프트웨어 시스템</a:t>
          </a:r>
          <a:endParaRPr lang="ko-KR" altLang="en-US" sz="2400" b="1" dirty="0">
            <a:solidFill>
              <a:schemeClr val="tx1"/>
            </a:solidFill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07896B0E-2FB2-4EEE-864F-A089BD1820BB}" type="parTrans" cxnId="{2D7E05D4-19F8-477D-97B2-48D38CDBB465}">
      <dgm:prSet/>
      <dgm:spPr/>
      <dgm:t>
        <a:bodyPr/>
        <a:lstStyle/>
        <a:p>
          <a:pPr latinLnBrk="1"/>
          <a:endParaRPr lang="ko-KR" altLang="en-US" sz="1400"/>
        </a:p>
      </dgm:t>
    </dgm:pt>
    <dgm:pt modelId="{56C39CFF-2042-4119-AC73-98B6B8768650}" type="sibTrans" cxnId="{2D7E05D4-19F8-477D-97B2-48D38CDBB465}">
      <dgm:prSet/>
      <dgm:spPr/>
      <dgm:t>
        <a:bodyPr/>
        <a:lstStyle/>
        <a:p>
          <a:pPr latinLnBrk="1"/>
          <a:endParaRPr lang="ko-KR" altLang="en-US" sz="1400"/>
        </a:p>
      </dgm:t>
    </dgm:pt>
    <dgm:pt modelId="{66749F11-A543-461A-961F-AA9EEA6E277A}">
      <dgm:prSet phldrT="[텍스트]" custT="1"/>
      <dgm:spPr/>
      <dgm:t>
        <a:bodyPr/>
        <a:lstStyle/>
        <a:p>
          <a:pPr latinLnBrk="1"/>
          <a:r>
            <a:rPr lang="ko-KR" altLang="en-US" sz="28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동적 관점</a:t>
          </a:r>
          <a:endParaRPr lang="en-US" altLang="ko-KR" sz="2800" dirty="0" smtClean="0">
            <a:latin typeface="HY목각파임B" panose="02030600000101010101" pitchFamily="18" charset="-127"/>
            <a:ea typeface="HY목각파임B" panose="02030600000101010101" pitchFamily="18" charset="-127"/>
          </a:endParaRPr>
        </a:p>
        <a:p>
          <a:pPr latinLnBrk="1"/>
          <a:r>
            <a:rPr lang="en-US" altLang="ko-KR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(</a:t>
          </a:r>
          <a:r>
            <a:rPr lang="ko-KR" altLang="en-US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동적 모델링</a:t>
          </a:r>
          <a:r>
            <a:rPr lang="en-US" altLang="ko-KR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)</a:t>
          </a:r>
          <a:endParaRPr lang="ko-KR" altLang="en-US" sz="2400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C17F4E97-19A0-43E8-B473-D5C75F1F9496}" type="parTrans" cxnId="{55A228D9-1E20-421B-99B7-4ECAEDED7AE4}">
      <dgm:prSet/>
      <dgm:spPr/>
      <dgm:t>
        <a:bodyPr/>
        <a:lstStyle/>
        <a:p>
          <a:pPr latinLnBrk="1"/>
          <a:endParaRPr lang="ko-KR" altLang="en-US" sz="1400"/>
        </a:p>
      </dgm:t>
    </dgm:pt>
    <dgm:pt modelId="{F953CBAF-548A-4BA4-8C64-4A719A45650E}" type="sibTrans" cxnId="{55A228D9-1E20-421B-99B7-4ECAEDED7AE4}">
      <dgm:prSet/>
      <dgm:spPr/>
      <dgm:t>
        <a:bodyPr/>
        <a:lstStyle/>
        <a:p>
          <a:pPr latinLnBrk="1"/>
          <a:endParaRPr lang="ko-KR" altLang="en-US" sz="1400"/>
        </a:p>
      </dgm:t>
    </dgm:pt>
    <dgm:pt modelId="{0862C0B6-95DF-4B37-B933-C00D3303C350}">
      <dgm:prSet phldrT="[텍스트]" custT="1"/>
      <dgm:spPr/>
      <dgm:t>
        <a:bodyPr/>
        <a:lstStyle/>
        <a:p>
          <a:pPr latinLnBrk="1"/>
          <a:r>
            <a:rPr lang="ko-KR" altLang="en-US" sz="28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정보 관점</a:t>
          </a:r>
          <a:endParaRPr lang="en-US" altLang="ko-KR" sz="2800" dirty="0" smtClean="0">
            <a:latin typeface="HY목각파임B" panose="02030600000101010101" pitchFamily="18" charset="-127"/>
            <a:ea typeface="HY목각파임B" panose="02030600000101010101" pitchFamily="18" charset="-127"/>
          </a:endParaRPr>
        </a:p>
        <a:p>
          <a:pPr latinLnBrk="1"/>
          <a:r>
            <a:rPr lang="en-US" altLang="ko-KR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(</a:t>
          </a:r>
          <a:r>
            <a:rPr lang="ko-KR" altLang="en-US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정보 모델링</a:t>
          </a:r>
          <a:r>
            <a:rPr lang="en-US" altLang="ko-KR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)</a:t>
          </a:r>
          <a:endParaRPr lang="ko-KR" altLang="en-US" sz="2400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F3E5AD35-041C-47C5-9AA8-46C1D6760772}" type="parTrans" cxnId="{6D239FC1-A02B-4296-849B-7F09D9F12BCB}">
      <dgm:prSet/>
      <dgm:spPr/>
      <dgm:t>
        <a:bodyPr/>
        <a:lstStyle/>
        <a:p>
          <a:pPr latinLnBrk="1"/>
          <a:endParaRPr lang="ko-KR" altLang="en-US" sz="1400"/>
        </a:p>
      </dgm:t>
    </dgm:pt>
    <dgm:pt modelId="{AA22001E-231B-40AD-80CF-0E1E9661754B}" type="sibTrans" cxnId="{6D239FC1-A02B-4296-849B-7F09D9F12BCB}">
      <dgm:prSet/>
      <dgm:spPr/>
      <dgm:t>
        <a:bodyPr/>
        <a:lstStyle/>
        <a:p>
          <a:pPr latinLnBrk="1"/>
          <a:endParaRPr lang="ko-KR" altLang="en-US" sz="1400"/>
        </a:p>
      </dgm:t>
    </dgm:pt>
    <dgm:pt modelId="{2A50F271-6D24-4B02-A65D-EC6125E6D2AC}">
      <dgm:prSet phldrT="[텍스트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28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기능 관점</a:t>
          </a:r>
          <a:endParaRPr lang="en-US" altLang="ko-KR" sz="2800" dirty="0" smtClean="0">
            <a:latin typeface="HY목각파임B" panose="02030600000101010101" pitchFamily="18" charset="-127"/>
            <a:ea typeface="HY목각파임B" panose="02030600000101010101" pitchFamily="18" charset="-127"/>
          </a:endParaRPr>
        </a:p>
        <a:p>
          <a:pPr latinLnBrk="1"/>
          <a:r>
            <a:rPr lang="en-US" altLang="ko-KR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(</a:t>
          </a:r>
          <a:r>
            <a:rPr lang="ko-KR" altLang="en-US" sz="2400" dirty="0" err="1" smtClean="0">
              <a:latin typeface="HY목각파임B" panose="02030600000101010101" pitchFamily="18" charset="-127"/>
              <a:ea typeface="HY목각파임B" panose="02030600000101010101" pitchFamily="18" charset="-127"/>
            </a:rPr>
            <a:t>기능모델링</a:t>
          </a:r>
          <a:r>
            <a:rPr lang="en-US" altLang="ko-KR" sz="24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)</a:t>
          </a:r>
          <a:endParaRPr lang="ko-KR" altLang="en-US" sz="2400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0B41D2D8-71B3-4881-A910-332A6DB71DB6}" type="parTrans" cxnId="{3BC18C07-6B8E-4C4F-8B85-50D2CC192DA1}">
      <dgm:prSet/>
      <dgm:spPr/>
      <dgm:t>
        <a:bodyPr/>
        <a:lstStyle/>
        <a:p>
          <a:pPr latinLnBrk="1"/>
          <a:endParaRPr lang="ko-KR" altLang="en-US" sz="1400"/>
        </a:p>
      </dgm:t>
    </dgm:pt>
    <dgm:pt modelId="{53F5BF9F-C569-4815-922F-FF02A71FA1E7}" type="sibTrans" cxnId="{3BC18C07-6B8E-4C4F-8B85-50D2CC192DA1}">
      <dgm:prSet/>
      <dgm:spPr/>
      <dgm:t>
        <a:bodyPr/>
        <a:lstStyle/>
        <a:p>
          <a:pPr latinLnBrk="1"/>
          <a:endParaRPr lang="ko-KR" altLang="en-US" sz="1400"/>
        </a:p>
      </dgm:t>
    </dgm:pt>
    <dgm:pt modelId="{DDA2928F-AEA8-44AD-92CC-120AD07DA713}" type="pres">
      <dgm:prSet presAssocID="{C2A0C584-697E-4DE3-A2E8-FA9C1287C33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610D26-F054-4C32-9EC8-3FC7BD3F7C32}" type="pres">
      <dgm:prSet presAssocID="{91D3EF70-97D9-4D95-9B1D-3B52E7D8F44D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F9A5010-5AE1-447F-A515-02FB03867A31}" type="pres">
      <dgm:prSet presAssocID="{C17F4E97-19A0-43E8-B473-D5C75F1F9496}" presName="parTrans" presStyleLbl="bg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5F07274-23C5-4CBC-986A-A1077F1C4726}" type="pres">
      <dgm:prSet presAssocID="{66749F11-A543-461A-961F-AA9EEA6E277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419839-38E4-4D92-A648-12E9EA1C11A4}" type="pres">
      <dgm:prSet presAssocID="{F3E5AD35-041C-47C5-9AA8-46C1D6760772}" presName="parTrans" presStyleLbl="bg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9089F6A-FD2C-44C1-A826-F0B98E225F78}" type="pres">
      <dgm:prSet presAssocID="{0862C0B6-95DF-4B37-B933-C00D3303C35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AF4BAD-830C-4969-8066-06BD3D22F5B4}" type="pres">
      <dgm:prSet presAssocID="{0B41D2D8-71B3-4881-A910-332A6DB71DB6}" presName="parTrans" presStyleLbl="bg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28F6020-FAE2-4633-8CF9-C9305902FD10}" type="pres">
      <dgm:prSet presAssocID="{2A50F271-6D24-4B02-A65D-EC6125E6D2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D7E05D4-19F8-477D-97B2-48D38CDBB465}" srcId="{C2A0C584-697E-4DE3-A2E8-FA9C1287C339}" destId="{91D3EF70-97D9-4D95-9B1D-3B52E7D8F44D}" srcOrd="0" destOrd="0" parTransId="{07896B0E-2FB2-4EEE-864F-A089BD1820BB}" sibTransId="{56C39CFF-2042-4119-AC73-98B6B8768650}"/>
    <dgm:cxn modelId="{01B08036-0227-47C5-AAA4-B73709661B76}" type="presOf" srcId="{F3E5AD35-041C-47C5-9AA8-46C1D6760772}" destId="{FC419839-38E4-4D92-A648-12E9EA1C11A4}" srcOrd="0" destOrd="0" presId="urn:microsoft.com/office/officeart/2005/8/layout/radial4"/>
    <dgm:cxn modelId="{980BCEDA-823A-4958-AC1E-5F8F67AC666B}" type="presOf" srcId="{91D3EF70-97D9-4D95-9B1D-3B52E7D8F44D}" destId="{7A610D26-F054-4C32-9EC8-3FC7BD3F7C32}" srcOrd="0" destOrd="0" presId="urn:microsoft.com/office/officeart/2005/8/layout/radial4"/>
    <dgm:cxn modelId="{A47B0612-A86D-4255-A728-02F4C5D5AD9D}" type="presOf" srcId="{2A50F271-6D24-4B02-A65D-EC6125E6D2AC}" destId="{728F6020-FAE2-4633-8CF9-C9305902FD10}" srcOrd="0" destOrd="0" presId="urn:microsoft.com/office/officeart/2005/8/layout/radial4"/>
    <dgm:cxn modelId="{7B0001F7-5C63-4E1E-A8F7-B1F28D7AF3EE}" type="presOf" srcId="{0862C0B6-95DF-4B37-B933-C00D3303C350}" destId="{29089F6A-FD2C-44C1-A826-F0B98E225F78}" srcOrd="0" destOrd="0" presId="urn:microsoft.com/office/officeart/2005/8/layout/radial4"/>
    <dgm:cxn modelId="{3BC18C07-6B8E-4C4F-8B85-50D2CC192DA1}" srcId="{91D3EF70-97D9-4D95-9B1D-3B52E7D8F44D}" destId="{2A50F271-6D24-4B02-A65D-EC6125E6D2AC}" srcOrd="2" destOrd="0" parTransId="{0B41D2D8-71B3-4881-A910-332A6DB71DB6}" sibTransId="{53F5BF9F-C569-4815-922F-FF02A71FA1E7}"/>
    <dgm:cxn modelId="{B3C06980-D8C9-4A38-BC01-9641C8A2AFE5}" type="presOf" srcId="{66749F11-A543-461A-961F-AA9EEA6E277A}" destId="{15F07274-23C5-4CBC-986A-A1077F1C4726}" srcOrd="0" destOrd="0" presId="urn:microsoft.com/office/officeart/2005/8/layout/radial4"/>
    <dgm:cxn modelId="{6C619F19-CE00-42F0-B83F-1808967357A6}" type="presOf" srcId="{0B41D2D8-71B3-4881-A910-332A6DB71DB6}" destId="{7BAF4BAD-830C-4969-8066-06BD3D22F5B4}" srcOrd="0" destOrd="0" presId="urn:microsoft.com/office/officeart/2005/8/layout/radial4"/>
    <dgm:cxn modelId="{6D239FC1-A02B-4296-849B-7F09D9F12BCB}" srcId="{91D3EF70-97D9-4D95-9B1D-3B52E7D8F44D}" destId="{0862C0B6-95DF-4B37-B933-C00D3303C350}" srcOrd="1" destOrd="0" parTransId="{F3E5AD35-041C-47C5-9AA8-46C1D6760772}" sibTransId="{AA22001E-231B-40AD-80CF-0E1E9661754B}"/>
    <dgm:cxn modelId="{77CCEB6A-32DE-4E65-9AA4-9DB29870F60F}" type="presOf" srcId="{C17F4E97-19A0-43E8-B473-D5C75F1F9496}" destId="{FF9A5010-5AE1-447F-A515-02FB03867A31}" srcOrd="0" destOrd="0" presId="urn:microsoft.com/office/officeart/2005/8/layout/radial4"/>
    <dgm:cxn modelId="{55A228D9-1E20-421B-99B7-4ECAEDED7AE4}" srcId="{91D3EF70-97D9-4D95-9B1D-3B52E7D8F44D}" destId="{66749F11-A543-461A-961F-AA9EEA6E277A}" srcOrd="0" destOrd="0" parTransId="{C17F4E97-19A0-43E8-B473-D5C75F1F9496}" sibTransId="{F953CBAF-548A-4BA4-8C64-4A719A45650E}"/>
    <dgm:cxn modelId="{D2710707-3D36-4A62-AAAF-B5459DD524FB}" type="presOf" srcId="{C2A0C584-697E-4DE3-A2E8-FA9C1287C339}" destId="{DDA2928F-AEA8-44AD-92CC-120AD07DA713}" srcOrd="0" destOrd="0" presId="urn:microsoft.com/office/officeart/2005/8/layout/radial4"/>
    <dgm:cxn modelId="{74CAC8F9-7B76-4D89-8271-CD36D0BCB2FC}" type="presParOf" srcId="{DDA2928F-AEA8-44AD-92CC-120AD07DA713}" destId="{7A610D26-F054-4C32-9EC8-3FC7BD3F7C32}" srcOrd="0" destOrd="0" presId="urn:microsoft.com/office/officeart/2005/8/layout/radial4"/>
    <dgm:cxn modelId="{8AFB21E3-A673-4DC1-A390-B126E80EA9C1}" type="presParOf" srcId="{DDA2928F-AEA8-44AD-92CC-120AD07DA713}" destId="{FF9A5010-5AE1-447F-A515-02FB03867A31}" srcOrd="1" destOrd="0" presId="urn:microsoft.com/office/officeart/2005/8/layout/radial4"/>
    <dgm:cxn modelId="{21464F3D-2CF0-4A55-B42A-D77208B783F2}" type="presParOf" srcId="{DDA2928F-AEA8-44AD-92CC-120AD07DA713}" destId="{15F07274-23C5-4CBC-986A-A1077F1C4726}" srcOrd="2" destOrd="0" presId="urn:microsoft.com/office/officeart/2005/8/layout/radial4"/>
    <dgm:cxn modelId="{44B3084F-A047-4749-80F3-1A93A4B2794F}" type="presParOf" srcId="{DDA2928F-AEA8-44AD-92CC-120AD07DA713}" destId="{FC419839-38E4-4D92-A648-12E9EA1C11A4}" srcOrd="3" destOrd="0" presId="urn:microsoft.com/office/officeart/2005/8/layout/radial4"/>
    <dgm:cxn modelId="{D33C8BA4-EFDD-4720-851D-7CF3D946FAF0}" type="presParOf" srcId="{DDA2928F-AEA8-44AD-92CC-120AD07DA713}" destId="{29089F6A-FD2C-44C1-A826-F0B98E225F78}" srcOrd="4" destOrd="0" presId="urn:microsoft.com/office/officeart/2005/8/layout/radial4"/>
    <dgm:cxn modelId="{2A7F82C7-E6D1-41BB-8166-BAA658CFB1A2}" type="presParOf" srcId="{DDA2928F-AEA8-44AD-92CC-120AD07DA713}" destId="{7BAF4BAD-830C-4969-8066-06BD3D22F5B4}" srcOrd="5" destOrd="0" presId="urn:microsoft.com/office/officeart/2005/8/layout/radial4"/>
    <dgm:cxn modelId="{4940D32A-BE49-4D45-B5BF-7E9B6B1D6128}" type="presParOf" srcId="{DDA2928F-AEA8-44AD-92CC-120AD07DA713}" destId="{728F6020-FAE2-4633-8CF9-C9305902FD10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A9144C-AD99-4B2D-9567-6ACA463C3795}" type="doc">
      <dgm:prSet loTypeId="urn:microsoft.com/office/officeart/2005/8/layout/cycle4#1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pPr latinLnBrk="1"/>
          <a:endParaRPr lang="ko-KR" altLang="en-US"/>
        </a:p>
      </dgm:t>
    </dgm:pt>
    <dgm:pt modelId="{FD9BF7A7-71BE-433D-96AB-3336D93A858C}">
      <dgm:prSet phldrT="[텍스트]"/>
      <dgm:spPr/>
      <dgm:t>
        <a:bodyPr/>
        <a:lstStyle/>
        <a:p>
          <a:pPr latinLnBrk="1"/>
          <a:r>
            <a:rPr lang="ko-KR" altLang="en-US" dirty="0" smtClean="0"/>
            <a:t>구조적 </a:t>
          </a:r>
          <a:endParaRPr lang="en-US" altLang="ko-KR" dirty="0" smtClean="0"/>
        </a:p>
        <a:p>
          <a:pPr latinLnBrk="1"/>
          <a:r>
            <a:rPr lang="ko-KR" altLang="en-US" dirty="0" smtClean="0"/>
            <a:t>분석기법</a:t>
          </a:r>
          <a:endParaRPr lang="ko-KR" altLang="en-US" dirty="0"/>
        </a:p>
      </dgm:t>
    </dgm:pt>
    <dgm:pt modelId="{823051D7-CA49-45AB-9771-45EBA7CE3E3F}" type="parTrans" cxnId="{6DCED4AC-A2EE-44B3-93DF-5CD82064DF42}">
      <dgm:prSet/>
      <dgm:spPr/>
      <dgm:t>
        <a:bodyPr/>
        <a:lstStyle/>
        <a:p>
          <a:pPr latinLnBrk="1"/>
          <a:endParaRPr lang="ko-KR" altLang="en-US"/>
        </a:p>
      </dgm:t>
    </dgm:pt>
    <dgm:pt modelId="{D01ECE28-73C5-46AF-86A6-74724CAF1D9F}" type="sibTrans" cxnId="{6DCED4AC-A2EE-44B3-93DF-5CD82064DF42}">
      <dgm:prSet/>
      <dgm:spPr/>
      <dgm:t>
        <a:bodyPr/>
        <a:lstStyle/>
        <a:p>
          <a:pPr latinLnBrk="1"/>
          <a:endParaRPr lang="ko-KR" altLang="en-US"/>
        </a:p>
      </dgm:t>
    </dgm:pt>
    <dgm:pt modelId="{C32FB85A-5523-47BB-84F3-0C208445D047}">
      <dgm:prSet phldrT="[텍스트]" custT="1"/>
      <dgm:spPr>
        <a:solidFill>
          <a:schemeClr val="bg1">
            <a:alpha val="90000"/>
          </a:schemeClr>
        </a:solidFill>
      </dgm:spPr>
      <dgm:t>
        <a:bodyPr/>
        <a:lstStyle/>
        <a:p>
          <a:pPr latinLnBrk="1"/>
          <a:r>
            <a:rPr lang="ko-KR" altLang="en-US" sz="900" dirty="0" smtClean="0">
              <a:latin typeface="+mn-ea"/>
              <a:ea typeface="+mn-ea"/>
            </a:rPr>
            <a:t>구조적 프로그래밍 기반</a:t>
          </a:r>
          <a:endParaRPr lang="ko-KR" altLang="en-US" sz="900" dirty="0">
            <a:latin typeface="+mn-ea"/>
            <a:ea typeface="+mn-ea"/>
          </a:endParaRPr>
        </a:p>
      </dgm:t>
    </dgm:pt>
    <dgm:pt modelId="{E8E80A2F-35B1-4B2B-A967-FC19DC09DBC2}" type="parTrans" cxnId="{BB735031-3D26-4F2B-AD2E-B00A0C3E44F5}">
      <dgm:prSet/>
      <dgm:spPr/>
      <dgm:t>
        <a:bodyPr/>
        <a:lstStyle/>
        <a:p>
          <a:pPr latinLnBrk="1"/>
          <a:endParaRPr lang="ko-KR" altLang="en-US"/>
        </a:p>
      </dgm:t>
    </dgm:pt>
    <dgm:pt modelId="{2B2883A8-B96D-4364-A178-788735A3B307}" type="sibTrans" cxnId="{BB735031-3D26-4F2B-AD2E-B00A0C3E44F5}">
      <dgm:prSet/>
      <dgm:spPr/>
      <dgm:t>
        <a:bodyPr/>
        <a:lstStyle/>
        <a:p>
          <a:pPr latinLnBrk="1"/>
          <a:endParaRPr lang="ko-KR" altLang="en-US"/>
        </a:p>
      </dgm:t>
    </dgm:pt>
    <dgm:pt modelId="{252066D1-099B-4636-A943-A05B1DF5D9ED}">
      <dgm:prSet phldrT="[텍스트]"/>
      <dgm:spPr/>
      <dgm:t>
        <a:bodyPr/>
        <a:lstStyle/>
        <a:p>
          <a:pPr latinLnBrk="1"/>
          <a:r>
            <a:rPr lang="ko-KR" altLang="en-US" dirty="0" smtClean="0"/>
            <a:t>분석의 </a:t>
          </a:r>
          <a:endParaRPr lang="en-US" altLang="ko-KR" dirty="0" smtClean="0"/>
        </a:p>
        <a:p>
          <a:pPr latinLnBrk="1"/>
          <a:r>
            <a:rPr lang="ko-KR" altLang="en-US" dirty="0" err="1" smtClean="0"/>
            <a:t>레벨화</a:t>
          </a:r>
          <a:endParaRPr lang="ko-KR" altLang="en-US" dirty="0"/>
        </a:p>
      </dgm:t>
    </dgm:pt>
    <dgm:pt modelId="{0045C30B-FADB-48BA-BFF5-E29890134EF4}" type="parTrans" cxnId="{303D7D9A-F518-4447-94BF-20E9D43CC13A}">
      <dgm:prSet/>
      <dgm:spPr/>
      <dgm:t>
        <a:bodyPr/>
        <a:lstStyle/>
        <a:p>
          <a:pPr latinLnBrk="1"/>
          <a:endParaRPr lang="ko-KR" altLang="en-US"/>
        </a:p>
      </dgm:t>
    </dgm:pt>
    <dgm:pt modelId="{E4B34C48-E438-4125-97B4-8AFE99A703D5}" type="sibTrans" cxnId="{303D7D9A-F518-4447-94BF-20E9D43CC13A}">
      <dgm:prSet/>
      <dgm:spPr/>
      <dgm:t>
        <a:bodyPr/>
        <a:lstStyle/>
        <a:p>
          <a:pPr latinLnBrk="1"/>
          <a:endParaRPr lang="ko-KR" altLang="en-US"/>
        </a:p>
      </dgm:t>
    </dgm:pt>
    <dgm:pt modelId="{F2D65916-C367-4DD8-93DF-0CFF5A5D3D40}">
      <dgm:prSet phldrT="[텍스트]" custT="1"/>
      <dgm:spPr/>
      <dgm:t>
        <a:bodyPr/>
        <a:lstStyle/>
        <a:p>
          <a:pPr latinLnBrk="1"/>
          <a:r>
            <a:rPr lang="ko-KR" altLang="en-US" sz="900" dirty="0" smtClean="0">
              <a:latin typeface="+mn-ea"/>
              <a:ea typeface="+mn-ea"/>
            </a:rPr>
            <a:t>종속 관계의 표시 </a:t>
          </a:r>
          <a:r>
            <a:rPr lang="en-US" altLang="ko-KR" sz="900" dirty="0" smtClean="0">
              <a:latin typeface="+mn-ea"/>
              <a:ea typeface="+mn-ea"/>
            </a:rPr>
            <a:t>: </a:t>
          </a:r>
          <a:r>
            <a:rPr lang="ko-KR" altLang="en-US" sz="900" dirty="0" smtClean="0">
              <a:latin typeface="+mn-ea"/>
              <a:ea typeface="+mn-ea"/>
            </a:rPr>
            <a:t>계층화 또는 </a:t>
          </a:r>
          <a:r>
            <a:rPr lang="ko-KR" altLang="en-US" sz="900" dirty="0" err="1" smtClean="0">
              <a:latin typeface="+mn-ea"/>
              <a:ea typeface="+mn-ea"/>
            </a:rPr>
            <a:t>레벨화</a:t>
          </a:r>
          <a:endParaRPr lang="ko-KR" altLang="en-US" sz="900" dirty="0">
            <a:latin typeface="+mn-ea"/>
            <a:ea typeface="+mn-ea"/>
          </a:endParaRPr>
        </a:p>
      </dgm:t>
    </dgm:pt>
    <dgm:pt modelId="{0F7E5166-8C38-463A-B5D5-2D5D5994225D}" type="parTrans" cxnId="{A2B356E1-61BF-4595-91E7-372FD4335910}">
      <dgm:prSet/>
      <dgm:spPr/>
      <dgm:t>
        <a:bodyPr/>
        <a:lstStyle/>
        <a:p>
          <a:pPr latinLnBrk="1"/>
          <a:endParaRPr lang="ko-KR" altLang="en-US"/>
        </a:p>
      </dgm:t>
    </dgm:pt>
    <dgm:pt modelId="{C419E121-DBCD-4093-B472-BEF9198E5CE9}" type="sibTrans" cxnId="{A2B356E1-61BF-4595-91E7-372FD4335910}">
      <dgm:prSet/>
      <dgm:spPr/>
      <dgm:t>
        <a:bodyPr/>
        <a:lstStyle/>
        <a:p>
          <a:pPr latinLnBrk="1"/>
          <a:endParaRPr lang="ko-KR" altLang="en-US"/>
        </a:p>
      </dgm:t>
    </dgm:pt>
    <dgm:pt modelId="{A428173F-E47F-4B19-B19D-41AFE20C43BA}">
      <dgm:prSet phldrT="[텍스트]"/>
      <dgm:spPr/>
      <dgm:t>
        <a:bodyPr/>
        <a:lstStyle/>
        <a:p>
          <a:pPr latinLnBrk="1"/>
          <a:r>
            <a:rPr lang="ko-KR" altLang="en-US" dirty="0" smtClean="0"/>
            <a:t>배경도</a:t>
          </a:r>
          <a:endParaRPr lang="en-US" altLang="ko-KR" dirty="0" smtClean="0"/>
        </a:p>
        <a:p>
          <a:pPr latinLnBrk="1"/>
          <a:r>
            <a:rPr lang="en-US" altLang="ko-KR" dirty="0" smtClean="0"/>
            <a:t>(</a:t>
          </a:r>
          <a:r>
            <a:rPr lang="ko-KR" altLang="en-US" dirty="0" smtClean="0"/>
            <a:t>블랙박스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0545CAED-D54A-432B-B3E2-E52FF2995E64}" type="parTrans" cxnId="{39B45680-800B-4266-B38F-CB4DA56B409C}">
      <dgm:prSet/>
      <dgm:spPr/>
      <dgm:t>
        <a:bodyPr/>
        <a:lstStyle/>
        <a:p>
          <a:pPr latinLnBrk="1"/>
          <a:endParaRPr lang="ko-KR" altLang="en-US"/>
        </a:p>
      </dgm:t>
    </dgm:pt>
    <dgm:pt modelId="{E9F26168-683F-48A4-B448-C7C447F6E1D8}" type="sibTrans" cxnId="{39B45680-800B-4266-B38F-CB4DA56B409C}">
      <dgm:prSet/>
      <dgm:spPr/>
      <dgm:t>
        <a:bodyPr/>
        <a:lstStyle/>
        <a:p>
          <a:pPr latinLnBrk="1"/>
          <a:endParaRPr lang="ko-KR" altLang="en-US"/>
        </a:p>
      </dgm:t>
    </dgm:pt>
    <dgm:pt modelId="{59994CDB-98E6-4D5D-8E49-EC0B43BBB447}">
      <dgm:prSet phldrT="[텍스트]" custT="1"/>
      <dgm:spPr/>
      <dgm:t>
        <a:bodyPr/>
        <a:lstStyle/>
        <a:p>
          <a:pPr latinLnBrk="1"/>
          <a:r>
            <a:rPr lang="ko-KR" altLang="en-US" sz="900" dirty="0" smtClean="0">
              <a:latin typeface="+mn-ea"/>
              <a:ea typeface="+mn-ea"/>
            </a:rPr>
            <a:t>시스템 영역</a:t>
          </a:r>
          <a:endParaRPr lang="ko-KR" altLang="en-US" sz="900" dirty="0">
            <a:latin typeface="+mn-ea"/>
            <a:ea typeface="+mn-ea"/>
          </a:endParaRPr>
        </a:p>
      </dgm:t>
    </dgm:pt>
    <dgm:pt modelId="{453A392C-E592-4296-B601-99F193D0DBDD}" type="parTrans" cxnId="{E9FE993A-F099-4819-9D48-58DA5F00849E}">
      <dgm:prSet/>
      <dgm:spPr/>
      <dgm:t>
        <a:bodyPr/>
        <a:lstStyle/>
        <a:p>
          <a:pPr latinLnBrk="1"/>
          <a:endParaRPr lang="ko-KR" altLang="en-US"/>
        </a:p>
      </dgm:t>
    </dgm:pt>
    <dgm:pt modelId="{949163A4-B3D0-4BE5-956A-30E1EF0506D0}" type="sibTrans" cxnId="{E9FE993A-F099-4819-9D48-58DA5F00849E}">
      <dgm:prSet/>
      <dgm:spPr/>
      <dgm:t>
        <a:bodyPr/>
        <a:lstStyle/>
        <a:p>
          <a:pPr latinLnBrk="1"/>
          <a:endParaRPr lang="ko-KR" altLang="en-US"/>
        </a:p>
      </dgm:t>
    </dgm:pt>
    <dgm:pt modelId="{975DA113-4B71-48BD-A75A-CCA25EB504FE}">
      <dgm:prSet phldrT="[텍스트]"/>
      <dgm:spPr/>
      <dgm:t>
        <a:bodyPr/>
        <a:lstStyle/>
        <a:p>
          <a:pPr latinLnBrk="1"/>
          <a:r>
            <a:rPr lang="ko-KR" altLang="en-US" dirty="0" smtClean="0"/>
            <a:t>문제</a:t>
          </a:r>
          <a:endParaRPr lang="en-US" altLang="ko-KR" dirty="0" smtClean="0"/>
        </a:p>
        <a:p>
          <a:pPr latinLnBrk="1"/>
          <a:r>
            <a:rPr lang="ko-KR" altLang="en-US" dirty="0" smtClean="0"/>
            <a:t>설명서</a:t>
          </a:r>
          <a:endParaRPr lang="ko-KR" altLang="en-US" dirty="0"/>
        </a:p>
      </dgm:t>
    </dgm:pt>
    <dgm:pt modelId="{21FE5763-199A-4271-A044-D0DC0378077F}" type="parTrans" cxnId="{5D0DBC54-E6D7-41C7-B6FC-2B8E1EAE9A0D}">
      <dgm:prSet/>
      <dgm:spPr/>
      <dgm:t>
        <a:bodyPr/>
        <a:lstStyle/>
        <a:p>
          <a:pPr latinLnBrk="1"/>
          <a:endParaRPr lang="ko-KR" altLang="en-US"/>
        </a:p>
      </dgm:t>
    </dgm:pt>
    <dgm:pt modelId="{E2C351FA-3588-477D-B856-DF3219C92389}" type="sibTrans" cxnId="{5D0DBC54-E6D7-41C7-B6FC-2B8E1EAE9A0D}">
      <dgm:prSet/>
      <dgm:spPr/>
      <dgm:t>
        <a:bodyPr/>
        <a:lstStyle/>
        <a:p>
          <a:pPr latinLnBrk="1"/>
          <a:endParaRPr lang="ko-KR" altLang="en-US"/>
        </a:p>
      </dgm:t>
    </dgm:pt>
    <dgm:pt modelId="{090B4E10-D098-4984-BBF5-F9A4FBC22CF3}">
      <dgm:prSet phldrT="[텍스트]" custT="1"/>
      <dgm:spPr/>
      <dgm:t>
        <a:bodyPr/>
        <a:lstStyle/>
        <a:p>
          <a:pPr latinLnBrk="1"/>
          <a:r>
            <a:rPr lang="ko-KR" altLang="en-US" sz="900" dirty="0" smtClean="0">
              <a:latin typeface="+mn-ea"/>
              <a:ea typeface="+mn-ea"/>
            </a:rPr>
            <a:t>고객 관점의 제안서  또는       제안 요청서</a:t>
          </a:r>
          <a:r>
            <a:rPr lang="en-US" altLang="ko-KR" sz="900" dirty="0" smtClean="0">
              <a:latin typeface="+mn-ea"/>
              <a:ea typeface="+mn-ea"/>
            </a:rPr>
            <a:t>(</a:t>
          </a:r>
          <a:r>
            <a:rPr lang="en-US" altLang="ko-KR" sz="900" dirty="0" err="1" smtClean="0">
              <a:latin typeface="+mn-ea"/>
              <a:ea typeface="+mn-ea"/>
            </a:rPr>
            <a:t>RFP:Request</a:t>
          </a:r>
          <a:r>
            <a:rPr lang="en-US" altLang="ko-KR" sz="900" dirty="0" smtClean="0">
              <a:latin typeface="+mn-ea"/>
              <a:ea typeface="+mn-ea"/>
            </a:rPr>
            <a:t> for proposal))</a:t>
          </a:r>
          <a:endParaRPr lang="ko-KR" altLang="en-US" sz="900" dirty="0">
            <a:latin typeface="+mn-ea"/>
            <a:ea typeface="+mn-ea"/>
          </a:endParaRPr>
        </a:p>
      </dgm:t>
    </dgm:pt>
    <dgm:pt modelId="{BDDA99D4-34C0-4972-BDDC-7A0C3472C67F}" type="parTrans" cxnId="{33E289BE-FFA2-476F-9B10-B7961F83584B}">
      <dgm:prSet/>
      <dgm:spPr/>
      <dgm:t>
        <a:bodyPr/>
        <a:lstStyle/>
        <a:p>
          <a:pPr latinLnBrk="1"/>
          <a:endParaRPr lang="ko-KR" altLang="en-US"/>
        </a:p>
      </dgm:t>
    </dgm:pt>
    <dgm:pt modelId="{1F249868-A3BF-48C0-9A2E-DA00C3733F93}" type="sibTrans" cxnId="{33E289BE-FFA2-476F-9B10-B7961F83584B}">
      <dgm:prSet/>
      <dgm:spPr/>
      <dgm:t>
        <a:bodyPr/>
        <a:lstStyle/>
        <a:p>
          <a:pPr latinLnBrk="1"/>
          <a:endParaRPr lang="ko-KR" altLang="en-US"/>
        </a:p>
      </dgm:t>
    </dgm:pt>
    <dgm:pt modelId="{8B403538-FA4F-4A80-B02F-64A67E380292}">
      <dgm:prSet phldrT="[텍스트]" custT="1"/>
      <dgm:spPr>
        <a:solidFill>
          <a:schemeClr val="bg1">
            <a:alpha val="90000"/>
          </a:schemeClr>
        </a:solidFill>
      </dgm:spPr>
      <dgm:t>
        <a:bodyPr/>
        <a:lstStyle/>
        <a:p>
          <a:pPr latinLnBrk="1"/>
          <a:r>
            <a:rPr lang="ko-KR" altLang="en-US" sz="900" dirty="0" err="1" smtClean="0">
              <a:latin typeface="+mn-ea"/>
              <a:ea typeface="+mn-ea"/>
            </a:rPr>
            <a:t>설계원칙</a:t>
          </a:r>
          <a:r>
            <a:rPr lang="ko-KR" altLang="en-US" sz="900" dirty="0" smtClean="0">
              <a:latin typeface="+mn-ea"/>
              <a:ea typeface="+mn-ea"/>
            </a:rPr>
            <a:t> </a:t>
          </a:r>
          <a:r>
            <a:rPr lang="en-US" altLang="ko-KR" sz="900" dirty="0" smtClean="0">
              <a:latin typeface="+mn-ea"/>
              <a:ea typeface="+mn-ea"/>
            </a:rPr>
            <a:t>: </a:t>
          </a:r>
          <a:r>
            <a:rPr lang="ko-KR" altLang="en-US" sz="900" dirty="0" smtClean="0">
              <a:latin typeface="+mn-ea"/>
              <a:ea typeface="+mn-ea"/>
            </a:rPr>
            <a:t>구조적 설계 기법</a:t>
          </a:r>
          <a:endParaRPr lang="ko-KR" altLang="en-US" sz="900" dirty="0">
            <a:latin typeface="+mn-ea"/>
            <a:ea typeface="+mn-ea"/>
          </a:endParaRPr>
        </a:p>
      </dgm:t>
    </dgm:pt>
    <dgm:pt modelId="{3AB4D7ED-0FC6-4093-A04E-BE28619F390A}" type="parTrans" cxnId="{473D69A4-98BE-4D9D-A719-3BF7516268CE}">
      <dgm:prSet/>
      <dgm:spPr/>
      <dgm:t>
        <a:bodyPr/>
        <a:lstStyle/>
        <a:p>
          <a:pPr latinLnBrk="1"/>
          <a:endParaRPr lang="ko-KR" altLang="en-US"/>
        </a:p>
      </dgm:t>
    </dgm:pt>
    <dgm:pt modelId="{895AB29B-2982-4CE2-A7D8-B1BD836CB420}" type="sibTrans" cxnId="{473D69A4-98BE-4D9D-A719-3BF7516268CE}">
      <dgm:prSet/>
      <dgm:spPr/>
      <dgm:t>
        <a:bodyPr/>
        <a:lstStyle/>
        <a:p>
          <a:pPr latinLnBrk="1"/>
          <a:endParaRPr lang="ko-KR" altLang="en-US"/>
        </a:p>
      </dgm:t>
    </dgm:pt>
    <dgm:pt modelId="{4A53026D-FA49-4155-BC21-C86AF70059AC}">
      <dgm:prSet phldrT="[텍스트]" custT="1"/>
      <dgm:spPr>
        <a:solidFill>
          <a:schemeClr val="bg1">
            <a:alpha val="90000"/>
          </a:schemeClr>
        </a:solidFill>
      </dgm:spPr>
      <dgm:t>
        <a:bodyPr/>
        <a:lstStyle/>
        <a:p>
          <a:pPr latinLnBrk="1"/>
          <a:r>
            <a:rPr lang="ko-KR" altLang="en-US" sz="900" dirty="0" err="1" smtClean="0">
              <a:latin typeface="+mn-ea"/>
              <a:ea typeface="+mn-ea"/>
            </a:rPr>
            <a:t>자료흐름도</a:t>
          </a:r>
          <a:r>
            <a:rPr lang="en-US" altLang="ko-KR" sz="900" dirty="0" smtClean="0">
              <a:latin typeface="+mn-ea"/>
              <a:ea typeface="+mn-ea"/>
            </a:rPr>
            <a:t>(</a:t>
          </a:r>
          <a:r>
            <a:rPr lang="ko-KR" altLang="en-US" sz="900" dirty="0" smtClean="0">
              <a:latin typeface="+mn-ea"/>
              <a:ea typeface="+mn-ea"/>
            </a:rPr>
            <a:t>균형</a:t>
          </a:r>
          <a:r>
            <a:rPr lang="en-US" altLang="ko-KR" sz="900" dirty="0" smtClean="0">
              <a:latin typeface="+mn-ea"/>
              <a:ea typeface="+mn-ea"/>
            </a:rPr>
            <a:t>): </a:t>
          </a:r>
          <a:r>
            <a:rPr lang="ko-KR" altLang="en-US" sz="900" dirty="0" smtClean="0">
              <a:latin typeface="+mn-ea"/>
              <a:ea typeface="+mn-ea"/>
            </a:rPr>
            <a:t>객체 </a:t>
          </a:r>
          <a:r>
            <a:rPr lang="en-US" altLang="ko-KR" sz="900" dirty="0" smtClean="0">
              <a:latin typeface="+mn-ea"/>
              <a:ea typeface="+mn-ea"/>
            </a:rPr>
            <a:t>, </a:t>
          </a:r>
          <a:r>
            <a:rPr lang="ko-KR" altLang="en-US" sz="900" dirty="0" smtClean="0">
              <a:latin typeface="+mn-ea"/>
              <a:ea typeface="+mn-ea"/>
            </a:rPr>
            <a:t>프로세스</a:t>
          </a:r>
          <a:r>
            <a:rPr lang="en-US" altLang="ko-KR" sz="900" dirty="0" smtClean="0">
              <a:latin typeface="+mn-ea"/>
              <a:ea typeface="+mn-ea"/>
            </a:rPr>
            <a:t>, </a:t>
          </a:r>
          <a:r>
            <a:rPr lang="ko-KR" altLang="en-US" sz="900" dirty="0" err="1" smtClean="0">
              <a:latin typeface="+mn-ea"/>
              <a:ea typeface="+mn-ea"/>
            </a:rPr>
            <a:t>데이터항목</a:t>
          </a:r>
          <a:r>
            <a:rPr lang="en-US" altLang="ko-KR" sz="900" dirty="0" smtClean="0">
              <a:latin typeface="+mn-ea"/>
              <a:ea typeface="+mn-ea"/>
            </a:rPr>
            <a:t>, </a:t>
          </a:r>
          <a:r>
            <a:rPr lang="ko-KR" altLang="en-US" sz="900" dirty="0" err="1" smtClean="0">
              <a:latin typeface="+mn-ea"/>
              <a:ea typeface="+mn-ea"/>
            </a:rPr>
            <a:t>자료저장</a:t>
          </a:r>
          <a:endParaRPr lang="ko-KR" altLang="en-US" sz="900" dirty="0">
            <a:latin typeface="+mn-ea"/>
            <a:ea typeface="+mn-ea"/>
          </a:endParaRPr>
        </a:p>
      </dgm:t>
    </dgm:pt>
    <dgm:pt modelId="{FC5F1FA4-F817-448D-BAF5-B8BD190EFBB6}" type="parTrans" cxnId="{E74D60EC-D8A3-4181-AF6E-0C2AD2605769}">
      <dgm:prSet/>
      <dgm:spPr/>
      <dgm:t>
        <a:bodyPr/>
        <a:lstStyle/>
        <a:p>
          <a:pPr latinLnBrk="1"/>
          <a:endParaRPr lang="ko-KR" altLang="en-US"/>
        </a:p>
      </dgm:t>
    </dgm:pt>
    <dgm:pt modelId="{D9CD0EF5-5980-4DCC-BB44-A4658A6B5448}" type="sibTrans" cxnId="{E74D60EC-D8A3-4181-AF6E-0C2AD2605769}">
      <dgm:prSet/>
      <dgm:spPr/>
      <dgm:t>
        <a:bodyPr/>
        <a:lstStyle/>
        <a:p>
          <a:pPr latinLnBrk="1"/>
          <a:endParaRPr lang="ko-KR" altLang="en-US"/>
        </a:p>
      </dgm:t>
    </dgm:pt>
    <dgm:pt modelId="{BC8AC3B6-5056-49B5-905D-7C34EBC9F310}">
      <dgm:prSet phldrT="[텍스트]" custT="1"/>
      <dgm:spPr>
        <a:solidFill>
          <a:schemeClr val="bg1">
            <a:alpha val="90000"/>
          </a:schemeClr>
        </a:solidFill>
      </dgm:spPr>
      <dgm:t>
        <a:bodyPr/>
        <a:lstStyle/>
        <a:p>
          <a:pPr latinLnBrk="1"/>
          <a:r>
            <a:rPr lang="ko-KR" altLang="en-US" sz="900" dirty="0" smtClean="0">
              <a:latin typeface="+mn-ea"/>
              <a:ea typeface="+mn-ea"/>
            </a:rPr>
            <a:t>하향식 분석</a:t>
          </a:r>
          <a:r>
            <a:rPr lang="en-US" altLang="ko-KR" sz="900" dirty="0" smtClean="0">
              <a:latin typeface="+mn-ea"/>
              <a:ea typeface="+mn-ea"/>
            </a:rPr>
            <a:t>(</a:t>
          </a:r>
          <a:r>
            <a:rPr lang="ko-KR" altLang="en-US" sz="900" dirty="0" smtClean="0">
              <a:latin typeface="+mn-ea"/>
              <a:ea typeface="+mn-ea"/>
            </a:rPr>
            <a:t>상세화</a:t>
          </a:r>
          <a:r>
            <a:rPr lang="en-US" altLang="ko-KR" sz="900" dirty="0" smtClean="0">
              <a:latin typeface="+mn-ea"/>
              <a:ea typeface="+mn-ea"/>
            </a:rPr>
            <a:t>:</a:t>
          </a:r>
          <a:r>
            <a:rPr lang="ko-KR" altLang="en-US" sz="900" dirty="0" smtClean="0">
              <a:latin typeface="+mn-ea"/>
              <a:ea typeface="+mn-ea"/>
            </a:rPr>
            <a:t>분할</a:t>
          </a:r>
          <a:r>
            <a:rPr lang="en-US" altLang="ko-KR" sz="900" dirty="0" smtClean="0">
              <a:latin typeface="+mn-ea"/>
              <a:ea typeface="+mn-ea"/>
            </a:rPr>
            <a:t>)</a:t>
          </a:r>
          <a:endParaRPr lang="ko-KR" altLang="en-US" sz="900" dirty="0">
            <a:latin typeface="+mn-ea"/>
            <a:ea typeface="+mn-ea"/>
          </a:endParaRPr>
        </a:p>
      </dgm:t>
    </dgm:pt>
    <dgm:pt modelId="{2C5056E8-76AA-42EA-8318-1D93B438407E}" type="parTrans" cxnId="{F9B3A87C-D780-4BE6-99C1-B940368E4EBA}">
      <dgm:prSet/>
      <dgm:spPr/>
      <dgm:t>
        <a:bodyPr/>
        <a:lstStyle/>
        <a:p>
          <a:pPr latinLnBrk="1"/>
          <a:endParaRPr lang="ko-KR" altLang="en-US"/>
        </a:p>
      </dgm:t>
    </dgm:pt>
    <dgm:pt modelId="{C89DA86E-9FE8-4407-BDFA-91CEB3176B6C}" type="sibTrans" cxnId="{F9B3A87C-D780-4BE6-99C1-B940368E4EBA}">
      <dgm:prSet/>
      <dgm:spPr/>
      <dgm:t>
        <a:bodyPr/>
        <a:lstStyle/>
        <a:p>
          <a:pPr latinLnBrk="1"/>
          <a:endParaRPr lang="ko-KR" altLang="en-US"/>
        </a:p>
      </dgm:t>
    </dgm:pt>
    <dgm:pt modelId="{89973172-9DB5-42D5-B5A8-295F67B77672}">
      <dgm:prSet phldrT="[텍스트]" custT="1"/>
      <dgm:spPr>
        <a:solidFill>
          <a:schemeClr val="bg1">
            <a:alpha val="90000"/>
          </a:schemeClr>
        </a:solidFill>
      </dgm:spPr>
      <dgm:t>
        <a:bodyPr/>
        <a:lstStyle/>
        <a:p>
          <a:pPr latinLnBrk="1"/>
          <a:r>
            <a:rPr lang="ko-KR" altLang="en-US" sz="900" dirty="0" smtClean="0">
              <a:latin typeface="+mn-ea"/>
              <a:ea typeface="+mn-ea"/>
            </a:rPr>
            <a:t>세분화된 </a:t>
          </a:r>
          <a:r>
            <a:rPr lang="en-US" altLang="ko-KR" sz="900" dirty="0" smtClean="0">
              <a:latin typeface="+mn-ea"/>
              <a:ea typeface="+mn-ea"/>
            </a:rPr>
            <a:t>(</a:t>
          </a:r>
          <a:r>
            <a:rPr lang="ko-KR" altLang="en-US" sz="900" dirty="0" smtClean="0">
              <a:latin typeface="+mn-ea"/>
              <a:ea typeface="+mn-ea"/>
            </a:rPr>
            <a:t>원시</a:t>
          </a:r>
          <a:r>
            <a:rPr lang="en-US" altLang="ko-KR" sz="900" dirty="0" smtClean="0">
              <a:latin typeface="+mn-ea"/>
              <a:ea typeface="+mn-ea"/>
            </a:rPr>
            <a:t>)</a:t>
          </a:r>
          <a:r>
            <a:rPr lang="ko-KR" altLang="en-US" sz="900" dirty="0" smtClean="0">
              <a:latin typeface="+mn-ea"/>
              <a:ea typeface="+mn-ea"/>
            </a:rPr>
            <a:t>프로세스</a:t>
          </a:r>
          <a:endParaRPr lang="ko-KR" altLang="en-US" sz="900" dirty="0">
            <a:latin typeface="+mn-ea"/>
            <a:ea typeface="+mn-ea"/>
          </a:endParaRPr>
        </a:p>
      </dgm:t>
    </dgm:pt>
    <dgm:pt modelId="{BFF68B9E-30A5-4535-B751-A08E0CCC23B5}" type="parTrans" cxnId="{335A2957-7839-445E-AAFA-CFB53398C13C}">
      <dgm:prSet/>
      <dgm:spPr/>
      <dgm:t>
        <a:bodyPr/>
        <a:lstStyle/>
        <a:p>
          <a:pPr latinLnBrk="1"/>
          <a:endParaRPr lang="ko-KR" altLang="en-US"/>
        </a:p>
      </dgm:t>
    </dgm:pt>
    <dgm:pt modelId="{5AD5A128-36DB-49C6-A760-FC5317FFAFB1}" type="sibTrans" cxnId="{335A2957-7839-445E-AAFA-CFB53398C13C}">
      <dgm:prSet/>
      <dgm:spPr/>
      <dgm:t>
        <a:bodyPr/>
        <a:lstStyle/>
        <a:p>
          <a:pPr latinLnBrk="1"/>
          <a:endParaRPr lang="ko-KR" altLang="en-US"/>
        </a:p>
      </dgm:t>
    </dgm:pt>
    <dgm:pt modelId="{16A15DEF-0FFB-4D66-B64C-6B92BC5544BF}">
      <dgm:prSet phldrT="[텍스트]" custT="1"/>
      <dgm:spPr/>
      <dgm:t>
        <a:bodyPr/>
        <a:lstStyle/>
        <a:p>
          <a:pPr latinLnBrk="1"/>
          <a:r>
            <a:rPr lang="ko-KR" altLang="en-US" sz="900" dirty="0" smtClean="0">
              <a:latin typeface="+mn-ea"/>
              <a:ea typeface="+mn-ea"/>
            </a:rPr>
            <a:t>프로세스 명세서</a:t>
          </a:r>
          <a:endParaRPr lang="ko-KR" altLang="en-US" sz="900" dirty="0">
            <a:latin typeface="+mn-ea"/>
            <a:ea typeface="+mn-ea"/>
          </a:endParaRPr>
        </a:p>
      </dgm:t>
    </dgm:pt>
    <dgm:pt modelId="{2D71F426-4E1B-4BC9-A556-CC67A561E02F}" type="parTrans" cxnId="{FFC4EABF-9606-4828-96DE-0119480BB254}">
      <dgm:prSet/>
      <dgm:spPr/>
      <dgm:t>
        <a:bodyPr/>
        <a:lstStyle/>
        <a:p>
          <a:pPr latinLnBrk="1"/>
          <a:endParaRPr lang="ko-KR" altLang="en-US"/>
        </a:p>
      </dgm:t>
    </dgm:pt>
    <dgm:pt modelId="{02FA2B01-8762-47D1-9A4F-F349E6E1C073}" type="sibTrans" cxnId="{FFC4EABF-9606-4828-96DE-0119480BB254}">
      <dgm:prSet/>
      <dgm:spPr/>
      <dgm:t>
        <a:bodyPr/>
        <a:lstStyle/>
        <a:p>
          <a:pPr latinLnBrk="1"/>
          <a:endParaRPr lang="ko-KR" altLang="en-US"/>
        </a:p>
      </dgm:t>
    </dgm:pt>
    <dgm:pt modelId="{18ED0623-E6A5-4B16-B402-4C9D9621B03C}">
      <dgm:prSet phldrT="[텍스트]" custT="1"/>
      <dgm:spPr/>
      <dgm:t>
        <a:bodyPr/>
        <a:lstStyle/>
        <a:p>
          <a:pPr latinLnBrk="1"/>
          <a:r>
            <a:rPr lang="ko-KR" altLang="en-US" sz="900" dirty="0" err="1" smtClean="0">
              <a:latin typeface="+mn-ea"/>
              <a:ea typeface="+mn-ea"/>
            </a:rPr>
            <a:t>자료사전</a:t>
          </a:r>
          <a:r>
            <a:rPr lang="en-US" altLang="ko-KR" sz="900" dirty="0" smtClean="0">
              <a:latin typeface="+mn-ea"/>
              <a:ea typeface="+mn-ea"/>
            </a:rPr>
            <a:t>(</a:t>
          </a:r>
          <a:r>
            <a:rPr lang="ko-KR" altLang="en-US" sz="900" dirty="0" smtClean="0">
              <a:latin typeface="+mn-ea"/>
              <a:ea typeface="+mn-ea"/>
            </a:rPr>
            <a:t>메타 데이터</a:t>
          </a:r>
          <a:r>
            <a:rPr lang="en-US" altLang="ko-KR" sz="900" dirty="0" smtClean="0">
              <a:latin typeface="+mn-ea"/>
              <a:ea typeface="+mn-ea"/>
            </a:rPr>
            <a:t>)</a:t>
          </a:r>
          <a:endParaRPr lang="ko-KR" altLang="en-US" sz="900" dirty="0">
            <a:latin typeface="+mn-ea"/>
            <a:ea typeface="+mn-ea"/>
          </a:endParaRPr>
        </a:p>
      </dgm:t>
    </dgm:pt>
    <dgm:pt modelId="{74E8B993-F265-4F36-8A6B-69D5CDE6A3A5}" type="parTrans" cxnId="{D4B16314-743C-422B-B52A-2F11AF6AB820}">
      <dgm:prSet/>
      <dgm:spPr/>
      <dgm:t>
        <a:bodyPr/>
        <a:lstStyle/>
        <a:p>
          <a:pPr latinLnBrk="1"/>
          <a:endParaRPr lang="ko-KR" altLang="en-US"/>
        </a:p>
      </dgm:t>
    </dgm:pt>
    <dgm:pt modelId="{F7BF74A0-55E5-4B8E-BDFE-49262C63BDBA}" type="sibTrans" cxnId="{D4B16314-743C-422B-B52A-2F11AF6AB820}">
      <dgm:prSet/>
      <dgm:spPr/>
      <dgm:t>
        <a:bodyPr/>
        <a:lstStyle/>
        <a:p>
          <a:pPr latinLnBrk="1"/>
          <a:endParaRPr lang="ko-KR" altLang="en-US"/>
        </a:p>
      </dgm:t>
    </dgm:pt>
    <dgm:pt modelId="{F210A65B-D7EA-44E3-8134-D82854FB7352}">
      <dgm:prSet phldrT="[텍스트]" custT="1"/>
      <dgm:spPr/>
      <dgm:t>
        <a:bodyPr/>
        <a:lstStyle/>
        <a:p>
          <a:pPr latinLnBrk="1"/>
          <a:r>
            <a:rPr lang="ko-KR" altLang="en-US" sz="900" dirty="0" smtClean="0">
              <a:latin typeface="+mn-ea"/>
              <a:ea typeface="+mn-ea"/>
            </a:rPr>
            <a:t>외부 환경과의 경계</a:t>
          </a:r>
          <a:endParaRPr lang="ko-KR" altLang="en-US" sz="900" dirty="0">
            <a:latin typeface="+mn-ea"/>
            <a:ea typeface="+mn-ea"/>
          </a:endParaRPr>
        </a:p>
      </dgm:t>
    </dgm:pt>
    <dgm:pt modelId="{03F2A0DB-B9E8-4C80-9A2D-FD11BEF6254C}" type="parTrans" cxnId="{EC209EC3-9F4A-445C-8B0A-2ECC6A7FA8C4}">
      <dgm:prSet/>
      <dgm:spPr/>
      <dgm:t>
        <a:bodyPr/>
        <a:lstStyle/>
        <a:p>
          <a:pPr latinLnBrk="1"/>
          <a:endParaRPr lang="ko-KR" altLang="en-US"/>
        </a:p>
      </dgm:t>
    </dgm:pt>
    <dgm:pt modelId="{97F42F96-A4BC-44B6-95C6-EF6FFDAAB3E0}" type="sibTrans" cxnId="{EC209EC3-9F4A-445C-8B0A-2ECC6A7FA8C4}">
      <dgm:prSet/>
      <dgm:spPr/>
      <dgm:t>
        <a:bodyPr/>
        <a:lstStyle/>
        <a:p>
          <a:pPr latinLnBrk="1"/>
          <a:endParaRPr lang="ko-KR" altLang="en-US"/>
        </a:p>
      </dgm:t>
    </dgm:pt>
    <dgm:pt modelId="{6AE99014-3634-4CAF-A9A5-909879B26284}">
      <dgm:prSet phldrT="[텍스트]" custT="1"/>
      <dgm:spPr/>
      <dgm:t>
        <a:bodyPr/>
        <a:lstStyle/>
        <a:p>
          <a:pPr latinLnBrk="1"/>
          <a:r>
            <a:rPr lang="ko-KR" altLang="en-US" sz="900" dirty="0" smtClean="0">
              <a:latin typeface="+mn-ea"/>
              <a:ea typeface="+mn-ea"/>
            </a:rPr>
            <a:t>외부와 인터페이스</a:t>
          </a:r>
          <a:endParaRPr lang="ko-KR" altLang="en-US" sz="900" dirty="0">
            <a:latin typeface="+mn-ea"/>
            <a:ea typeface="+mn-ea"/>
          </a:endParaRPr>
        </a:p>
      </dgm:t>
    </dgm:pt>
    <dgm:pt modelId="{09985831-6241-4481-A763-391764C3181B}" type="parTrans" cxnId="{54140A26-2EBD-4C25-9884-36FD503A06B0}">
      <dgm:prSet/>
      <dgm:spPr/>
      <dgm:t>
        <a:bodyPr/>
        <a:lstStyle/>
        <a:p>
          <a:pPr latinLnBrk="1"/>
          <a:endParaRPr lang="ko-KR" altLang="en-US"/>
        </a:p>
      </dgm:t>
    </dgm:pt>
    <dgm:pt modelId="{0AC301C3-BB40-4C62-ACB0-7E52D23BAD7E}" type="sibTrans" cxnId="{54140A26-2EBD-4C25-9884-36FD503A06B0}">
      <dgm:prSet/>
      <dgm:spPr/>
      <dgm:t>
        <a:bodyPr/>
        <a:lstStyle/>
        <a:p>
          <a:pPr latinLnBrk="1"/>
          <a:endParaRPr lang="ko-KR" altLang="en-US"/>
        </a:p>
      </dgm:t>
    </dgm:pt>
    <dgm:pt modelId="{81C3CBBD-203E-46CF-A07B-675208FEE8CD}">
      <dgm:prSet phldrT="[텍스트]" custT="1"/>
      <dgm:spPr/>
      <dgm:t>
        <a:bodyPr/>
        <a:lstStyle/>
        <a:p>
          <a:pPr latinLnBrk="1"/>
          <a:r>
            <a:rPr lang="ko-KR" altLang="en-US" sz="900" dirty="0" smtClean="0">
              <a:latin typeface="+mn-ea"/>
              <a:ea typeface="+mn-ea"/>
            </a:rPr>
            <a:t>시스템의 입출력 데이터</a:t>
          </a:r>
          <a:endParaRPr lang="ko-KR" altLang="en-US" sz="900" dirty="0">
            <a:latin typeface="+mn-ea"/>
            <a:ea typeface="+mn-ea"/>
          </a:endParaRPr>
        </a:p>
      </dgm:t>
    </dgm:pt>
    <dgm:pt modelId="{7EF78C7E-7D83-4FB0-B298-DB624FCFD6B2}" type="parTrans" cxnId="{424EBA07-2987-4893-88E4-F68BC343914A}">
      <dgm:prSet/>
      <dgm:spPr/>
      <dgm:t>
        <a:bodyPr/>
        <a:lstStyle/>
        <a:p>
          <a:pPr latinLnBrk="1"/>
          <a:endParaRPr lang="ko-KR" altLang="en-US"/>
        </a:p>
      </dgm:t>
    </dgm:pt>
    <dgm:pt modelId="{73DFEA7D-9A64-4D9F-BE60-5062E230F12B}" type="sibTrans" cxnId="{424EBA07-2987-4893-88E4-F68BC343914A}">
      <dgm:prSet/>
      <dgm:spPr/>
      <dgm:t>
        <a:bodyPr/>
        <a:lstStyle/>
        <a:p>
          <a:pPr latinLnBrk="1"/>
          <a:endParaRPr lang="ko-KR" altLang="en-US"/>
        </a:p>
      </dgm:t>
    </dgm:pt>
    <dgm:pt modelId="{B132087A-6109-4162-BE80-57AA69C1AFEB}">
      <dgm:prSet phldrT="[텍스트]" custT="1"/>
      <dgm:spPr>
        <a:solidFill>
          <a:schemeClr val="bg1">
            <a:alpha val="90000"/>
          </a:schemeClr>
        </a:solidFill>
      </dgm:spPr>
      <dgm:t>
        <a:bodyPr/>
        <a:lstStyle/>
        <a:p>
          <a:pPr latinLnBrk="1"/>
          <a:r>
            <a:rPr lang="ko-KR" altLang="en-US" sz="900" dirty="0" smtClean="0">
              <a:latin typeface="+mn-ea"/>
              <a:ea typeface="+mn-ea"/>
            </a:rPr>
            <a:t>사건 분할 방식</a:t>
          </a:r>
          <a:endParaRPr lang="ko-KR" altLang="en-US" sz="900" dirty="0">
            <a:latin typeface="+mn-ea"/>
            <a:ea typeface="+mn-ea"/>
          </a:endParaRPr>
        </a:p>
      </dgm:t>
    </dgm:pt>
    <dgm:pt modelId="{69C4A722-F172-43AE-BA2D-EC857B0C94E0}" type="parTrans" cxnId="{1E0FC288-5493-4443-9E5A-4F70E2BEDA1D}">
      <dgm:prSet/>
      <dgm:spPr/>
      <dgm:t>
        <a:bodyPr/>
        <a:lstStyle/>
        <a:p>
          <a:pPr latinLnBrk="1"/>
          <a:endParaRPr lang="ko-KR" altLang="en-US"/>
        </a:p>
      </dgm:t>
    </dgm:pt>
    <dgm:pt modelId="{F3F1FB22-C94D-45EB-B9A8-BDBAEED4C316}" type="sibTrans" cxnId="{1E0FC288-5493-4443-9E5A-4F70E2BEDA1D}">
      <dgm:prSet/>
      <dgm:spPr/>
      <dgm:t>
        <a:bodyPr/>
        <a:lstStyle/>
        <a:p>
          <a:pPr latinLnBrk="1"/>
          <a:endParaRPr lang="ko-KR" altLang="en-US"/>
        </a:p>
      </dgm:t>
    </dgm:pt>
    <dgm:pt modelId="{C350D1F3-AA49-41C6-875B-F1493134A612}">
      <dgm:prSet phldrT="[텍스트]" custT="1"/>
      <dgm:spPr/>
      <dgm:t>
        <a:bodyPr/>
        <a:lstStyle/>
        <a:p>
          <a:pPr latinLnBrk="1"/>
          <a:endParaRPr lang="ko-KR" altLang="en-US" sz="900" dirty="0">
            <a:latin typeface="+mn-ea"/>
            <a:ea typeface="+mn-ea"/>
          </a:endParaRPr>
        </a:p>
      </dgm:t>
    </dgm:pt>
    <dgm:pt modelId="{A833C02C-68F6-4469-95D9-8BCAA402F6A7}" type="parTrans" cxnId="{2AAD98E4-34EF-4FEF-9F8C-DF62AC758414}">
      <dgm:prSet/>
      <dgm:spPr/>
      <dgm:t>
        <a:bodyPr/>
        <a:lstStyle/>
        <a:p>
          <a:pPr latinLnBrk="1"/>
          <a:endParaRPr lang="ko-KR" altLang="en-US"/>
        </a:p>
      </dgm:t>
    </dgm:pt>
    <dgm:pt modelId="{3A43BDCD-C8C3-4297-B4F6-C2F79B0BE34C}" type="sibTrans" cxnId="{2AAD98E4-34EF-4FEF-9F8C-DF62AC758414}">
      <dgm:prSet/>
      <dgm:spPr/>
      <dgm:t>
        <a:bodyPr/>
        <a:lstStyle/>
        <a:p>
          <a:pPr latinLnBrk="1"/>
          <a:endParaRPr lang="ko-KR" altLang="en-US"/>
        </a:p>
      </dgm:t>
    </dgm:pt>
    <dgm:pt modelId="{72C3DD6B-F521-4C70-909A-03F9C516C884}">
      <dgm:prSet phldrT="[텍스트]" custT="1"/>
      <dgm:spPr/>
      <dgm:t>
        <a:bodyPr/>
        <a:lstStyle/>
        <a:p>
          <a:pPr latinLnBrk="1"/>
          <a:r>
            <a:rPr lang="ko-KR" altLang="en-US" sz="900" dirty="0" smtClean="0">
              <a:latin typeface="+mn-ea"/>
              <a:ea typeface="+mn-ea"/>
            </a:rPr>
            <a:t>추상적인 문제 기술</a:t>
          </a:r>
          <a:endParaRPr lang="ko-KR" altLang="en-US" sz="900" dirty="0">
            <a:latin typeface="+mn-ea"/>
            <a:ea typeface="+mn-ea"/>
          </a:endParaRPr>
        </a:p>
      </dgm:t>
    </dgm:pt>
    <dgm:pt modelId="{2AA30DD8-26D4-4EBA-9DF3-5B0FE09FAF4D}" type="parTrans" cxnId="{2771CB9A-F175-48D1-9766-0BA16C8125EE}">
      <dgm:prSet/>
      <dgm:spPr/>
      <dgm:t>
        <a:bodyPr/>
        <a:lstStyle/>
        <a:p>
          <a:pPr latinLnBrk="1"/>
          <a:endParaRPr lang="ko-KR" altLang="en-US"/>
        </a:p>
      </dgm:t>
    </dgm:pt>
    <dgm:pt modelId="{503477EB-AF59-4A50-AC38-2456C3DADB15}" type="sibTrans" cxnId="{2771CB9A-F175-48D1-9766-0BA16C8125EE}">
      <dgm:prSet/>
      <dgm:spPr/>
      <dgm:t>
        <a:bodyPr/>
        <a:lstStyle/>
        <a:p>
          <a:pPr latinLnBrk="1"/>
          <a:endParaRPr lang="ko-KR" altLang="en-US"/>
        </a:p>
      </dgm:t>
    </dgm:pt>
    <dgm:pt modelId="{E0165FDF-2380-434B-80B9-CA111D775D24}">
      <dgm:prSet phldrT="[텍스트]" custT="1"/>
      <dgm:spPr/>
      <dgm:t>
        <a:bodyPr/>
        <a:lstStyle/>
        <a:p>
          <a:pPr latinLnBrk="1"/>
          <a:endParaRPr lang="ko-KR" altLang="en-US" sz="900" dirty="0">
            <a:latin typeface="+mn-ea"/>
            <a:ea typeface="+mn-ea"/>
          </a:endParaRPr>
        </a:p>
      </dgm:t>
    </dgm:pt>
    <dgm:pt modelId="{D34E72F6-A5B7-4A5A-B8E7-A2CAD8AD3B8F}" type="parTrans" cxnId="{B9593EC0-9DD8-4EFC-BB4B-88E863AE4EEB}">
      <dgm:prSet/>
      <dgm:spPr/>
      <dgm:t>
        <a:bodyPr/>
        <a:lstStyle/>
        <a:p>
          <a:pPr latinLnBrk="1"/>
          <a:endParaRPr lang="ko-KR" altLang="en-US"/>
        </a:p>
      </dgm:t>
    </dgm:pt>
    <dgm:pt modelId="{22EC1F63-4627-471E-A40E-D581536B0F4C}" type="sibTrans" cxnId="{B9593EC0-9DD8-4EFC-BB4B-88E863AE4EEB}">
      <dgm:prSet/>
      <dgm:spPr/>
      <dgm:t>
        <a:bodyPr/>
        <a:lstStyle/>
        <a:p>
          <a:pPr latinLnBrk="1"/>
          <a:endParaRPr lang="ko-KR" altLang="en-US"/>
        </a:p>
      </dgm:t>
    </dgm:pt>
    <dgm:pt modelId="{1E17E955-5D88-4FDB-9DA8-444BF98CD06B}">
      <dgm:prSet phldrT="[텍스트]" custT="1"/>
      <dgm:spPr/>
      <dgm:t>
        <a:bodyPr/>
        <a:lstStyle/>
        <a:p>
          <a:pPr latinLnBrk="1"/>
          <a:r>
            <a:rPr lang="ko-KR" altLang="en-US" sz="900" dirty="0" smtClean="0">
              <a:latin typeface="+mn-ea"/>
              <a:ea typeface="+mn-ea"/>
            </a:rPr>
            <a:t>기대효과 및 활용방안</a:t>
          </a:r>
          <a:endParaRPr lang="ko-KR" altLang="en-US" sz="900" dirty="0">
            <a:latin typeface="+mn-ea"/>
            <a:ea typeface="+mn-ea"/>
          </a:endParaRPr>
        </a:p>
      </dgm:t>
    </dgm:pt>
    <dgm:pt modelId="{20CDEC4D-FD29-46B2-9877-AE5AC7EB2834}" type="parTrans" cxnId="{C3EEF021-EDFE-460A-97CC-358A82A3FF33}">
      <dgm:prSet/>
      <dgm:spPr/>
      <dgm:t>
        <a:bodyPr/>
        <a:lstStyle/>
        <a:p>
          <a:pPr latinLnBrk="1"/>
          <a:endParaRPr lang="ko-KR" altLang="en-US"/>
        </a:p>
      </dgm:t>
    </dgm:pt>
    <dgm:pt modelId="{380987A4-6BC8-4822-AFB9-6C6A4B02183C}" type="sibTrans" cxnId="{C3EEF021-EDFE-460A-97CC-358A82A3FF33}">
      <dgm:prSet/>
      <dgm:spPr/>
      <dgm:t>
        <a:bodyPr/>
        <a:lstStyle/>
        <a:p>
          <a:pPr latinLnBrk="1"/>
          <a:endParaRPr lang="ko-KR" altLang="en-US"/>
        </a:p>
      </dgm:t>
    </dgm:pt>
    <dgm:pt modelId="{94C2C430-A917-40E0-AA98-588F319DEDCB}">
      <dgm:prSet phldrT="[텍스트]" custT="1"/>
      <dgm:spPr/>
      <dgm:t>
        <a:bodyPr/>
        <a:lstStyle/>
        <a:p>
          <a:pPr latinLnBrk="1"/>
          <a:r>
            <a:rPr lang="ko-KR" altLang="en-US" sz="900" dirty="0" smtClean="0">
              <a:latin typeface="+mn-ea"/>
              <a:ea typeface="+mn-ea"/>
            </a:rPr>
            <a:t>모듈화와 추상화 </a:t>
          </a:r>
          <a:endParaRPr lang="ko-KR" altLang="en-US" sz="900" dirty="0">
            <a:latin typeface="+mn-ea"/>
            <a:ea typeface="+mn-ea"/>
          </a:endParaRPr>
        </a:p>
      </dgm:t>
    </dgm:pt>
    <dgm:pt modelId="{594F21CF-90A1-4BD8-8A3E-0E36635281F6}" type="parTrans" cxnId="{AABA6301-8F79-4CC8-A69E-79BE200792F1}">
      <dgm:prSet/>
      <dgm:spPr/>
      <dgm:t>
        <a:bodyPr/>
        <a:lstStyle/>
        <a:p>
          <a:pPr latinLnBrk="1"/>
          <a:endParaRPr lang="ko-KR" altLang="en-US"/>
        </a:p>
      </dgm:t>
    </dgm:pt>
    <dgm:pt modelId="{601810EF-DB91-461E-88F6-093A4C1C59F0}" type="sibTrans" cxnId="{AABA6301-8F79-4CC8-A69E-79BE200792F1}">
      <dgm:prSet/>
      <dgm:spPr/>
      <dgm:t>
        <a:bodyPr/>
        <a:lstStyle/>
        <a:p>
          <a:pPr latinLnBrk="1"/>
          <a:endParaRPr lang="ko-KR" altLang="en-US"/>
        </a:p>
      </dgm:t>
    </dgm:pt>
    <dgm:pt modelId="{E2DEFD61-78AD-4E7C-A936-D744C6F1687C}">
      <dgm:prSet phldrT="[텍스트]" custT="1"/>
      <dgm:spPr>
        <a:solidFill>
          <a:schemeClr val="bg1">
            <a:alpha val="90000"/>
          </a:schemeClr>
        </a:solidFill>
      </dgm:spPr>
      <dgm:t>
        <a:bodyPr/>
        <a:lstStyle/>
        <a:p>
          <a:pPr latinLnBrk="1"/>
          <a:r>
            <a:rPr lang="ko-KR" altLang="en-US" sz="900" dirty="0" smtClean="0">
              <a:latin typeface="+mn-ea"/>
              <a:ea typeface="+mn-ea"/>
            </a:rPr>
            <a:t>정보의 흐름과 정보의 변환을 그래프로 나타내 주는 모델</a:t>
          </a:r>
          <a:endParaRPr lang="ko-KR" altLang="en-US" sz="900" dirty="0">
            <a:latin typeface="+mn-ea"/>
            <a:ea typeface="+mn-ea"/>
          </a:endParaRPr>
        </a:p>
      </dgm:t>
    </dgm:pt>
    <dgm:pt modelId="{F23F7D59-CC5C-4DAE-9F5A-9883DB594F21}" type="parTrans" cxnId="{25C2A157-1FA7-4CFC-A87C-179F9589BC15}">
      <dgm:prSet/>
      <dgm:spPr/>
      <dgm:t>
        <a:bodyPr/>
        <a:lstStyle/>
        <a:p>
          <a:pPr latinLnBrk="1"/>
          <a:endParaRPr lang="ko-KR" altLang="en-US"/>
        </a:p>
      </dgm:t>
    </dgm:pt>
    <dgm:pt modelId="{11E2B4F9-520E-4482-BE6E-4A585E5794D8}" type="sibTrans" cxnId="{25C2A157-1FA7-4CFC-A87C-179F9589BC15}">
      <dgm:prSet/>
      <dgm:spPr/>
      <dgm:t>
        <a:bodyPr/>
        <a:lstStyle/>
        <a:p>
          <a:pPr latinLnBrk="1"/>
          <a:endParaRPr lang="ko-KR" altLang="en-US"/>
        </a:p>
      </dgm:t>
    </dgm:pt>
    <dgm:pt modelId="{828E8C54-287F-43DC-8A0D-D10108151A16}">
      <dgm:prSet phldrT="[텍스트]" custT="1"/>
      <dgm:spPr/>
      <dgm:t>
        <a:bodyPr/>
        <a:lstStyle/>
        <a:p>
          <a:pPr latinLnBrk="1"/>
          <a:r>
            <a:rPr lang="ko-KR" altLang="en-US" sz="900" dirty="0" smtClean="0">
              <a:latin typeface="+mn-ea"/>
              <a:ea typeface="+mn-ea"/>
            </a:rPr>
            <a:t>프로젝트 계획 단계</a:t>
          </a:r>
          <a:endParaRPr lang="ko-KR" altLang="en-US" sz="900" dirty="0">
            <a:latin typeface="+mn-ea"/>
            <a:ea typeface="+mn-ea"/>
          </a:endParaRPr>
        </a:p>
      </dgm:t>
    </dgm:pt>
    <dgm:pt modelId="{1F596E77-7A85-428D-924E-815D41EC13D7}" type="parTrans" cxnId="{32E4FD57-DB4D-4B34-BC81-AAA2975D3320}">
      <dgm:prSet/>
      <dgm:spPr/>
      <dgm:t>
        <a:bodyPr/>
        <a:lstStyle/>
        <a:p>
          <a:pPr latinLnBrk="1"/>
          <a:endParaRPr lang="ko-KR" altLang="en-US"/>
        </a:p>
      </dgm:t>
    </dgm:pt>
    <dgm:pt modelId="{191B6A56-6B58-4860-9245-D8C7B193106F}" type="sibTrans" cxnId="{32E4FD57-DB4D-4B34-BC81-AAA2975D3320}">
      <dgm:prSet/>
      <dgm:spPr/>
      <dgm:t>
        <a:bodyPr/>
        <a:lstStyle/>
        <a:p>
          <a:pPr latinLnBrk="1"/>
          <a:endParaRPr lang="ko-KR" altLang="en-US"/>
        </a:p>
      </dgm:t>
    </dgm:pt>
    <dgm:pt modelId="{B5D6FB77-8DA4-4A47-A63A-228DE080CFFB}">
      <dgm:prSet phldrT="[텍스트]" custT="1"/>
      <dgm:spPr>
        <a:solidFill>
          <a:schemeClr val="bg1">
            <a:alpha val="90000"/>
          </a:schemeClr>
        </a:solidFill>
      </dgm:spPr>
      <dgm:t>
        <a:bodyPr/>
        <a:lstStyle/>
        <a:p>
          <a:pPr latinLnBrk="1"/>
          <a:endParaRPr lang="ko-KR" altLang="en-US" sz="900" dirty="0">
            <a:latin typeface="+mn-ea"/>
            <a:ea typeface="+mn-ea"/>
          </a:endParaRPr>
        </a:p>
      </dgm:t>
    </dgm:pt>
    <dgm:pt modelId="{CE861F54-4C80-4AF7-BA8D-B721BC5922F3}" type="parTrans" cxnId="{92D60C27-9CB1-4F57-87EE-40299636C070}">
      <dgm:prSet/>
      <dgm:spPr/>
      <dgm:t>
        <a:bodyPr/>
        <a:lstStyle/>
        <a:p>
          <a:pPr latinLnBrk="1"/>
          <a:endParaRPr lang="ko-KR" altLang="en-US"/>
        </a:p>
      </dgm:t>
    </dgm:pt>
    <dgm:pt modelId="{4B43A906-1634-49CE-A659-F5BFF314977B}" type="sibTrans" cxnId="{92D60C27-9CB1-4F57-87EE-40299636C070}">
      <dgm:prSet/>
      <dgm:spPr/>
      <dgm:t>
        <a:bodyPr/>
        <a:lstStyle/>
        <a:p>
          <a:pPr latinLnBrk="1"/>
          <a:endParaRPr lang="ko-KR" altLang="en-US"/>
        </a:p>
      </dgm:t>
    </dgm:pt>
    <dgm:pt modelId="{A193C0D2-F394-44BD-9BA2-21D6CB0D4EA4}" type="pres">
      <dgm:prSet presAssocID="{00A9144C-AD99-4B2D-9567-6ACA463C379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864531-EEFF-42F6-8FEC-1A97435EB693}" type="pres">
      <dgm:prSet presAssocID="{00A9144C-AD99-4B2D-9567-6ACA463C3795}" presName="children" presStyleCnt="0"/>
      <dgm:spPr/>
      <dgm:t>
        <a:bodyPr/>
        <a:lstStyle/>
        <a:p>
          <a:pPr latinLnBrk="1"/>
          <a:endParaRPr lang="ko-KR" altLang="en-US"/>
        </a:p>
      </dgm:t>
    </dgm:pt>
    <dgm:pt modelId="{C2D1CAD5-FB57-4C0E-A1AD-374D8C984493}" type="pres">
      <dgm:prSet presAssocID="{00A9144C-AD99-4B2D-9567-6ACA463C3795}" presName="child1group" presStyleCnt="0"/>
      <dgm:spPr/>
      <dgm:t>
        <a:bodyPr/>
        <a:lstStyle/>
        <a:p>
          <a:pPr latinLnBrk="1"/>
          <a:endParaRPr lang="ko-KR" altLang="en-US"/>
        </a:p>
      </dgm:t>
    </dgm:pt>
    <dgm:pt modelId="{85B72B3C-BD25-4998-AFC1-64FBFC27717F}" type="pres">
      <dgm:prSet presAssocID="{00A9144C-AD99-4B2D-9567-6ACA463C3795}" presName="child1" presStyleLbl="bgAcc1" presStyleIdx="0" presStyleCnt="4" custScaleX="112132" custScaleY="127411" custLinFactNeighborX="-5621" custLinFactNeighborY="3294"/>
      <dgm:spPr/>
      <dgm:t>
        <a:bodyPr/>
        <a:lstStyle/>
        <a:p>
          <a:pPr latinLnBrk="1"/>
          <a:endParaRPr lang="ko-KR" altLang="en-US"/>
        </a:p>
      </dgm:t>
    </dgm:pt>
    <dgm:pt modelId="{51DD809A-7973-46D7-89F7-0DC9E3C9454B}" type="pres">
      <dgm:prSet presAssocID="{00A9144C-AD99-4B2D-9567-6ACA463C3795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1543EF-A6B0-4009-85C6-24B478E4A64D}" type="pres">
      <dgm:prSet presAssocID="{00A9144C-AD99-4B2D-9567-6ACA463C3795}" presName="child2group" presStyleCnt="0"/>
      <dgm:spPr/>
      <dgm:t>
        <a:bodyPr/>
        <a:lstStyle/>
        <a:p>
          <a:pPr latinLnBrk="1"/>
          <a:endParaRPr lang="ko-KR" altLang="en-US"/>
        </a:p>
      </dgm:t>
    </dgm:pt>
    <dgm:pt modelId="{FD21AEC5-D447-44A5-854F-195D33972C58}" type="pres">
      <dgm:prSet presAssocID="{00A9144C-AD99-4B2D-9567-6ACA463C3795}" presName="child2" presStyleLbl="bgAcc1" presStyleIdx="1" presStyleCnt="4" custScaleY="60183" custLinFactNeighborX="193" custLinFactNeighborY="-18642"/>
      <dgm:spPr/>
      <dgm:t>
        <a:bodyPr/>
        <a:lstStyle/>
        <a:p>
          <a:pPr latinLnBrk="1"/>
          <a:endParaRPr lang="ko-KR" altLang="en-US"/>
        </a:p>
      </dgm:t>
    </dgm:pt>
    <dgm:pt modelId="{43173DF9-A56F-4AB8-9C6D-CEE52B867BD8}" type="pres">
      <dgm:prSet presAssocID="{00A9144C-AD99-4B2D-9567-6ACA463C3795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FD616A-E5BD-4DB3-A032-7DC568C74A2D}" type="pres">
      <dgm:prSet presAssocID="{00A9144C-AD99-4B2D-9567-6ACA463C3795}" presName="child3group" presStyleCnt="0"/>
      <dgm:spPr/>
      <dgm:t>
        <a:bodyPr/>
        <a:lstStyle/>
        <a:p>
          <a:pPr latinLnBrk="1"/>
          <a:endParaRPr lang="ko-KR" altLang="en-US"/>
        </a:p>
      </dgm:t>
    </dgm:pt>
    <dgm:pt modelId="{BEF4FAE7-9FBB-42A3-9DB1-86ACB8F33F92}" type="pres">
      <dgm:prSet presAssocID="{00A9144C-AD99-4B2D-9567-6ACA463C3795}" presName="child3" presStyleLbl="bgAcc1" presStyleIdx="2" presStyleCnt="4" custScaleY="94476" custLinFactNeighborX="6468" custLinFactNeighborY="-6377"/>
      <dgm:spPr/>
      <dgm:t>
        <a:bodyPr/>
        <a:lstStyle/>
        <a:p>
          <a:pPr latinLnBrk="1"/>
          <a:endParaRPr lang="ko-KR" altLang="en-US"/>
        </a:p>
      </dgm:t>
    </dgm:pt>
    <dgm:pt modelId="{85C8CAD7-39B9-4053-B951-FE93E76E70BB}" type="pres">
      <dgm:prSet presAssocID="{00A9144C-AD99-4B2D-9567-6ACA463C3795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0FCC5C-4EC0-4589-A486-CF5445DF6F0F}" type="pres">
      <dgm:prSet presAssocID="{00A9144C-AD99-4B2D-9567-6ACA463C3795}" presName="child4group" presStyleCnt="0"/>
      <dgm:spPr/>
      <dgm:t>
        <a:bodyPr/>
        <a:lstStyle/>
        <a:p>
          <a:pPr latinLnBrk="1"/>
          <a:endParaRPr lang="ko-KR" altLang="en-US"/>
        </a:p>
      </dgm:t>
    </dgm:pt>
    <dgm:pt modelId="{B380E247-A48F-4E06-A2F1-8339F42669A3}" type="pres">
      <dgm:prSet presAssocID="{00A9144C-AD99-4B2D-9567-6ACA463C3795}" presName="child4" presStyleLbl="bgAcc1" presStyleIdx="3" presStyleCnt="4" custScaleY="96951" custLinFactNeighborX="2898" custLinFactNeighborY="-6274"/>
      <dgm:spPr/>
      <dgm:t>
        <a:bodyPr/>
        <a:lstStyle/>
        <a:p>
          <a:pPr latinLnBrk="1"/>
          <a:endParaRPr lang="ko-KR" altLang="en-US"/>
        </a:p>
      </dgm:t>
    </dgm:pt>
    <dgm:pt modelId="{605BBE45-1898-40DB-B12F-72279D021500}" type="pres">
      <dgm:prSet presAssocID="{00A9144C-AD99-4B2D-9567-6ACA463C3795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AAAE1E-774B-4B58-8FEE-D1EB01EEE10E}" type="pres">
      <dgm:prSet presAssocID="{00A9144C-AD99-4B2D-9567-6ACA463C3795}" presName="childPlaceholder" presStyleCnt="0"/>
      <dgm:spPr/>
      <dgm:t>
        <a:bodyPr/>
        <a:lstStyle/>
        <a:p>
          <a:pPr latinLnBrk="1"/>
          <a:endParaRPr lang="ko-KR" altLang="en-US"/>
        </a:p>
      </dgm:t>
    </dgm:pt>
    <dgm:pt modelId="{463CFFB7-F44B-4F1C-8C58-4DE46EF1056B}" type="pres">
      <dgm:prSet presAssocID="{00A9144C-AD99-4B2D-9567-6ACA463C3795}" presName="circle" presStyleCnt="0"/>
      <dgm:spPr/>
      <dgm:t>
        <a:bodyPr/>
        <a:lstStyle/>
        <a:p>
          <a:pPr latinLnBrk="1"/>
          <a:endParaRPr lang="ko-KR" altLang="en-US"/>
        </a:p>
      </dgm:t>
    </dgm:pt>
    <dgm:pt modelId="{F33CF6DD-7A70-4222-AEF3-B6C6827052A4}" type="pres">
      <dgm:prSet presAssocID="{00A9144C-AD99-4B2D-9567-6ACA463C3795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2CC06A-34A3-46F9-B844-7F46918F0AFD}" type="pres">
      <dgm:prSet presAssocID="{00A9144C-AD99-4B2D-9567-6ACA463C3795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391AE8-E33F-4A89-B0F2-C7359DFF4337}" type="pres">
      <dgm:prSet presAssocID="{00A9144C-AD99-4B2D-9567-6ACA463C3795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DCA5AC-F69F-4F3E-8501-2D2BB15E3579}" type="pres">
      <dgm:prSet presAssocID="{00A9144C-AD99-4B2D-9567-6ACA463C3795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BFC227-607C-41D5-9349-CCAE0E35623B}" type="pres">
      <dgm:prSet presAssocID="{00A9144C-AD99-4B2D-9567-6ACA463C3795}" presName="quadrantPlaceholder" presStyleCnt="0"/>
      <dgm:spPr/>
      <dgm:t>
        <a:bodyPr/>
        <a:lstStyle/>
        <a:p>
          <a:pPr latinLnBrk="1"/>
          <a:endParaRPr lang="ko-KR" altLang="en-US"/>
        </a:p>
      </dgm:t>
    </dgm:pt>
    <dgm:pt modelId="{2059DEFA-EA3F-4414-88AF-B2AA136246DB}" type="pres">
      <dgm:prSet presAssocID="{00A9144C-AD99-4B2D-9567-6ACA463C3795}" presName="center1" presStyleLbl="fgShp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34C758C-92BD-4C4B-A59F-1B2F6262E399}" type="pres">
      <dgm:prSet presAssocID="{00A9144C-AD99-4B2D-9567-6ACA463C3795}" presName="center2" presStyleLbl="fgShp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7DB8FB83-E6C9-405E-9FD7-C2F9C5D14146}" type="presOf" srcId="{16A15DEF-0FFB-4D66-B64C-6B92BC5544BF}" destId="{43173DF9-A56F-4AB8-9C6D-CEE52B867BD8}" srcOrd="1" destOrd="1" presId="urn:microsoft.com/office/officeart/2005/8/layout/cycle4#1"/>
    <dgm:cxn modelId="{F669844F-ADA7-4157-87B4-0120B8683C4B}" type="presOf" srcId="{975DA113-4B71-48BD-A75A-CCA25EB504FE}" destId="{E5DCA5AC-F69F-4F3E-8501-2D2BB15E3579}" srcOrd="0" destOrd="0" presId="urn:microsoft.com/office/officeart/2005/8/layout/cycle4#1"/>
    <dgm:cxn modelId="{3C0435E3-4393-42ED-B642-EB88134ECBCB}" type="presOf" srcId="{1E17E955-5D88-4FDB-9DA8-444BF98CD06B}" destId="{B380E247-A48F-4E06-A2F1-8339F42669A3}" srcOrd="0" destOrd="3" presId="urn:microsoft.com/office/officeart/2005/8/layout/cycle4#1"/>
    <dgm:cxn modelId="{2E9D52D9-F69F-4B36-809D-5D148559D39E}" type="presOf" srcId="{B132087A-6109-4162-BE80-57AA69C1AFEB}" destId="{51DD809A-7973-46D7-89F7-0DC9E3C9454B}" srcOrd="1" destOrd="7" presId="urn:microsoft.com/office/officeart/2005/8/layout/cycle4#1"/>
    <dgm:cxn modelId="{5EFEF9C8-3508-43F4-AAA9-3CE0E55646A7}" type="presOf" srcId="{4A53026D-FA49-4155-BC21-C86AF70059AC}" destId="{51DD809A-7973-46D7-89F7-0DC9E3C9454B}" srcOrd="1" destOrd="4" presId="urn:microsoft.com/office/officeart/2005/8/layout/cycle4#1"/>
    <dgm:cxn modelId="{794D70DB-4D52-40FA-884E-02CE029F1CC0}" type="presOf" srcId="{00A9144C-AD99-4B2D-9567-6ACA463C3795}" destId="{A193C0D2-F394-44BD-9BA2-21D6CB0D4EA4}" srcOrd="0" destOrd="0" presId="urn:microsoft.com/office/officeart/2005/8/layout/cycle4#1"/>
    <dgm:cxn modelId="{E74D60EC-D8A3-4181-AF6E-0C2AD2605769}" srcId="{FD9BF7A7-71BE-433D-96AB-3336D93A858C}" destId="{4A53026D-FA49-4155-BC21-C86AF70059AC}" srcOrd="4" destOrd="0" parTransId="{FC5F1FA4-F817-448D-BAF5-B8BD190EFBB6}" sibTransId="{D9CD0EF5-5980-4DCC-BB44-A4658A6B5448}"/>
    <dgm:cxn modelId="{A2B356E1-61BF-4595-91E7-372FD4335910}" srcId="{252066D1-099B-4636-A943-A05B1DF5D9ED}" destId="{F2D65916-C367-4DD8-93DF-0CFF5A5D3D40}" srcOrd="0" destOrd="0" parTransId="{0F7E5166-8C38-463A-B5D5-2D5D5994225D}" sibTransId="{C419E121-DBCD-4093-B472-BEF9198E5CE9}"/>
    <dgm:cxn modelId="{49750C7D-0EAA-4C8D-8088-6136F1AE22D1}" type="presOf" srcId="{16A15DEF-0FFB-4D66-B64C-6B92BC5544BF}" destId="{FD21AEC5-D447-44A5-854F-195D33972C58}" srcOrd="0" destOrd="1" presId="urn:microsoft.com/office/officeart/2005/8/layout/cycle4#1"/>
    <dgm:cxn modelId="{DBED2897-70E7-4A52-8525-6A89DEFEA43E}" type="presOf" srcId="{89973172-9DB5-42D5-B5A8-295F67B77672}" destId="{85B72B3C-BD25-4998-AFC1-64FBFC27717F}" srcOrd="0" destOrd="6" presId="urn:microsoft.com/office/officeart/2005/8/layout/cycle4#1"/>
    <dgm:cxn modelId="{E9FE993A-F099-4819-9D48-58DA5F00849E}" srcId="{A428173F-E47F-4B19-B19D-41AFE20C43BA}" destId="{59994CDB-98E6-4D5D-8E49-EC0B43BBB447}" srcOrd="0" destOrd="0" parTransId="{453A392C-E592-4296-B601-99F193D0DBDD}" sibTransId="{949163A4-B3D0-4BE5-956A-30E1EF0506D0}"/>
    <dgm:cxn modelId="{22264667-BD38-4FC8-8CA0-C0FC2F81A517}" type="presOf" srcId="{1E17E955-5D88-4FDB-9DA8-444BF98CD06B}" destId="{605BBE45-1898-40DB-B12F-72279D021500}" srcOrd="1" destOrd="3" presId="urn:microsoft.com/office/officeart/2005/8/layout/cycle4#1"/>
    <dgm:cxn modelId="{32E4FD57-DB4D-4B34-BC81-AAA2975D3320}" srcId="{975DA113-4B71-48BD-A75A-CCA25EB504FE}" destId="{828E8C54-287F-43DC-8A0D-D10108151A16}" srcOrd="1" destOrd="0" parTransId="{1F596E77-7A85-428D-924E-815D41EC13D7}" sibTransId="{191B6A56-6B58-4860-9245-D8C7B193106F}"/>
    <dgm:cxn modelId="{4B5D3A99-2DDF-43BD-AD7C-2AF66BEB5531}" type="presOf" srcId="{8B403538-FA4F-4A80-B02F-64A67E380292}" destId="{51DD809A-7973-46D7-89F7-0DC9E3C9454B}" srcOrd="1" destOrd="3" presId="urn:microsoft.com/office/officeart/2005/8/layout/cycle4#1"/>
    <dgm:cxn modelId="{5D0DBC54-E6D7-41C7-B6FC-2B8E1EAE9A0D}" srcId="{00A9144C-AD99-4B2D-9567-6ACA463C3795}" destId="{975DA113-4B71-48BD-A75A-CCA25EB504FE}" srcOrd="3" destOrd="0" parTransId="{21FE5763-199A-4271-A044-D0DC0378077F}" sibTransId="{E2C351FA-3588-477D-B856-DF3219C92389}"/>
    <dgm:cxn modelId="{54140A26-2EBD-4C25-9884-36FD503A06B0}" srcId="{A428173F-E47F-4B19-B19D-41AFE20C43BA}" destId="{6AE99014-3634-4CAF-A9A5-909879B26284}" srcOrd="2" destOrd="0" parTransId="{09985831-6241-4481-A763-391764C3181B}" sibTransId="{0AC301C3-BB40-4C62-ACB0-7E52D23BAD7E}"/>
    <dgm:cxn modelId="{79C1EF8B-F9B5-4497-9F96-78F00EEB2BE5}" type="presOf" srcId="{94C2C430-A917-40E0-AA98-588F319DEDCB}" destId="{BEF4FAE7-9FBB-42A3-9DB1-86ACB8F33F92}" srcOrd="0" destOrd="4" presId="urn:microsoft.com/office/officeart/2005/8/layout/cycle4#1"/>
    <dgm:cxn modelId="{2AAD98E4-34EF-4FEF-9F8C-DF62AC758414}" srcId="{975DA113-4B71-48BD-A75A-CCA25EB504FE}" destId="{C350D1F3-AA49-41C6-875B-F1493134A612}" srcOrd="5" destOrd="0" parTransId="{A833C02C-68F6-4469-95D9-8BCAA402F6A7}" sibTransId="{3A43BDCD-C8C3-4297-B4F6-C2F79B0BE34C}"/>
    <dgm:cxn modelId="{F9B3A87C-D780-4BE6-99C1-B940368E4EBA}" srcId="{FD9BF7A7-71BE-433D-96AB-3336D93A858C}" destId="{BC8AC3B6-5056-49B5-905D-7C34EBC9F310}" srcOrd="5" destOrd="0" parTransId="{2C5056E8-76AA-42EA-8318-1D93B438407E}" sibTransId="{C89DA86E-9FE8-4407-BDFA-91CEB3176B6C}"/>
    <dgm:cxn modelId="{20B54F54-607F-44FF-9D8F-525D3E043741}" type="presOf" srcId="{B5D6FB77-8DA4-4A47-A63A-228DE080CFFB}" destId="{85B72B3C-BD25-4998-AFC1-64FBFC27717F}" srcOrd="0" destOrd="0" presId="urn:microsoft.com/office/officeart/2005/8/layout/cycle4#1"/>
    <dgm:cxn modelId="{DB63914C-550C-4F9C-8692-0CD9156DF92A}" type="presOf" srcId="{72C3DD6B-F521-4C70-909A-03F9C516C884}" destId="{605BBE45-1898-40DB-B12F-72279D021500}" srcOrd="1" destOrd="2" presId="urn:microsoft.com/office/officeart/2005/8/layout/cycle4#1"/>
    <dgm:cxn modelId="{FFC4EABF-9606-4828-96DE-0119480BB254}" srcId="{252066D1-099B-4636-A943-A05B1DF5D9ED}" destId="{16A15DEF-0FFB-4D66-B64C-6B92BC5544BF}" srcOrd="1" destOrd="0" parTransId="{2D71F426-4E1B-4BC9-A556-CC67A561E02F}" sibTransId="{02FA2B01-8762-47D1-9A4F-F349E6E1C073}"/>
    <dgm:cxn modelId="{4817F359-C577-4253-90F7-258096E62DF8}" type="presOf" srcId="{E2DEFD61-78AD-4E7C-A936-D744C6F1687C}" destId="{51DD809A-7973-46D7-89F7-0DC9E3C9454B}" srcOrd="1" destOrd="1" presId="urn:microsoft.com/office/officeart/2005/8/layout/cycle4#1"/>
    <dgm:cxn modelId="{AABA6301-8F79-4CC8-A69E-79BE200792F1}" srcId="{A428173F-E47F-4B19-B19D-41AFE20C43BA}" destId="{94C2C430-A917-40E0-AA98-588F319DEDCB}" srcOrd="4" destOrd="0" parTransId="{594F21CF-90A1-4BD8-8A3E-0E36635281F6}" sibTransId="{601810EF-DB91-461E-88F6-093A4C1C59F0}"/>
    <dgm:cxn modelId="{473D69A4-98BE-4D9D-A719-3BF7516268CE}" srcId="{FD9BF7A7-71BE-433D-96AB-3336D93A858C}" destId="{8B403538-FA4F-4A80-B02F-64A67E380292}" srcOrd="3" destOrd="0" parTransId="{3AB4D7ED-0FC6-4093-A04E-BE28619F390A}" sibTransId="{895AB29B-2982-4CE2-A7D8-B1BD836CB420}"/>
    <dgm:cxn modelId="{89E4CB30-D263-48F3-BB7F-9477ADD95FAF}" type="presOf" srcId="{81C3CBBD-203E-46CF-A07B-675208FEE8CD}" destId="{BEF4FAE7-9FBB-42A3-9DB1-86ACB8F33F92}" srcOrd="0" destOrd="3" presId="urn:microsoft.com/office/officeart/2005/8/layout/cycle4#1"/>
    <dgm:cxn modelId="{3876552A-D03B-4135-A1DF-B3E626D08510}" type="presOf" srcId="{C350D1F3-AA49-41C6-875B-F1493134A612}" destId="{605BBE45-1898-40DB-B12F-72279D021500}" srcOrd="1" destOrd="5" presId="urn:microsoft.com/office/officeart/2005/8/layout/cycle4#1"/>
    <dgm:cxn modelId="{2771CB9A-F175-48D1-9766-0BA16C8125EE}" srcId="{975DA113-4B71-48BD-A75A-CCA25EB504FE}" destId="{72C3DD6B-F521-4C70-909A-03F9C516C884}" srcOrd="2" destOrd="0" parTransId="{2AA30DD8-26D4-4EBA-9DF3-5B0FE09FAF4D}" sibTransId="{503477EB-AF59-4A50-AC38-2456C3DADB15}"/>
    <dgm:cxn modelId="{92D60C27-9CB1-4F57-87EE-40299636C070}" srcId="{FD9BF7A7-71BE-433D-96AB-3336D93A858C}" destId="{B5D6FB77-8DA4-4A47-A63A-228DE080CFFB}" srcOrd="0" destOrd="0" parTransId="{CE861F54-4C80-4AF7-BA8D-B721BC5922F3}" sibTransId="{4B43A906-1634-49CE-A659-F5BFF314977B}"/>
    <dgm:cxn modelId="{4BF7BECA-07E2-4574-81C0-A89CE7B6B543}" type="presOf" srcId="{18ED0623-E6A5-4B16-B402-4C9D9621B03C}" destId="{43173DF9-A56F-4AB8-9C6D-CEE52B867BD8}" srcOrd="1" destOrd="2" presId="urn:microsoft.com/office/officeart/2005/8/layout/cycle4#1"/>
    <dgm:cxn modelId="{29035D73-1244-408C-A49D-44B647F2B032}" type="presOf" srcId="{B132087A-6109-4162-BE80-57AA69C1AFEB}" destId="{85B72B3C-BD25-4998-AFC1-64FBFC27717F}" srcOrd="0" destOrd="7" presId="urn:microsoft.com/office/officeart/2005/8/layout/cycle4#1"/>
    <dgm:cxn modelId="{22012F55-389D-4607-89BF-5E3F72D916E3}" type="presOf" srcId="{F2D65916-C367-4DD8-93DF-0CFF5A5D3D40}" destId="{FD21AEC5-D447-44A5-854F-195D33972C58}" srcOrd="0" destOrd="0" presId="urn:microsoft.com/office/officeart/2005/8/layout/cycle4#1"/>
    <dgm:cxn modelId="{CFA7120F-A8BE-4F48-8E34-D681BBC71735}" type="presOf" srcId="{E0165FDF-2380-434B-80B9-CA111D775D24}" destId="{605BBE45-1898-40DB-B12F-72279D021500}" srcOrd="1" destOrd="4" presId="urn:microsoft.com/office/officeart/2005/8/layout/cycle4#1"/>
    <dgm:cxn modelId="{FAC1A227-F9E6-4A2E-97B7-8BF69CD5C536}" type="presOf" srcId="{252066D1-099B-4636-A943-A05B1DF5D9ED}" destId="{DF2CC06A-34A3-46F9-B844-7F46918F0AFD}" srcOrd="0" destOrd="0" presId="urn:microsoft.com/office/officeart/2005/8/layout/cycle4#1"/>
    <dgm:cxn modelId="{C280DDE3-57B9-4FDC-BB73-06C00666F543}" type="presOf" srcId="{F210A65B-D7EA-44E3-8134-D82854FB7352}" destId="{BEF4FAE7-9FBB-42A3-9DB1-86ACB8F33F92}" srcOrd="0" destOrd="1" presId="urn:microsoft.com/office/officeart/2005/8/layout/cycle4#1"/>
    <dgm:cxn modelId="{1B09D075-315C-4EC7-B064-17CC084DE8AD}" type="presOf" srcId="{18ED0623-E6A5-4B16-B402-4C9D9621B03C}" destId="{FD21AEC5-D447-44A5-854F-195D33972C58}" srcOrd="0" destOrd="2" presId="urn:microsoft.com/office/officeart/2005/8/layout/cycle4#1"/>
    <dgm:cxn modelId="{33E289BE-FFA2-476F-9B10-B7961F83584B}" srcId="{975DA113-4B71-48BD-A75A-CCA25EB504FE}" destId="{090B4E10-D098-4984-BBF5-F9A4FBC22CF3}" srcOrd="0" destOrd="0" parTransId="{BDDA99D4-34C0-4972-BDDC-7A0C3472C67F}" sibTransId="{1F249868-A3BF-48C0-9A2E-DA00C3733F93}"/>
    <dgm:cxn modelId="{2FA58133-F83C-408F-BA42-CEB944B163CC}" type="presOf" srcId="{090B4E10-D098-4984-BBF5-F9A4FBC22CF3}" destId="{605BBE45-1898-40DB-B12F-72279D021500}" srcOrd="1" destOrd="0" presId="urn:microsoft.com/office/officeart/2005/8/layout/cycle4#1"/>
    <dgm:cxn modelId="{FC9863AF-8CC3-4E7C-98E3-096CD0219EB7}" type="presOf" srcId="{F210A65B-D7EA-44E3-8134-D82854FB7352}" destId="{85C8CAD7-39B9-4053-B951-FE93E76E70BB}" srcOrd="1" destOrd="1" presId="urn:microsoft.com/office/officeart/2005/8/layout/cycle4#1"/>
    <dgm:cxn modelId="{1E0FC288-5493-4443-9E5A-4F70E2BEDA1D}" srcId="{FD9BF7A7-71BE-433D-96AB-3336D93A858C}" destId="{B132087A-6109-4162-BE80-57AA69C1AFEB}" srcOrd="7" destOrd="0" parTransId="{69C4A722-F172-43AE-BA2D-EC857B0C94E0}" sibTransId="{F3F1FB22-C94D-45EB-B9A8-BDBAEED4C316}"/>
    <dgm:cxn modelId="{5742282C-6C1B-4C0C-ABE0-3178AE1AC447}" type="presOf" srcId="{72C3DD6B-F521-4C70-909A-03F9C516C884}" destId="{B380E247-A48F-4E06-A2F1-8339F42669A3}" srcOrd="0" destOrd="2" presId="urn:microsoft.com/office/officeart/2005/8/layout/cycle4#1"/>
    <dgm:cxn modelId="{B72B4126-D6DE-4AF5-8DDC-39F8466A35CC}" type="presOf" srcId="{E0165FDF-2380-434B-80B9-CA111D775D24}" destId="{B380E247-A48F-4E06-A2F1-8339F42669A3}" srcOrd="0" destOrd="4" presId="urn:microsoft.com/office/officeart/2005/8/layout/cycle4#1"/>
    <dgm:cxn modelId="{C3EEF021-EDFE-460A-97CC-358A82A3FF33}" srcId="{975DA113-4B71-48BD-A75A-CCA25EB504FE}" destId="{1E17E955-5D88-4FDB-9DA8-444BF98CD06B}" srcOrd="3" destOrd="0" parTransId="{20CDEC4D-FD29-46B2-9877-AE5AC7EB2834}" sibTransId="{380987A4-6BC8-4822-AFB9-6C6A4B02183C}"/>
    <dgm:cxn modelId="{B0ED2D8F-46B0-4B75-BCB5-908ADC34199C}" type="presOf" srcId="{4A53026D-FA49-4155-BC21-C86AF70059AC}" destId="{85B72B3C-BD25-4998-AFC1-64FBFC27717F}" srcOrd="0" destOrd="4" presId="urn:microsoft.com/office/officeart/2005/8/layout/cycle4#1"/>
    <dgm:cxn modelId="{B55B1A37-F5F9-4FA8-8C08-A48B09893CA7}" type="presOf" srcId="{C32FB85A-5523-47BB-84F3-0C208445D047}" destId="{85B72B3C-BD25-4998-AFC1-64FBFC27717F}" srcOrd="0" destOrd="2" presId="urn:microsoft.com/office/officeart/2005/8/layout/cycle4#1"/>
    <dgm:cxn modelId="{BB735031-3D26-4F2B-AD2E-B00A0C3E44F5}" srcId="{FD9BF7A7-71BE-433D-96AB-3336D93A858C}" destId="{C32FB85A-5523-47BB-84F3-0C208445D047}" srcOrd="2" destOrd="0" parTransId="{E8E80A2F-35B1-4B2B-A967-FC19DC09DBC2}" sibTransId="{2B2883A8-B96D-4364-A178-788735A3B307}"/>
    <dgm:cxn modelId="{335A2957-7839-445E-AAFA-CFB53398C13C}" srcId="{FD9BF7A7-71BE-433D-96AB-3336D93A858C}" destId="{89973172-9DB5-42D5-B5A8-295F67B77672}" srcOrd="6" destOrd="0" parTransId="{BFF68B9E-30A5-4535-B751-A08E0CCC23B5}" sibTransId="{5AD5A128-36DB-49C6-A760-FC5317FFAFB1}"/>
    <dgm:cxn modelId="{5672FE22-5187-4CFB-9C77-63AED9910D18}" type="presOf" srcId="{E2DEFD61-78AD-4E7C-A936-D744C6F1687C}" destId="{85B72B3C-BD25-4998-AFC1-64FBFC27717F}" srcOrd="0" destOrd="1" presId="urn:microsoft.com/office/officeart/2005/8/layout/cycle4#1"/>
    <dgm:cxn modelId="{424EBA07-2987-4893-88E4-F68BC343914A}" srcId="{A428173F-E47F-4B19-B19D-41AFE20C43BA}" destId="{81C3CBBD-203E-46CF-A07B-675208FEE8CD}" srcOrd="3" destOrd="0" parTransId="{7EF78C7E-7D83-4FB0-B298-DB624FCFD6B2}" sibTransId="{73DFEA7D-9A64-4D9F-BE60-5062E230F12B}"/>
    <dgm:cxn modelId="{97948C2F-7243-4769-93E5-B3A5A6CB47DA}" type="presOf" srcId="{89973172-9DB5-42D5-B5A8-295F67B77672}" destId="{51DD809A-7973-46D7-89F7-0DC9E3C9454B}" srcOrd="1" destOrd="6" presId="urn:microsoft.com/office/officeart/2005/8/layout/cycle4#1"/>
    <dgm:cxn modelId="{B9593EC0-9DD8-4EFC-BB4B-88E863AE4EEB}" srcId="{975DA113-4B71-48BD-A75A-CCA25EB504FE}" destId="{E0165FDF-2380-434B-80B9-CA111D775D24}" srcOrd="4" destOrd="0" parTransId="{D34E72F6-A5B7-4A5A-B8E7-A2CAD8AD3B8F}" sibTransId="{22EC1F63-4627-471E-A40E-D581536B0F4C}"/>
    <dgm:cxn modelId="{BEBB356F-0D43-42F6-99DE-C7DF10376F30}" type="presOf" srcId="{94C2C430-A917-40E0-AA98-588F319DEDCB}" destId="{85C8CAD7-39B9-4053-B951-FE93E76E70BB}" srcOrd="1" destOrd="4" presId="urn:microsoft.com/office/officeart/2005/8/layout/cycle4#1"/>
    <dgm:cxn modelId="{D14450F3-3E7F-460A-B138-C453A7D9994D}" type="presOf" srcId="{8B403538-FA4F-4A80-B02F-64A67E380292}" destId="{85B72B3C-BD25-4998-AFC1-64FBFC27717F}" srcOrd="0" destOrd="3" presId="urn:microsoft.com/office/officeart/2005/8/layout/cycle4#1"/>
    <dgm:cxn modelId="{A7D8F978-DAD8-41B3-844C-65E580A24FD2}" type="presOf" srcId="{C350D1F3-AA49-41C6-875B-F1493134A612}" destId="{B380E247-A48F-4E06-A2F1-8339F42669A3}" srcOrd="0" destOrd="5" presId="urn:microsoft.com/office/officeart/2005/8/layout/cycle4#1"/>
    <dgm:cxn modelId="{4649E6B1-A77C-4DD5-9725-22241B1DAAFF}" type="presOf" srcId="{6AE99014-3634-4CAF-A9A5-909879B26284}" destId="{85C8CAD7-39B9-4053-B951-FE93E76E70BB}" srcOrd="1" destOrd="2" presId="urn:microsoft.com/office/officeart/2005/8/layout/cycle4#1"/>
    <dgm:cxn modelId="{25C2A157-1FA7-4CFC-A87C-179F9589BC15}" srcId="{FD9BF7A7-71BE-433D-96AB-3336D93A858C}" destId="{E2DEFD61-78AD-4E7C-A936-D744C6F1687C}" srcOrd="1" destOrd="0" parTransId="{F23F7D59-CC5C-4DAE-9F5A-9883DB594F21}" sibTransId="{11E2B4F9-520E-4482-BE6E-4A585E5794D8}"/>
    <dgm:cxn modelId="{E7B25D9D-5D5E-4DEF-BC44-2B3AB6A82B4F}" type="presOf" srcId="{BC8AC3B6-5056-49B5-905D-7C34EBC9F310}" destId="{85B72B3C-BD25-4998-AFC1-64FBFC27717F}" srcOrd="0" destOrd="5" presId="urn:microsoft.com/office/officeart/2005/8/layout/cycle4#1"/>
    <dgm:cxn modelId="{330FEA0B-A75F-46FB-91F5-EC6F12430496}" type="presOf" srcId="{59994CDB-98E6-4D5D-8E49-EC0B43BBB447}" destId="{BEF4FAE7-9FBB-42A3-9DB1-86ACB8F33F92}" srcOrd="0" destOrd="0" presId="urn:microsoft.com/office/officeart/2005/8/layout/cycle4#1"/>
    <dgm:cxn modelId="{B075D0C5-7AC7-4A14-A543-5EC9AB49E811}" type="presOf" srcId="{59994CDB-98E6-4D5D-8E49-EC0B43BBB447}" destId="{85C8CAD7-39B9-4053-B951-FE93E76E70BB}" srcOrd="1" destOrd="0" presId="urn:microsoft.com/office/officeart/2005/8/layout/cycle4#1"/>
    <dgm:cxn modelId="{B5A85E18-3FEA-4003-B367-58C58FC48168}" type="presOf" srcId="{090B4E10-D098-4984-BBF5-F9A4FBC22CF3}" destId="{B380E247-A48F-4E06-A2F1-8339F42669A3}" srcOrd="0" destOrd="0" presId="urn:microsoft.com/office/officeart/2005/8/layout/cycle4#1"/>
    <dgm:cxn modelId="{D4B16314-743C-422B-B52A-2F11AF6AB820}" srcId="{252066D1-099B-4636-A943-A05B1DF5D9ED}" destId="{18ED0623-E6A5-4B16-B402-4C9D9621B03C}" srcOrd="2" destOrd="0" parTransId="{74E8B993-F265-4F36-8A6B-69D5CDE6A3A5}" sibTransId="{F7BF74A0-55E5-4B8E-BDFE-49262C63BDBA}"/>
    <dgm:cxn modelId="{D5963322-CBA6-41E0-A2BA-A08D42DD76AC}" type="presOf" srcId="{B5D6FB77-8DA4-4A47-A63A-228DE080CFFB}" destId="{51DD809A-7973-46D7-89F7-0DC9E3C9454B}" srcOrd="1" destOrd="0" presId="urn:microsoft.com/office/officeart/2005/8/layout/cycle4#1"/>
    <dgm:cxn modelId="{AA888C0A-92B7-47B1-94F6-429BB36C4D20}" type="presOf" srcId="{C32FB85A-5523-47BB-84F3-0C208445D047}" destId="{51DD809A-7973-46D7-89F7-0DC9E3C9454B}" srcOrd="1" destOrd="2" presId="urn:microsoft.com/office/officeart/2005/8/layout/cycle4#1"/>
    <dgm:cxn modelId="{B0789D42-7491-44D1-9FA0-6EBB1346B753}" type="presOf" srcId="{81C3CBBD-203E-46CF-A07B-675208FEE8CD}" destId="{85C8CAD7-39B9-4053-B951-FE93E76E70BB}" srcOrd="1" destOrd="3" presId="urn:microsoft.com/office/officeart/2005/8/layout/cycle4#1"/>
    <dgm:cxn modelId="{8F8BE321-5D7A-42DC-8DB9-7ACF0D0AF791}" type="presOf" srcId="{6AE99014-3634-4CAF-A9A5-909879B26284}" destId="{BEF4FAE7-9FBB-42A3-9DB1-86ACB8F33F92}" srcOrd="0" destOrd="2" presId="urn:microsoft.com/office/officeart/2005/8/layout/cycle4#1"/>
    <dgm:cxn modelId="{303D7D9A-F518-4447-94BF-20E9D43CC13A}" srcId="{00A9144C-AD99-4B2D-9567-6ACA463C3795}" destId="{252066D1-099B-4636-A943-A05B1DF5D9ED}" srcOrd="1" destOrd="0" parTransId="{0045C30B-FADB-48BA-BFF5-E29890134EF4}" sibTransId="{E4B34C48-E438-4125-97B4-8AFE99A703D5}"/>
    <dgm:cxn modelId="{39B45680-800B-4266-B38F-CB4DA56B409C}" srcId="{00A9144C-AD99-4B2D-9567-6ACA463C3795}" destId="{A428173F-E47F-4B19-B19D-41AFE20C43BA}" srcOrd="2" destOrd="0" parTransId="{0545CAED-D54A-432B-B3E2-E52FF2995E64}" sibTransId="{E9F26168-683F-48A4-B448-C7C447F6E1D8}"/>
    <dgm:cxn modelId="{BA2CC178-03D9-4B5B-8156-22C46070B3AD}" type="presOf" srcId="{828E8C54-287F-43DC-8A0D-D10108151A16}" destId="{B380E247-A48F-4E06-A2F1-8339F42669A3}" srcOrd="0" destOrd="1" presId="urn:microsoft.com/office/officeart/2005/8/layout/cycle4#1"/>
    <dgm:cxn modelId="{9E5ED456-D808-4239-A785-E2B1E2F8AB43}" type="presOf" srcId="{828E8C54-287F-43DC-8A0D-D10108151A16}" destId="{605BBE45-1898-40DB-B12F-72279D021500}" srcOrd="1" destOrd="1" presId="urn:microsoft.com/office/officeart/2005/8/layout/cycle4#1"/>
    <dgm:cxn modelId="{DA510881-82B7-4F7C-AB28-CA6885B5213E}" type="presOf" srcId="{A428173F-E47F-4B19-B19D-41AFE20C43BA}" destId="{AB391AE8-E33F-4A89-B0F2-C7359DFF4337}" srcOrd="0" destOrd="0" presId="urn:microsoft.com/office/officeart/2005/8/layout/cycle4#1"/>
    <dgm:cxn modelId="{6DCED4AC-A2EE-44B3-93DF-5CD82064DF42}" srcId="{00A9144C-AD99-4B2D-9567-6ACA463C3795}" destId="{FD9BF7A7-71BE-433D-96AB-3336D93A858C}" srcOrd="0" destOrd="0" parTransId="{823051D7-CA49-45AB-9771-45EBA7CE3E3F}" sibTransId="{D01ECE28-73C5-46AF-86A6-74724CAF1D9F}"/>
    <dgm:cxn modelId="{54C76136-CC3D-412F-9CA8-600F902D8AA7}" type="presOf" srcId="{BC8AC3B6-5056-49B5-905D-7C34EBC9F310}" destId="{51DD809A-7973-46D7-89F7-0DC9E3C9454B}" srcOrd="1" destOrd="5" presId="urn:microsoft.com/office/officeart/2005/8/layout/cycle4#1"/>
    <dgm:cxn modelId="{D67F9178-5291-4214-BE94-6CB5BC4A4951}" type="presOf" srcId="{F2D65916-C367-4DD8-93DF-0CFF5A5D3D40}" destId="{43173DF9-A56F-4AB8-9C6D-CEE52B867BD8}" srcOrd="1" destOrd="0" presId="urn:microsoft.com/office/officeart/2005/8/layout/cycle4#1"/>
    <dgm:cxn modelId="{2036A11A-D6D5-424F-9C5B-A9645A293BB8}" type="presOf" srcId="{FD9BF7A7-71BE-433D-96AB-3336D93A858C}" destId="{F33CF6DD-7A70-4222-AEF3-B6C6827052A4}" srcOrd="0" destOrd="0" presId="urn:microsoft.com/office/officeart/2005/8/layout/cycle4#1"/>
    <dgm:cxn modelId="{EC209EC3-9F4A-445C-8B0A-2ECC6A7FA8C4}" srcId="{A428173F-E47F-4B19-B19D-41AFE20C43BA}" destId="{F210A65B-D7EA-44E3-8134-D82854FB7352}" srcOrd="1" destOrd="0" parTransId="{03F2A0DB-B9E8-4C80-9A2D-FD11BEF6254C}" sibTransId="{97F42F96-A4BC-44B6-95C6-EF6FFDAAB3E0}"/>
    <dgm:cxn modelId="{5F01A767-D37F-4B8D-B463-4D56E4112279}" type="presParOf" srcId="{A193C0D2-F394-44BD-9BA2-21D6CB0D4EA4}" destId="{37864531-EEFF-42F6-8FEC-1A97435EB693}" srcOrd="0" destOrd="0" presId="urn:microsoft.com/office/officeart/2005/8/layout/cycle4#1"/>
    <dgm:cxn modelId="{C7B83D49-D7B5-4C02-BDBD-BA0C653E7B5B}" type="presParOf" srcId="{37864531-EEFF-42F6-8FEC-1A97435EB693}" destId="{C2D1CAD5-FB57-4C0E-A1AD-374D8C984493}" srcOrd="0" destOrd="0" presId="urn:microsoft.com/office/officeart/2005/8/layout/cycle4#1"/>
    <dgm:cxn modelId="{202095A5-39BF-46F2-849D-84243ED0D0A5}" type="presParOf" srcId="{C2D1CAD5-FB57-4C0E-A1AD-374D8C984493}" destId="{85B72B3C-BD25-4998-AFC1-64FBFC27717F}" srcOrd="0" destOrd="0" presId="urn:microsoft.com/office/officeart/2005/8/layout/cycle4#1"/>
    <dgm:cxn modelId="{01FDEECE-555C-49A6-97E2-C8939C87790A}" type="presParOf" srcId="{C2D1CAD5-FB57-4C0E-A1AD-374D8C984493}" destId="{51DD809A-7973-46D7-89F7-0DC9E3C9454B}" srcOrd="1" destOrd="0" presId="urn:microsoft.com/office/officeart/2005/8/layout/cycle4#1"/>
    <dgm:cxn modelId="{7C8EA44C-9D57-4FBD-9A9E-5643DABF12DD}" type="presParOf" srcId="{37864531-EEFF-42F6-8FEC-1A97435EB693}" destId="{121543EF-A6B0-4009-85C6-24B478E4A64D}" srcOrd="1" destOrd="0" presId="urn:microsoft.com/office/officeart/2005/8/layout/cycle4#1"/>
    <dgm:cxn modelId="{85ACE2C7-948C-4D48-AF51-C3DC496DB75D}" type="presParOf" srcId="{121543EF-A6B0-4009-85C6-24B478E4A64D}" destId="{FD21AEC5-D447-44A5-854F-195D33972C58}" srcOrd="0" destOrd="0" presId="urn:microsoft.com/office/officeart/2005/8/layout/cycle4#1"/>
    <dgm:cxn modelId="{2718621E-D959-4C0E-AF3E-423C785539A6}" type="presParOf" srcId="{121543EF-A6B0-4009-85C6-24B478E4A64D}" destId="{43173DF9-A56F-4AB8-9C6D-CEE52B867BD8}" srcOrd="1" destOrd="0" presId="urn:microsoft.com/office/officeart/2005/8/layout/cycle4#1"/>
    <dgm:cxn modelId="{06A575DA-B58C-4B2F-98DC-D9C50083374A}" type="presParOf" srcId="{37864531-EEFF-42F6-8FEC-1A97435EB693}" destId="{6DFD616A-E5BD-4DB3-A032-7DC568C74A2D}" srcOrd="2" destOrd="0" presId="urn:microsoft.com/office/officeart/2005/8/layout/cycle4#1"/>
    <dgm:cxn modelId="{D0E11342-BC3F-442F-87AA-E39A9EFADC98}" type="presParOf" srcId="{6DFD616A-E5BD-4DB3-A032-7DC568C74A2D}" destId="{BEF4FAE7-9FBB-42A3-9DB1-86ACB8F33F92}" srcOrd="0" destOrd="0" presId="urn:microsoft.com/office/officeart/2005/8/layout/cycle4#1"/>
    <dgm:cxn modelId="{435D28FE-1623-4C35-8EFC-816A7F21952B}" type="presParOf" srcId="{6DFD616A-E5BD-4DB3-A032-7DC568C74A2D}" destId="{85C8CAD7-39B9-4053-B951-FE93E76E70BB}" srcOrd="1" destOrd="0" presId="urn:microsoft.com/office/officeart/2005/8/layout/cycle4#1"/>
    <dgm:cxn modelId="{C9EA9428-70E8-441F-81FE-D82C3BAEDF98}" type="presParOf" srcId="{37864531-EEFF-42F6-8FEC-1A97435EB693}" destId="{940FCC5C-4EC0-4589-A486-CF5445DF6F0F}" srcOrd="3" destOrd="0" presId="urn:microsoft.com/office/officeart/2005/8/layout/cycle4#1"/>
    <dgm:cxn modelId="{6A20E571-2610-49FE-93D1-BE5EEF7069E4}" type="presParOf" srcId="{940FCC5C-4EC0-4589-A486-CF5445DF6F0F}" destId="{B380E247-A48F-4E06-A2F1-8339F42669A3}" srcOrd="0" destOrd="0" presId="urn:microsoft.com/office/officeart/2005/8/layout/cycle4#1"/>
    <dgm:cxn modelId="{82D804D7-DA20-4E55-A50E-56453E078FF0}" type="presParOf" srcId="{940FCC5C-4EC0-4589-A486-CF5445DF6F0F}" destId="{605BBE45-1898-40DB-B12F-72279D021500}" srcOrd="1" destOrd="0" presId="urn:microsoft.com/office/officeart/2005/8/layout/cycle4#1"/>
    <dgm:cxn modelId="{6F8B8D6F-0A27-4DCC-8FD8-5914DA86BDEA}" type="presParOf" srcId="{37864531-EEFF-42F6-8FEC-1A97435EB693}" destId="{BCAAAE1E-774B-4B58-8FEE-D1EB01EEE10E}" srcOrd="4" destOrd="0" presId="urn:microsoft.com/office/officeart/2005/8/layout/cycle4#1"/>
    <dgm:cxn modelId="{FBF3DFFB-3E76-4D70-B9B6-F1025E7BD327}" type="presParOf" srcId="{A193C0D2-F394-44BD-9BA2-21D6CB0D4EA4}" destId="{463CFFB7-F44B-4F1C-8C58-4DE46EF1056B}" srcOrd="1" destOrd="0" presId="urn:microsoft.com/office/officeart/2005/8/layout/cycle4#1"/>
    <dgm:cxn modelId="{B87AC2C2-8EB8-4C3E-B4DD-E9558425446F}" type="presParOf" srcId="{463CFFB7-F44B-4F1C-8C58-4DE46EF1056B}" destId="{F33CF6DD-7A70-4222-AEF3-B6C6827052A4}" srcOrd="0" destOrd="0" presId="urn:microsoft.com/office/officeart/2005/8/layout/cycle4#1"/>
    <dgm:cxn modelId="{67C283B8-F8E5-4691-BBCB-EF63F5473A14}" type="presParOf" srcId="{463CFFB7-F44B-4F1C-8C58-4DE46EF1056B}" destId="{DF2CC06A-34A3-46F9-B844-7F46918F0AFD}" srcOrd="1" destOrd="0" presId="urn:microsoft.com/office/officeart/2005/8/layout/cycle4#1"/>
    <dgm:cxn modelId="{407E55F7-2866-4757-86C9-3B3B8C12CC40}" type="presParOf" srcId="{463CFFB7-F44B-4F1C-8C58-4DE46EF1056B}" destId="{AB391AE8-E33F-4A89-B0F2-C7359DFF4337}" srcOrd="2" destOrd="0" presId="urn:microsoft.com/office/officeart/2005/8/layout/cycle4#1"/>
    <dgm:cxn modelId="{298C2206-7F34-4BE6-A2C3-BCA1053890FF}" type="presParOf" srcId="{463CFFB7-F44B-4F1C-8C58-4DE46EF1056B}" destId="{E5DCA5AC-F69F-4F3E-8501-2D2BB15E3579}" srcOrd="3" destOrd="0" presId="urn:microsoft.com/office/officeart/2005/8/layout/cycle4#1"/>
    <dgm:cxn modelId="{C6729D76-E6DE-4F14-95ED-AC3ACB6A79FD}" type="presParOf" srcId="{463CFFB7-F44B-4F1C-8C58-4DE46EF1056B}" destId="{3DBFC227-607C-41D5-9349-CCAE0E35623B}" srcOrd="4" destOrd="0" presId="urn:microsoft.com/office/officeart/2005/8/layout/cycle4#1"/>
    <dgm:cxn modelId="{C3A06370-9008-4F9C-AB04-3BC186520DCB}" type="presParOf" srcId="{A193C0D2-F394-44BD-9BA2-21D6CB0D4EA4}" destId="{2059DEFA-EA3F-4414-88AF-B2AA136246DB}" srcOrd="2" destOrd="0" presId="urn:microsoft.com/office/officeart/2005/8/layout/cycle4#1"/>
    <dgm:cxn modelId="{A237FC31-8E52-4B4B-8C67-6D70A90989DF}" type="presParOf" srcId="{A193C0D2-F394-44BD-9BA2-21D6CB0D4EA4}" destId="{234C758C-92BD-4C4B-A59F-1B2F6262E399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610D26-F054-4C32-9EC8-3FC7BD3F7C32}">
      <dsp:nvSpPr>
        <dsp:cNvPr id="0" name=""/>
        <dsp:cNvSpPr/>
      </dsp:nvSpPr>
      <dsp:spPr>
        <a:xfrm>
          <a:off x="2874010" y="3036805"/>
          <a:ext cx="2379980" cy="23799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rPr>
            <a:t>소프트웨어 시스템</a:t>
          </a:r>
          <a:endParaRPr lang="ko-KR" altLang="en-US" sz="2400" b="1" kern="1200" dirty="0">
            <a:solidFill>
              <a:schemeClr val="tx1"/>
            </a:solidFill>
            <a:latin typeface="HY목각파임B" panose="02030600000101010101" pitchFamily="18" charset="-127"/>
            <a:ea typeface="HY목각파임B" panose="02030600000101010101" pitchFamily="18" charset="-127"/>
          </a:endParaRPr>
        </a:p>
      </dsp:txBody>
      <dsp:txXfrm>
        <a:off x="2874010" y="3036805"/>
        <a:ext cx="2379980" cy="2379980"/>
      </dsp:txXfrm>
    </dsp:sp>
    <dsp:sp modelId="{FF9A5010-5AE1-447F-A515-02FB03867A31}">
      <dsp:nvSpPr>
        <dsp:cNvPr id="0" name=""/>
        <dsp:cNvSpPr/>
      </dsp:nvSpPr>
      <dsp:spPr>
        <a:xfrm rot="12900000">
          <a:off x="1161933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07274-23C5-4CBC-986A-A1077F1C4726}">
      <dsp:nvSpPr>
        <dsp:cNvPr id="0" name=""/>
        <dsp:cNvSpPr/>
      </dsp:nvSpPr>
      <dsp:spPr>
        <a:xfrm>
          <a:off x="213498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동적 관점</a:t>
          </a:r>
          <a:endParaRPr lang="en-US" altLang="ko-KR" sz="2800" kern="1200" dirty="0" smtClean="0">
            <a:latin typeface="HY목각파임B" panose="02030600000101010101" pitchFamily="18" charset="-127"/>
            <a:ea typeface="HY목각파임B" panose="02030600000101010101" pitchFamily="18" charset="-127"/>
          </a:endParaRP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(</a:t>
          </a:r>
          <a:r>
            <a:rPr lang="ko-KR" altLang="en-US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동적 모델링</a:t>
          </a:r>
          <a:r>
            <a:rPr lang="en-US" altLang="ko-KR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)</a:t>
          </a:r>
          <a:endParaRPr lang="ko-KR" altLang="en-US" sz="2400" kern="1200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sp:txBody>
      <dsp:txXfrm>
        <a:off x="213498" y="1417830"/>
        <a:ext cx="2260981" cy="1808784"/>
      </dsp:txXfrm>
    </dsp:sp>
    <dsp:sp modelId="{FC419839-38E4-4D92-A648-12E9EA1C11A4}">
      <dsp:nvSpPr>
        <dsp:cNvPr id="0" name=""/>
        <dsp:cNvSpPr/>
      </dsp:nvSpPr>
      <dsp:spPr>
        <a:xfrm rot="16200000">
          <a:off x="3057324" y="1573802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89F6A-FD2C-44C1-A826-F0B98E225F78}">
      <dsp:nvSpPr>
        <dsp:cNvPr id="0" name=""/>
        <dsp:cNvSpPr/>
      </dsp:nvSpPr>
      <dsp:spPr>
        <a:xfrm>
          <a:off x="2933509" y="1881"/>
          <a:ext cx="2260981" cy="1808784"/>
        </a:xfrm>
        <a:prstGeom prst="roundRect">
          <a:avLst>
            <a:gd name="adj" fmla="val 10000"/>
          </a:avLst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정보 관점</a:t>
          </a:r>
          <a:endParaRPr lang="en-US" altLang="ko-KR" sz="2800" kern="1200" dirty="0" smtClean="0">
            <a:latin typeface="HY목각파임B" panose="02030600000101010101" pitchFamily="18" charset="-127"/>
            <a:ea typeface="HY목각파임B" panose="02030600000101010101" pitchFamily="18" charset="-127"/>
          </a:endParaRP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(</a:t>
          </a:r>
          <a:r>
            <a:rPr lang="ko-KR" altLang="en-US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정보 모델링</a:t>
          </a:r>
          <a:r>
            <a:rPr lang="en-US" altLang="ko-KR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)</a:t>
          </a:r>
          <a:endParaRPr lang="ko-KR" altLang="en-US" sz="2400" kern="1200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sp:txBody>
      <dsp:txXfrm>
        <a:off x="2933509" y="1881"/>
        <a:ext cx="2260981" cy="1808784"/>
      </dsp:txXfrm>
    </dsp:sp>
    <dsp:sp modelId="{7BAF4BAD-830C-4969-8066-06BD3D22F5B4}">
      <dsp:nvSpPr>
        <dsp:cNvPr id="0" name=""/>
        <dsp:cNvSpPr/>
      </dsp:nvSpPr>
      <dsp:spPr>
        <a:xfrm rot="19500000">
          <a:off x="4952715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F6020-FAE2-4633-8CF9-C9305902FD10}">
      <dsp:nvSpPr>
        <dsp:cNvPr id="0" name=""/>
        <dsp:cNvSpPr/>
      </dsp:nvSpPr>
      <dsp:spPr>
        <a:xfrm>
          <a:off x="5653520" y="1417830"/>
          <a:ext cx="2260981" cy="180878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기능 관점</a:t>
          </a:r>
          <a:endParaRPr lang="en-US" altLang="ko-KR" sz="2800" kern="1200" dirty="0" smtClean="0">
            <a:latin typeface="HY목각파임B" panose="02030600000101010101" pitchFamily="18" charset="-127"/>
            <a:ea typeface="HY목각파임B" panose="02030600000101010101" pitchFamily="18" charset="-127"/>
          </a:endParaRP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(</a:t>
          </a:r>
          <a:r>
            <a:rPr lang="ko-KR" altLang="en-US" sz="2400" kern="1200" dirty="0" err="1" smtClean="0">
              <a:latin typeface="HY목각파임B" panose="02030600000101010101" pitchFamily="18" charset="-127"/>
              <a:ea typeface="HY목각파임B" panose="02030600000101010101" pitchFamily="18" charset="-127"/>
            </a:rPr>
            <a:t>기능모델링</a:t>
          </a:r>
          <a:r>
            <a:rPr lang="en-US" altLang="ko-KR" sz="2400" kern="120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)</a:t>
          </a:r>
          <a:endParaRPr lang="ko-KR" altLang="en-US" sz="2400" kern="1200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sp:txBody>
      <dsp:txXfrm>
        <a:off x="5653520" y="1417830"/>
        <a:ext cx="2260981" cy="180878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F4FAE7-9FBB-42A3-9DB1-86ACB8F33F92}">
      <dsp:nvSpPr>
        <dsp:cNvPr id="0" name=""/>
        <dsp:cNvSpPr/>
      </dsp:nvSpPr>
      <dsp:spPr>
        <a:xfrm>
          <a:off x="5140040" y="3718701"/>
          <a:ext cx="2619381" cy="1603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smtClean="0">
              <a:latin typeface="+mn-ea"/>
              <a:ea typeface="+mn-ea"/>
            </a:rPr>
            <a:t>시스템 영역</a:t>
          </a:r>
          <a:endParaRPr lang="ko-KR" altLang="en-US" sz="900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smtClean="0">
              <a:latin typeface="+mn-ea"/>
              <a:ea typeface="+mn-ea"/>
            </a:rPr>
            <a:t>외부 환경과의 경계</a:t>
          </a:r>
          <a:endParaRPr lang="ko-KR" altLang="en-US" sz="900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smtClean="0">
              <a:latin typeface="+mn-ea"/>
              <a:ea typeface="+mn-ea"/>
            </a:rPr>
            <a:t>외부와 인터페이스</a:t>
          </a:r>
          <a:endParaRPr lang="ko-KR" altLang="en-US" sz="900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smtClean="0">
              <a:latin typeface="+mn-ea"/>
              <a:ea typeface="+mn-ea"/>
            </a:rPr>
            <a:t>시스템의 입출력 데이터</a:t>
          </a:r>
          <a:endParaRPr lang="ko-KR" altLang="en-US" sz="900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smtClean="0">
              <a:latin typeface="+mn-ea"/>
              <a:ea typeface="+mn-ea"/>
            </a:rPr>
            <a:t>모듈화와 추상화 </a:t>
          </a:r>
          <a:endParaRPr lang="ko-KR" altLang="en-US" sz="900" kern="1200" dirty="0">
            <a:latin typeface="+mn-ea"/>
            <a:ea typeface="+mn-ea"/>
          </a:endParaRPr>
        </a:p>
      </dsp:txBody>
      <dsp:txXfrm>
        <a:off x="5925855" y="4119460"/>
        <a:ext cx="1833567" cy="1202277"/>
      </dsp:txXfrm>
    </dsp:sp>
    <dsp:sp modelId="{B380E247-A48F-4E06-A2F1-8339F42669A3}">
      <dsp:nvSpPr>
        <dsp:cNvPr id="0" name=""/>
        <dsp:cNvSpPr/>
      </dsp:nvSpPr>
      <dsp:spPr>
        <a:xfrm>
          <a:off x="772800" y="3699451"/>
          <a:ext cx="2619381" cy="1645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smtClean="0">
              <a:latin typeface="+mn-ea"/>
              <a:ea typeface="+mn-ea"/>
            </a:rPr>
            <a:t>고객 관점의 제안서  또는       제안 요청서</a:t>
          </a:r>
          <a:r>
            <a:rPr lang="en-US" altLang="ko-KR" sz="900" kern="1200" dirty="0" smtClean="0">
              <a:latin typeface="+mn-ea"/>
              <a:ea typeface="+mn-ea"/>
            </a:rPr>
            <a:t>(</a:t>
          </a:r>
          <a:r>
            <a:rPr lang="en-US" altLang="ko-KR" sz="900" kern="1200" dirty="0" err="1" smtClean="0">
              <a:latin typeface="+mn-ea"/>
              <a:ea typeface="+mn-ea"/>
            </a:rPr>
            <a:t>RFP:Request</a:t>
          </a:r>
          <a:r>
            <a:rPr lang="en-US" altLang="ko-KR" sz="900" kern="1200" dirty="0" smtClean="0">
              <a:latin typeface="+mn-ea"/>
              <a:ea typeface="+mn-ea"/>
            </a:rPr>
            <a:t> for proposal))</a:t>
          </a:r>
          <a:endParaRPr lang="ko-KR" altLang="en-US" sz="900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smtClean="0">
              <a:latin typeface="+mn-ea"/>
              <a:ea typeface="+mn-ea"/>
            </a:rPr>
            <a:t>프로젝트 계획 단계</a:t>
          </a:r>
          <a:endParaRPr lang="ko-KR" altLang="en-US" sz="900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smtClean="0">
              <a:latin typeface="+mn-ea"/>
              <a:ea typeface="+mn-ea"/>
            </a:rPr>
            <a:t>추상적인 문제 기술</a:t>
          </a:r>
          <a:endParaRPr lang="ko-KR" altLang="en-US" sz="900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smtClean="0">
              <a:latin typeface="+mn-ea"/>
              <a:ea typeface="+mn-ea"/>
            </a:rPr>
            <a:t>기대효과 및 활용방안</a:t>
          </a:r>
          <a:endParaRPr lang="ko-KR" altLang="en-US" sz="900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900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900" kern="1200" dirty="0">
            <a:latin typeface="+mn-ea"/>
            <a:ea typeface="+mn-ea"/>
          </a:endParaRPr>
        </a:p>
      </dsp:txBody>
      <dsp:txXfrm>
        <a:off x="772800" y="4110709"/>
        <a:ext cx="1833567" cy="1233773"/>
      </dsp:txXfrm>
    </dsp:sp>
    <dsp:sp modelId="{FD21AEC5-D447-44A5-854F-195D33972C58}">
      <dsp:nvSpPr>
        <dsp:cNvPr id="0" name=""/>
        <dsp:cNvSpPr/>
      </dsp:nvSpPr>
      <dsp:spPr>
        <a:xfrm>
          <a:off x="4975674" y="195902"/>
          <a:ext cx="2619381" cy="1021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smtClean="0">
              <a:latin typeface="+mn-ea"/>
              <a:ea typeface="+mn-ea"/>
            </a:rPr>
            <a:t>종속 관계의 표시 </a:t>
          </a:r>
          <a:r>
            <a:rPr lang="en-US" altLang="ko-KR" sz="900" kern="1200" dirty="0" smtClean="0">
              <a:latin typeface="+mn-ea"/>
              <a:ea typeface="+mn-ea"/>
            </a:rPr>
            <a:t>: </a:t>
          </a:r>
          <a:r>
            <a:rPr lang="ko-KR" altLang="en-US" sz="900" kern="1200" dirty="0" smtClean="0">
              <a:latin typeface="+mn-ea"/>
              <a:ea typeface="+mn-ea"/>
            </a:rPr>
            <a:t>계층화 또는 </a:t>
          </a:r>
          <a:r>
            <a:rPr lang="ko-KR" altLang="en-US" sz="900" kern="1200" dirty="0" err="1" smtClean="0">
              <a:latin typeface="+mn-ea"/>
              <a:ea typeface="+mn-ea"/>
            </a:rPr>
            <a:t>레벨화</a:t>
          </a:r>
          <a:endParaRPr lang="ko-KR" altLang="en-US" sz="900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smtClean="0">
              <a:latin typeface="+mn-ea"/>
              <a:ea typeface="+mn-ea"/>
            </a:rPr>
            <a:t>프로세스 명세서</a:t>
          </a:r>
          <a:endParaRPr lang="ko-KR" altLang="en-US" sz="900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err="1" smtClean="0">
              <a:latin typeface="+mn-ea"/>
              <a:ea typeface="+mn-ea"/>
            </a:rPr>
            <a:t>자료사전</a:t>
          </a:r>
          <a:r>
            <a:rPr lang="en-US" altLang="ko-KR" sz="900" kern="1200" dirty="0" smtClean="0">
              <a:latin typeface="+mn-ea"/>
              <a:ea typeface="+mn-ea"/>
            </a:rPr>
            <a:t>(</a:t>
          </a:r>
          <a:r>
            <a:rPr lang="ko-KR" altLang="en-US" sz="900" kern="1200" dirty="0" smtClean="0">
              <a:latin typeface="+mn-ea"/>
              <a:ea typeface="+mn-ea"/>
            </a:rPr>
            <a:t>메타 데이터</a:t>
          </a:r>
          <a:r>
            <a:rPr lang="en-US" altLang="ko-KR" sz="900" kern="1200" dirty="0" smtClean="0">
              <a:latin typeface="+mn-ea"/>
              <a:ea typeface="+mn-ea"/>
            </a:rPr>
            <a:t>)</a:t>
          </a:r>
          <a:endParaRPr lang="ko-KR" altLang="en-US" sz="900" kern="1200" dirty="0">
            <a:latin typeface="+mn-ea"/>
            <a:ea typeface="+mn-ea"/>
          </a:endParaRPr>
        </a:p>
      </dsp:txBody>
      <dsp:txXfrm>
        <a:off x="5761488" y="195902"/>
        <a:ext cx="1833567" cy="765873"/>
      </dsp:txXfrm>
    </dsp:sp>
    <dsp:sp modelId="{85B72B3C-BD25-4998-AFC1-64FBFC27717F}">
      <dsp:nvSpPr>
        <dsp:cNvPr id="0" name=""/>
        <dsp:cNvSpPr/>
      </dsp:nvSpPr>
      <dsp:spPr>
        <a:xfrm>
          <a:off x="390763" y="-2246"/>
          <a:ext cx="2937164" cy="2161865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900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smtClean="0">
              <a:latin typeface="+mn-ea"/>
              <a:ea typeface="+mn-ea"/>
            </a:rPr>
            <a:t>정보의 흐름과 정보의 변환을 그래프로 나타내 주는 모델</a:t>
          </a:r>
          <a:endParaRPr lang="ko-KR" altLang="en-US" sz="900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smtClean="0">
              <a:latin typeface="+mn-ea"/>
              <a:ea typeface="+mn-ea"/>
            </a:rPr>
            <a:t>구조적 프로그래밍 기반</a:t>
          </a:r>
          <a:endParaRPr lang="ko-KR" altLang="en-US" sz="900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err="1" smtClean="0">
              <a:latin typeface="+mn-ea"/>
              <a:ea typeface="+mn-ea"/>
            </a:rPr>
            <a:t>설계원칙</a:t>
          </a:r>
          <a:r>
            <a:rPr lang="ko-KR" altLang="en-US" sz="900" kern="1200" dirty="0" smtClean="0">
              <a:latin typeface="+mn-ea"/>
              <a:ea typeface="+mn-ea"/>
            </a:rPr>
            <a:t> </a:t>
          </a:r>
          <a:r>
            <a:rPr lang="en-US" altLang="ko-KR" sz="900" kern="1200" dirty="0" smtClean="0">
              <a:latin typeface="+mn-ea"/>
              <a:ea typeface="+mn-ea"/>
            </a:rPr>
            <a:t>: </a:t>
          </a:r>
          <a:r>
            <a:rPr lang="ko-KR" altLang="en-US" sz="900" kern="1200" dirty="0" smtClean="0">
              <a:latin typeface="+mn-ea"/>
              <a:ea typeface="+mn-ea"/>
            </a:rPr>
            <a:t>구조적 설계 기법</a:t>
          </a:r>
          <a:endParaRPr lang="ko-KR" altLang="en-US" sz="900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err="1" smtClean="0">
              <a:latin typeface="+mn-ea"/>
              <a:ea typeface="+mn-ea"/>
            </a:rPr>
            <a:t>자료흐름도</a:t>
          </a:r>
          <a:r>
            <a:rPr lang="en-US" altLang="ko-KR" sz="900" kern="1200" dirty="0" smtClean="0">
              <a:latin typeface="+mn-ea"/>
              <a:ea typeface="+mn-ea"/>
            </a:rPr>
            <a:t>(</a:t>
          </a:r>
          <a:r>
            <a:rPr lang="ko-KR" altLang="en-US" sz="900" kern="1200" dirty="0" smtClean="0">
              <a:latin typeface="+mn-ea"/>
              <a:ea typeface="+mn-ea"/>
            </a:rPr>
            <a:t>균형</a:t>
          </a:r>
          <a:r>
            <a:rPr lang="en-US" altLang="ko-KR" sz="900" kern="1200" dirty="0" smtClean="0">
              <a:latin typeface="+mn-ea"/>
              <a:ea typeface="+mn-ea"/>
            </a:rPr>
            <a:t>): </a:t>
          </a:r>
          <a:r>
            <a:rPr lang="ko-KR" altLang="en-US" sz="900" kern="1200" dirty="0" smtClean="0">
              <a:latin typeface="+mn-ea"/>
              <a:ea typeface="+mn-ea"/>
            </a:rPr>
            <a:t>객체 </a:t>
          </a:r>
          <a:r>
            <a:rPr lang="en-US" altLang="ko-KR" sz="900" kern="1200" dirty="0" smtClean="0">
              <a:latin typeface="+mn-ea"/>
              <a:ea typeface="+mn-ea"/>
            </a:rPr>
            <a:t>, </a:t>
          </a:r>
          <a:r>
            <a:rPr lang="ko-KR" altLang="en-US" sz="900" kern="1200" dirty="0" smtClean="0">
              <a:latin typeface="+mn-ea"/>
              <a:ea typeface="+mn-ea"/>
            </a:rPr>
            <a:t>프로세스</a:t>
          </a:r>
          <a:r>
            <a:rPr lang="en-US" altLang="ko-KR" sz="900" kern="1200" dirty="0" smtClean="0">
              <a:latin typeface="+mn-ea"/>
              <a:ea typeface="+mn-ea"/>
            </a:rPr>
            <a:t>, </a:t>
          </a:r>
          <a:r>
            <a:rPr lang="ko-KR" altLang="en-US" sz="900" kern="1200" dirty="0" err="1" smtClean="0">
              <a:latin typeface="+mn-ea"/>
              <a:ea typeface="+mn-ea"/>
            </a:rPr>
            <a:t>데이터항목</a:t>
          </a:r>
          <a:r>
            <a:rPr lang="en-US" altLang="ko-KR" sz="900" kern="1200" dirty="0" smtClean="0">
              <a:latin typeface="+mn-ea"/>
              <a:ea typeface="+mn-ea"/>
            </a:rPr>
            <a:t>, </a:t>
          </a:r>
          <a:r>
            <a:rPr lang="ko-KR" altLang="en-US" sz="900" kern="1200" dirty="0" err="1" smtClean="0">
              <a:latin typeface="+mn-ea"/>
              <a:ea typeface="+mn-ea"/>
            </a:rPr>
            <a:t>자료저장</a:t>
          </a:r>
          <a:endParaRPr lang="ko-KR" altLang="en-US" sz="900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smtClean="0">
              <a:latin typeface="+mn-ea"/>
              <a:ea typeface="+mn-ea"/>
            </a:rPr>
            <a:t>하향식 분석</a:t>
          </a:r>
          <a:r>
            <a:rPr lang="en-US" altLang="ko-KR" sz="900" kern="1200" dirty="0" smtClean="0">
              <a:latin typeface="+mn-ea"/>
              <a:ea typeface="+mn-ea"/>
            </a:rPr>
            <a:t>(</a:t>
          </a:r>
          <a:r>
            <a:rPr lang="ko-KR" altLang="en-US" sz="900" kern="1200" dirty="0" smtClean="0">
              <a:latin typeface="+mn-ea"/>
              <a:ea typeface="+mn-ea"/>
            </a:rPr>
            <a:t>상세화</a:t>
          </a:r>
          <a:r>
            <a:rPr lang="en-US" altLang="ko-KR" sz="900" kern="1200" dirty="0" smtClean="0">
              <a:latin typeface="+mn-ea"/>
              <a:ea typeface="+mn-ea"/>
            </a:rPr>
            <a:t>:</a:t>
          </a:r>
          <a:r>
            <a:rPr lang="ko-KR" altLang="en-US" sz="900" kern="1200" dirty="0" smtClean="0">
              <a:latin typeface="+mn-ea"/>
              <a:ea typeface="+mn-ea"/>
            </a:rPr>
            <a:t>분할</a:t>
          </a:r>
          <a:r>
            <a:rPr lang="en-US" altLang="ko-KR" sz="900" kern="1200" dirty="0" smtClean="0">
              <a:latin typeface="+mn-ea"/>
              <a:ea typeface="+mn-ea"/>
            </a:rPr>
            <a:t>)</a:t>
          </a:r>
          <a:endParaRPr lang="ko-KR" altLang="en-US" sz="900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smtClean="0">
              <a:latin typeface="+mn-ea"/>
              <a:ea typeface="+mn-ea"/>
            </a:rPr>
            <a:t>세분화된 </a:t>
          </a:r>
          <a:r>
            <a:rPr lang="en-US" altLang="ko-KR" sz="900" kern="1200" dirty="0" smtClean="0">
              <a:latin typeface="+mn-ea"/>
              <a:ea typeface="+mn-ea"/>
            </a:rPr>
            <a:t>(</a:t>
          </a:r>
          <a:r>
            <a:rPr lang="ko-KR" altLang="en-US" sz="900" kern="1200" dirty="0" smtClean="0">
              <a:latin typeface="+mn-ea"/>
              <a:ea typeface="+mn-ea"/>
            </a:rPr>
            <a:t>원시</a:t>
          </a:r>
          <a:r>
            <a:rPr lang="en-US" altLang="ko-KR" sz="900" kern="1200" dirty="0" smtClean="0">
              <a:latin typeface="+mn-ea"/>
              <a:ea typeface="+mn-ea"/>
            </a:rPr>
            <a:t>)</a:t>
          </a:r>
          <a:r>
            <a:rPr lang="ko-KR" altLang="en-US" sz="900" kern="1200" dirty="0" smtClean="0">
              <a:latin typeface="+mn-ea"/>
              <a:ea typeface="+mn-ea"/>
            </a:rPr>
            <a:t>프로세스</a:t>
          </a:r>
          <a:endParaRPr lang="ko-KR" altLang="en-US" sz="900" kern="1200" dirty="0">
            <a:latin typeface="+mn-ea"/>
            <a:ea typeface="+mn-ea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smtClean="0">
              <a:latin typeface="+mn-ea"/>
              <a:ea typeface="+mn-ea"/>
            </a:rPr>
            <a:t>사건 분할 방식</a:t>
          </a:r>
          <a:endParaRPr lang="ko-KR" altLang="en-US" sz="900" kern="1200" dirty="0">
            <a:latin typeface="+mn-ea"/>
            <a:ea typeface="+mn-ea"/>
          </a:endParaRPr>
        </a:p>
      </dsp:txBody>
      <dsp:txXfrm>
        <a:off x="390763" y="-2246"/>
        <a:ext cx="2056015" cy="1621399"/>
      </dsp:txXfrm>
    </dsp:sp>
    <dsp:sp modelId="{F33CF6DD-7A70-4222-AEF3-B6C6827052A4}">
      <dsp:nvSpPr>
        <dsp:cNvPr id="0" name=""/>
        <dsp:cNvSpPr/>
      </dsp:nvSpPr>
      <dsp:spPr>
        <a:xfrm>
          <a:off x="1715040" y="360373"/>
          <a:ext cx="2295935" cy="2295935"/>
        </a:xfrm>
        <a:prstGeom prst="pieWedg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구조적 </a:t>
          </a:r>
          <a:endParaRPr lang="en-US" altLang="ko-KR" sz="2300" kern="1200" dirty="0" smtClean="0"/>
        </a:p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분석기법</a:t>
          </a:r>
          <a:endParaRPr lang="ko-KR" altLang="en-US" sz="2300" kern="1200" dirty="0"/>
        </a:p>
      </dsp:txBody>
      <dsp:txXfrm>
        <a:off x="1715040" y="360373"/>
        <a:ext cx="2295935" cy="2295935"/>
      </dsp:txXfrm>
    </dsp:sp>
    <dsp:sp modelId="{DF2CC06A-34A3-46F9-B844-7F46918F0AFD}">
      <dsp:nvSpPr>
        <dsp:cNvPr id="0" name=""/>
        <dsp:cNvSpPr/>
      </dsp:nvSpPr>
      <dsp:spPr>
        <a:xfrm rot="5400000">
          <a:off x="4117023" y="360373"/>
          <a:ext cx="2295935" cy="2295935"/>
        </a:xfrm>
        <a:prstGeom prst="pieWedge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분석의 </a:t>
          </a:r>
          <a:endParaRPr lang="en-US" altLang="ko-KR" sz="2300" kern="1200" dirty="0" smtClean="0"/>
        </a:p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err="1" smtClean="0"/>
            <a:t>레벨화</a:t>
          </a:r>
          <a:endParaRPr lang="ko-KR" altLang="en-US" sz="2300" kern="1200" dirty="0"/>
        </a:p>
      </dsp:txBody>
      <dsp:txXfrm rot="5400000">
        <a:off x="4117023" y="360373"/>
        <a:ext cx="2295935" cy="2295935"/>
      </dsp:txXfrm>
    </dsp:sp>
    <dsp:sp modelId="{AB391AE8-E33F-4A89-B0F2-C7359DFF4337}">
      <dsp:nvSpPr>
        <dsp:cNvPr id="0" name=""/>
        <dsp:cNvSpPr/>
      </dsp:nvSpPr>
      <dsp:spPr>
        <a:xfrm rot="10800000">
          <a:off x="4117023" y="2762357"/>
          <a:ext cx="2295935" cy="2295935"/>
        </a:xfrm>
        <a:prstGeom prst="pieWedge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배경도</a:t>
          </a:r>
          <a:endParaRPr lang="en-US" altLang="ko-KR" sz="2300" kern="1200" dirty="0" smtClean="0"/>
        </a:p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dirty="0" smtClean="0"/>
            <a:t>(</a:t>
          </a:r>
          <a:r>
            <a:rPr lang="ko-KR" altLang="en-US" sz="2300" kern="1200" dirty="0" smtClean="0"/>
            <a:t>블랙박스</a:t>
          </a:r>
          <a:r>
            <a:rPr lang="en-US" altLang="ko-KR" sz="2300" kern="1200" dirty="0" smtClean="0"/>
            <a:t>)</a:t>
          </a:r>
          <a:endParaRPr lang="ko-KR" altLang="en-US" sz="2300" kern="1200" dirty="0"/>
        </a:p>
      </dsp:txBody>
      <dsp:txXfrm rot="10800000">
        <a:off x="4117023" y="2762357"/>
        <a:ext cx="2295935" cy="2295935"/>
      </dsp:txXfrm>
    </dsp:sp>
    <dsp:sp modelId="{E5DCA5AC-F69F-4F3E-8501-2D2BB15E3579}">
      <dsp:nvSpPr>
        <dsp:cNvPr id="0" name=""/>
        <dsp:cNvSpPr/>
      </dsp:nvSpPr>
      <dsp:spPr>
        <a:xfrm rot="16200000">
          <a:off x="1715040" y="2762357"/>
          <a:ext cx="2295935" cy="2295935"/>
        </a:xfrm>
        <a:prstGeom prst="pieWedge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문제</a:t>
          </a:r>
          <a:endParaRPr lang="en-US" altLang="ko-KR" sz="2300" kern="1200" dirty="0" smtClean="0"/>
        </a:p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설명서</a:t>
          </a:r>
          <a:endParaRPr lang="ko-KR" altLang="en-US" sz="2300" kern="1200" dirty="0"/>
        </a:p>
      </dsp:txBody>
      <dsp:txXfrm rot="16200000">
        <a:off x="1715040" y="2762357"/>
        <a:ext cx="2295935" cy="2295935"/>
      </dsp:txXfrm>
    </dsp:sp>
    <dsp:sp modelId="{2059DEFA-EA3F-4414-88AF-B2AA136246DB}">
      <dsp:nvSpPr>
        <dsp:cNvPr id="0" name=""/>
        <dsp:cNvSpPr/>
      </dsp:nvSpPr>
      <dsp:spPr>
        <a:xfrm>
          <a:off x="3667646" y="2232118"/>
          <a:ext cx="792707" cy="689310"/>
        </a:xfrm>
        <a:prstGeom prst="circularArrow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C758C-92BD-4C4B-A59F-1B2F6262E399}">
      <dsp:nvSpPr>
        <dsp:cNvPr id="0" name=""/>
        <dsp:cNvSpPr/>
      </dsp:nvSpPr>
      <dsp:spPr>
        <a:xfrm rot="10800000">
          <a:off x="3667646" y="2497237"/>
          <a:ext cx="792707" cy="689310"/>
        </a:xfrm>
        <a:prstGeom prst="circularArrow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0084F-5E68-4C95-881E-07D14141DD8C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B9E1-DA1E-40E9-B4C2-ACE6E91FA9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요구분석 단계에서 최종 산출 되는 것  </a:t>
            </a:r>
            <a:r>
              <a:rPr lang="en-US" altLang="ko-KR" baseline="0" dirty="0" smtClean="0"/>
              <a:t>= (</a:t>
            </a:r>
            <a:r>
              <a:rPr lang="ko-KR" altLang="en-US" dirty="0" smtClean="0"/>
              <a:t>요구사항명세서</a:t>
            </a:r>
            <a:r>
              <a:rPr lang="en-US" altLang="ko-KR" dirty="0" smtClean="0"/>
              <a:t>)</a:t>
            </a:r>
            <a:r>
              <a:rPr lang="ko-KR" altLang="en-US" dirty="0" smtClean="0"/>
              <a:t> 만들 때 많은 정보와 수정을 하여 만드는 것이 좋다</a:t>
            </a:r>
            <a:r>
              <a:rPr lang="en-US" altLang="ko-KR" dirty="0" smtClean="0"/>
              <a:t>. 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요구분석 단계에서 모델링을 하게 된다</a:t>
            </a:r>
            <a:r>
              <a:rPr lang="en-US" altLang="ko-KR" sz="1100" dirty="0" smtClean="0"/>
              <a:t>. 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모델링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동적 관점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정보 관점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기능 관점으로 나눠진다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4B9E1-DA1E-40E9-B4C2-ACE6E91FA91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기능관점</a:t>
            </a:r>
            <a:r>
              <a:rPr lang="en-US" altLang="ko-KR" dirty="0" smtClean="0"/>
              <a:t>&gt; -&gt; </a:t>
            </a:r>
            <a:r>
              <a:rPr lang="ko-KR" altLang="en-US" dirty="0" smtClean="0"/>
              <a:t>내가 만들고 싶은 기능들을 어떻게 구조적으로 분석할 것인지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</a:t>
            </a:r>
            <a:r>
              <a:rPr lang="ko-KR" altLang="en-US" dirty="0" smtClean="0"/>
              <a:t>기능관점에서는 구조적으로 레벨화 시켜야 하는데 </a:t>
            </a:r>
            <a:r>
              <a:rPr lang="ko-KR" altLang="en-US" dirty="0" err="1" smtClean="0"/>
              <a:t>레벨화한것을</a:t>
            </a:r>
            <a:r>
              <a:rPr lang="ko-KR" altLang="en-US" dirty="0" smtClean="0"/>
              <a:t> 한눈에 보기 위해서는 배경도가 필요하다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이때 배경도가 만들어지기 위해서는 문제 설명서가 있어야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분할 </a:t>
            </a:r>
            <a:r>
              <a:rPr lang="en-US" altLang="ko-KR" dirty="0" smtClean="0"/>
              <a:t>=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독립적으로 처리 될 수 있어야 한다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단일 상속을 통해 만드는 것이 좋다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다중 상속은 별로 안 좋음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분석과정에서 계층이 생긴다</a:t>
            </a:r>
            <a:r>
              <a:rPr lang="en-US" altLang="ko-KR" baseline="0" dirty="0" smtClean="0"/>
              <a:t>. -&gt; </a:t>
            </a:r>
            <a:r>
              <a:rPr lang="ko-KR" altLang="en-US" baseline="0" dirty="0" smtClean="0"/>
              <a:t>프로세스 명세서가 만들어 진다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자료사전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자료흐름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기호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프로세스 명세서가 만들어진다</a:t>
            </a:r>
            <a:r>
              <a:rPr lang="en-US" altLang="ko-KR" baseline="0" dirty="0" smtClean="0"/>
              <a:t>. -&gt; </a:t>
            </a:r>
            <a:r>
              <a:rPr lang="ko-KR" altLang="en-US" baseline="0" dirty="0" smtClean="0"/>
              <a:t>계층화가 된다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그림으로 표시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배경도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프로세스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구성할 때 균형 있게 설계해야 한다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제안서를 기반으로 자료를 수집하여 요구사항명세서를 만든다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하향식 분석기법을 통해서 기능들이 상세화 된다</a:t>
            </a:r>
            <a:r>
              <a:rPr lang="en-US" altLang="ko-KR" dirty="0" smtClean="0"/>
              <a:t>.-&gt;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원시 프로세스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더 이상 쪼개질 수 없는 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미니 명세서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원시 프로세스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요구사항 분석단계에서 기능의 내용을 분할해 줘야 하는데 기능들을 상세화 시키려다 보니 보기 힘들어 한번에 볼</a:t>
            </a:r>
            <a:r>
              <a:rPr lang="ko-KR" altLang="en-US" baseline="0" dirty="0" smtClean="0"/>
              <a:t> 수 있는 그림이 필요함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그림이 자료 흐름도이다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자료 흐름도를 추상화 시킨것이 배경도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프로세스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배경도를 시스템 구성도 라고도 부른다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4B9E1-DA1E-40E9-B4C2-ACE6E91FA91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4B9E1-DA1E-40E9-B4C2-ACE6E91FA91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646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5636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863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6107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3709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3688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1335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287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0412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4382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2818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07FC4-6931-4A27-8ED9-EEAA024EFE02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EDF6-66E1-48DF-ADD2-0B0B225471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9595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notesSlide" Target="../notesSlides/notesSlide2.xml"/><Relationship Id="rId7" Type="http://schemas.openxmlformats.org/officeDocument/2006/relationships/diagramLayout" Target="../diagrams/layout2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Data" Target="../diagrams/data2.xml"/><Relationship Id="rId11" Type="http://schemas.openxmlformats.org/officeDocument/2006/relationships/image" Target="../media/image3.jpeg"/><Relationship Id="rId5" Type="http://schemas.openxmlformats.org/officeDocument/2006/relationships/image" Target="../media/image2.jpeg"/><Relationship Id="rId10" Type="http://schemas.microsoft.com/office/2007/relationships/diagramDrawing" Target="../diagrams/drawing2.xml"/><Relationship Id="rId4" Type="http://schemas.openxmlformats.org/officeDocument/2006/relationships/oleObject" Target="../embeddings/oleObject1.bin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44824" y="270590"/>
            <a:ext cx="8705462" cy="6260841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요구</a:t>
            </a:r>
            <a:endParaRPr lang="en-US" altLang="ko-KR" sz="199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ko-KR" altLang="en-US" sz="199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사항</a:t>
            </a:r>
            <a:endParaRPr lang="ko-KR" altLang="en-US" sz="199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22" name="다이어그램 21"/>
          <p:cNvGraphicFramePr/>
          <p:nvPr>
            <p:extLst>
              <p:ext uri="{D42A27DB-BD31-4B8C-83A1-F6EECF244321}">
                <p14:modId xmlns="" xmlns:p14="http://schemas.microsoft.com/office/powerpoint/2010/main" val="2178955428"/>
              </p:ext>
            </p:extLst>
          </p:nvPr>
        </p:nvGraphicFramePr>
        <p:xfrm>
          <a:off x="2048626" y="6282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35358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Object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589344291"/>
              </p:ext>
            </p:extLst>
          </p:nvPr>
        </p:nvGraphicFramePr>
        <p:xfrm>
          <a:off x="240281" y="1411457"/>
          <a:ext cx="2594354" cy="1702575"/>
        </p:xfrm>
        <a:graphic>
          <a:graphicData uri="http://schemas.openxmlformats.org/presentationml/2006/ole">
            <p:oleObj spid="_x0000_s3093" name="슬라이드" r:id="rId4" imgW="4562640" imgH="3419640" progId="PowerPoint.Slide.8">
              <p:embed/>
            </p:oleObj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068195" y="416268"/>
            <a:ext cx="2955579" cy="110101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defRPr kumimoji="1" sz="2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2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2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2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2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2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 sz="2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just">
              <a:buClrTx/>
              <a:buSzTx/>
              <a:buFontTx/>
              <a:buNone/>
              <a:defRPr/>
            </a:pP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연산자               예                                 의미</a:t>
            </a:r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buClrTx/>
              <a:buSzTx/>
              <a:buFontTx/>
              <a:buNone/>
              <a:defRPr/>
            </a:pP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              a = b + c              a 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 + c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구성된다</a:t>
            </a:r>
          </a:p>
          <a:p>
            <a:pPr algn="ctr">
              <a:buClrTx/>
              <a:buSzTx/>
              <a:buFontTx/>
              <a:buNone/>
              <a:defRPr/>
            </a:pP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+                 a + b                   AND: a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합성</a:t>
            </a:r>
          </a:p>
          <a:p>
            <a:pPr algn="ctr">
              <a:buClrTx/>
              <a:buSzTx/>
              <a:buFontTx/>
              <a:buNone/>
              <a:defRPr/>
            </a:pP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| ]              [ a | b ]                 OR: a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 하나 선택</a:t>
            </a:r>
          </a:p>
          <a:p>
            <a:pPr algn="ctr">
              <a:buClrTx/>
              <a:buSzTx/>
              <a:buFontTx/>
              <a:buNone/>
              <a:defRPr/>
            </a:pP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a 5                 a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번에서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사이 반복</a:t>
            </a:r>
          </a:p>
          <a:p>
            <a:pPr algn="ctr">
              <a:buClrTx/>
              <a:buSzTx/>
              <a:buFontTx/>
              <a:buNone/>
              <a:defRPr/>
            </a:pP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)                 ( a )                   a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선택적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(0 a 1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동일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37502" y="3830608"/>
            <a:ext cx="3517640" cy="2571664"/>
          </a:xfrm>
          <a:prstGeom prst="roundRect">
            <a:avLst>
              <a:gd name="adj" fmla="val 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900" dirty="0" smtClean="0">
                <a:latin typeface="+mn-ea"/>
              </a:rPr>
              <a:t>1. </a:t>
            </a:r>
            <a:r>
              <a:rPr lang="ko-KR" altLang="en-US" sz="900" dirty="0">
                <a:latin typeface="+mn-ea"/>
              </a:rPr>
              <a:t>연구개발의 필요성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900" dirty="0">
                <a:latin typeface="+mn-ea"/>
              </a:rPr>
              <a:t>  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가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국내</a:t>
            </a:r>
            <a:r>
              <a:rPr lang="en-US" altLang="ko-KR" sz="900" baseline="30000" dirty="0">
                <a:latin typeface="+mn-ea"/>
              </a:rPr>
              <a:t>.</a:t>
            </a:r>
            <a:r>
              <a:rPr lang="ko-KR" altLang="en-US" sz="900" dirty="0">
                <a:latin typeface="+mn-ea"/>
              </a:rPr>
              <a:t>외 기술 개발 현황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900" dirty="0">
                <a:latin typeface="+mn-ea"/>
              </a:rPr>
              <a:t>     나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연구 개발하려는 기술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또는 연구개발내용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의  수준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900" dirty="0">
                <a:latin typeface="+mn-ea"/>
              </a:rPr>
              <a:t>     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문제점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900" dirty="0">
                <a:latin typeface="+mn-ea"/>
              </a:rPr>
              <a:t>     라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앞으로의 전망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900" dirty="0">
                <a:latin typeface="+mn-ea"/>
              </a:rPr>
              <a:t>     마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연구개발의 중요성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900" dirty="0">
                <a:latin typeface="+mn-ea"/>
              </a:rPr>
              <a:t>2. </a:t>
            </a:r>
            <a:r>
              <a:rPr lang="ko-KR" altLang="en-US" sz="900" dirty="0">
                <a:latin typeface="+mn-ea"/>
              </a:rPr>
              <a:t>연구개발목표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900" dirty="0">
                <a:latin typeface="+mn-ea"/>
              </a:rPr>
              <a:t>3. </a:t>
            </a:r>
            <a:r>
              <a:rPr lang="ko-KR" altLang="en-US" sz="900" dirty="0">
                <a:latin typeface="+mn-ea"/>
              </a:rPr>
              <a:t>연구개발 내용 및 범위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900" dirty="0">
                <a:latin typeface="+mn-ea"/>
              </a:rPr>
              <a:t>4. </a:t>
            </a:r>
            <a:r>
              <a:rPr lang="ko-KR" altLang="en-US" sz="900" dirty="0">
                <a:latin typeface="+mn-ea"/>
              </a:rPr>
              <a:t>연구 결과물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900" dirty="0">
                <a:latin typeface="+mn-ea"/>
              </a:rPr>
              <a:t>5. </a:t>
            </a:r>
            <a:r>
              <a:rPr lang="ko-KR" altLang="en-US" sz="900" dirty="0">
                <a:latin typeface="+mn-ea"/>
              </a:rPr>
              <a:t>추진전략 및 방법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900" dirty="0">
                <a:latin typeface="+mn-ea"/>
              </a:rPr>
              <a:t>6. </a:t>
            </a:r>
            <a:r>
              <a:rPr lang="ko-KR" altLang="en-US" sz="900" dirty="0">
                <a:latin typeface="+mn-ea"/>
              </a:rPr>
              <a:t>지금까지의 연구개발 실적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900" dirty="0">
                <a:latin typeface="+mn-ea"/>
              </a:rPr>
              <a:t>7. </a:t>
            </a:r>
            <a:r>
              <a:rPr lang="ko-KR" altLang="en-US" sz="900" dirty="0">
                <a:latin typeface="+mn-ea"/>
              </a:rPr>
              <a:t>기대성과 및 활용방안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900" dirty="0">
                <a:latin typeface="+mn-ea"/>
              </a:rPr>
              <a:t>8. </a:t>
            </a:r>
            <a:r>
              <a:rPr lang="ko-KR" altLang="en-US" sz="900" dirty="0">
                <a:latin typeface="+mn-ea"/>
              </a:rPr>
              <a:t>인원 편성표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ko-KR" sz="900" dirty="0">
                <a:latin typeface="+mn-ea"/>
              </a:rPr>
              <a:t>9. </a:t>
            </a:r>
            <a:r>
              <a:rPr lang="ko-KR" altLang="en-US" sz="900" dirty="0">
                <a:latin typeface="+mn-ea"/>
              </a:rPr>
              <a:t>연구개발 기자재 현황</a:t>
            </a:r>
            <a:endParaRPr lang="en-US" altLang="ko-KR" sz="900" dirty="0">
              <a:latin typeface="+mn-ea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ko-KR" sz="900" dirty="0">
                <a:latin typeface="+mn-ea"/>
              </a:rPr>
              <a:t>10. </a:t>
            </a:r>
            <a:r>
              <a:rPr lang="ko-KR" altLang="en-US" sz="900" dirty="0">
                <a:latin typeface="+mn-ea"/>
              </a:rPr>
              <a:t>연구추진일정 계획</a:t>
            </a:r>
            <a:endParaRPr lang="en-US" altLang="ko-KR" sz="900" dirty="0">
              <a:latin typeface="+mn-ea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ko-KR" sz="900" dirty="0">
                <a:latin typeface="+mn-ea"/>
              </a:rPr>
              <a:t>11. </a:t>
            </a:r>
            <a:r>
              <a:rPr lang="ko-KR" altLang="en-US" sz="900" dirty="0">
                <a:latin typeface="+mn-ea"/>
              </a:rPr>
              <a:t>소요예산명세</a:t>
            </a:r>
            <a:endParaRPr lang="en-US" altLang="ko-KR" sz="900" dirty="0">
              <a:latin typeface="+mn-ea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ko-KR" sz="900" dirty="0">
                <a:latin typeface="+mn-ea"/>
              </a:rPr>
              <a:t>12. </a:t>
            </a:r>
            <a:r>
              <a:rPr lang="ko-KR" altLang="en-US" sz="900" dirty="0">
                <a:latin typeface="+mn-ea"/>
              </a:rPr>
              <a:t>참고 문헌</a:t>
            </a:r>
            <a:endParaRPr lang="en-US" altLang="ko-KR" sz="900" dirty="0"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58274" y="118730"/>
            <a:ext cx="4376056" cy="441039"/>
          </a:xfrm>
          <a:prstGeom prst="roundRect">
            <a:avLst>
              <a:gd name="adj" fmla="val 0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n-ea"/>
              </a:rPr>
              <a:t>* </a:t>
            </a:r>
            <a:r>
              <a:rPr lang="ko-KR" altLang="en-US" sz="1200" b="1" dirty="0" smtClean="0">
                <a:latin typeface="+mn-ea"/>
              </a:rPr>
              <a:t>분할 목표 </a:t>
            </a:r>
            <a:r>
              <a:rPr lang="en-US" altLang="ko-KR" sz="1200" b="1" dirty="0" smtClean="0">
                <a:latin typeface="+mn-ea"/>
              </a:rPr>
              <a:t>: </a:t>
            </a:r>
            <a:r>
              <a:rPr lang="ko-KR" altLang="en-US" sz="1200" b="1" dirty="0" smtClean="0">
                <a:latin typeface="+mn-ea"/>
              </a:rPr>
              <a:t>독립성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높은 내부 결합도 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최소화된 외부 결합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6817" y="2818246"/>
            <a:ext cx="3517640" cy="957254"/>
          </a:xfrm>
          <a:prstGeom prst="roundRect">
            <a:avLst>
              <a:gd name="adj" fmla="val 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원시 프로세스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FP:</a:t>
            </a:r>
            <a:r>
              <a:rPr lang="en-US" altLang="ko-KR" sz="1100" dirty="0" err="1" smtClean="0"/>
              <a:t>Functional</a:t>
            </a:r>
            <a:r>
              <a:rPr lang="en-US" altLang="ko-KR" sz="1100" dirty="0" smtClean="0"/>
              <a:t> Primitive)</a:t>
            </a:r>
            <a:endParaRPr lang="en-US" altLang="ko-KR" sz="11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+mn-ea"/>
              </a:rPr>
              <a:t>미니명세서</a:t>
            </a:r>
            <a:endParaRPr lang="en-US" altLang="ko-KR" sz="11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프로세스 명세서</a:t>
            </a:r>
            <a:endParaRPr lang="en-US" altLang="ko-KR" sz="11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</a:rPr>
              <a:t>프로세스 번호</a:t>
            </a:r>
            <a:r>
              <a:rPr lang="en-US" altLang="ko-KR" sz="1100" dirty="0" smtClean="0">
                <a:latin typeface="+mn-ea"/>
              </a:rPr>
              <a:t>=</a:t>
            </a:r>
            <a:r>
              <a:rPr lang="ko-KR" altLang="en-US" sz="1100" dirty="0" err="1" smtClean="0">
                <a:latin typeface="+mn-ea"/>
              </a:rPr>
              <a:t>미니명세서</a:t>
            </a:r>
            <a:r>
              <a:rPr lang="ko-KR" altLang="en-US" sz="1100" dirty="0" smtClean="0">
                <a:latin typeface="+mn-ea"/>
              </a:rPr>
              <a:t> 번호</a:t>
            </a:r>
            <a:endParaRPr lang="en-US" altLang="ko-KR" sz="11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+mn-ea"/>
              </a:rPr>
              <a:t>미니명세서</a:t>
            </a:r>
            <a:r>
              <a:rPr lang="ko-KR" altLang="en-US" sz="1100" dirty="0" smtClean="0">
                <a:latin typeface="+mn-ea"/>
              </a:rPr>
              <a:t> 수</a:t>
            </a:r>
            <a:r>
              <a:rPr lang="en-US" altLang="ko-KR" sz="1100" dirty="0" smtClean="0">
                <a:latin typeface="+mn-ea"/>
              </a:rPr>
              <a:t>=</a:t>
            </a:r>
            <a:r>
              <a:rPr lang="ko-KR" altLang="en-US" sz="1100" dirty="0" smtClean="0">
                <a:latin typeface="+mn-ea"/>
              </a:rPr>
              <a:t>원시프로세스 개수</a:t>
            </a:r>
            <a:endParaRPr lang="ko-KR" altLang="en-US" sz="1100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2814" y="123810"/>
            <a:ext cx="2609684" cy="1138914"/>
            <a:chOff x="318882" y="159539"/>
            <a:chExt cx="2609684" cy="1138914"/>
          </a:xfrm>
        </p:grpSpPr>
        <p:grpSp>
          <p:nvGrpSpPr>
            <p:cNvPr id="25" name="그룹 24"/>
            <p:cNvGrpSpPr/>
            <p:nvPr/>
          </p:nvGrpSpPr>
          <p:grpSpPr>
            <a:xfrm>
              <a:off x="318882" y="159539"/>
              <a:ext cx="2609684" cy="1138914"/>
              <a:chOff x="-63103" y="-29404"/>
              <a:chExt cx="2482358" cy="956612"/>
            </a:xfrm>
          </p:grpSpPr>
          <p:pic>
            <p:nvPicPr>
              <p:cNvPr id="12" name="그림 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" y="-29404"/>
                <a:ext cx="2418184" cy="956612"/>
              </a:xfrm>
              <a:prstGeom prst="rect">
                <a:avLst/>
              </a:prstGeom>
              <a:solidFill>
                <a:srgbClr val="CEEAF8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-63103" y="542024"/>
                <a:ext cx="2095370" cy="206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자료의 흐름도</a:t>
                </a:r>
                <a:r>
                  <a:rPr lang="en-US" altLang="ko-KR" sz="1000" dirty="0" smtClean="0"/>
                  <a:t>(Data </a:t>
                </a:r>
                <a:r>
                  <a:rPr lang="en-US" altLang="ko-KR" sz="1000" dirty="0"/>
                  <a:t>Flow </a:t>
                </a:r>
                <a:r>
                  <a:rPr lang="en-US" altLang="ko-KR" sz="1000" dirty="0" smtClean="0"/>
                  <a:t>Diagram)</a:t>
                </a:r>
                <a:endParaRPr lang="ko-KR" altLang="en-US" sz="1000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98707" y="393447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객체</a:t>
              </a:r>
              <a:endParaRPr lang="ko-KR" altLang="en-US" sz="7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43388" y="383398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프로세스</a:t>
              </a:r>
              <a:endParaRPr lang="ko-KR" alt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39168" y="365836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프로세스</a:t>
              </a:r>
              <a:endParaRPr lang="ko-KR" altLang="en-US" sz="7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54006" y="3818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객체</a:t>
              </a:r>
              <a:endParaRPr lang="ko-KR" altLang="en-US" sz="7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70189" y="615992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/>
                <a:t>정보흐름</a:t>
              </a:r>
              <a:endParaRPr lang="ko-KR" altLang="en-US" sz="7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35443" y="1091937"/>
              <a:ext cx="7232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데이터저장소</a:t>
              </a:r>
              <a:endParaRPr lang="ko-KR" altLang="en-US" sz="700" dirty="0"/>
            </a:p>
          </p:txBody>
        </p:sp>
      </p:grp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="" xmlns:p14="http://schemas.microsoft.com/office/powerpoint/2010/main" val="3152998808"/>
              </p:ext>
            </p:extLst>
          </p:nvPr>
        </p:nvGraphicFramePr>
        <p:xfrm>
          <a:off x="1864049" y="7289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9445787" y="4969652"/>
            <a:ext cx="2554046" cy="1767050"/>
            <a:chOff x="9916149" y="5645408"/>
            <a:chExt cx="1739274" cy="1212592"/>
          </a:xfrm>
        </p:grpSpPr>
        <p:pic>
          <p:nvPicPr>
            <p:cNvPr id="13" name="그림 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6149" y="5645408"/>
              <a:ext cx="1739274" cy="12125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9916149" y="6485531"/>
              <a:ext cx="11272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프로세스의 분할</a:t>
              </a:r>
              <a:endParaRPr lang="ko-KR" altLang="en-US" sz="1000" dirty="0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666" y="1780433"/>
            <a:ext cx="3432164" cy="542761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7212565" y="2649894"/>
            <a:ext cx="1530221" cy="1548969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3" name="타원 2"/>
          <p:cNvSpPr/>
          <p:nvPr/>
        </p:nvSpPr>
        <p:spPr>
          <a:xfrm>
            <a:off x="7259446" y="2785687"/>
            <a:ext cx="1308220" cy="127187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기능</a:t>
            </a:r>
            <a:endParaRPr lang="en-US" altLang="ko-KR" sz="28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ko-KR" altLang="en-US" sz="2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관점</a:t>
            </a:r>
            <a:endParaRPr lang="ko-KR" altLang="en-US" sz="28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4106" y="6171611"/>
            <a:ext cx="342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배경도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프로세스</a:t>
            </a:r>
            <a:r>
              <a:rPr lang="en-US" altLang="ko-KR" sz="1400" dirty="0" smtClean="0"/>
              <a:t>)-&gt;</a:t>
            </a:r>
            <a:r>
              <a:rPr lang="ko-KR" altLang="en-US" sz="1400" dirty="0" smtClean="0"/>
              <a:t>자료흐름도로 세분화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997080" y="618339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제안서의 양식</a:t>
            </a:r>
            <a:endParaRPr lang="ko-KR" altLang="en-US" sz="1200" dirty="0"/>
          </a:p>
        </p:txBody>
      </p:sp>
      <p:grpSp>
        <p:nvGrpSpPr>
          <p:cNvPr id="9" name="그룹 8"/>
          <p:cNvGrpSpPr/>
          <p:nvPr/>
        </p:nvGrpSpPr>
        <p:grpSpPr>
          <a:xfrm>
            <a:off x="8898119" y="2528422"/>
            <a:ext cx="2778115" cy="2284866"/>
            <a:chOff x="8898119" y="2528422"/>
            <a:chExt cx="2778115" cy="2284866"/>
          </a:xfrm>
        </p:grpSpPr>
        <p:grpSp>
          <p:nvGrpSpPr>
            <p:cNvPr id="31" name="그룹 30"/>
            <p:cNvGrpSpPr/>
            <p:nvPr/>
          </p:nvGrpSpPr>
          <p:grpSpPr>
            <a:xfrm>
              <a:off x="8898119" y="2528422"/>
              <a:ext cx="2778115" cy="2284866"/>
              <a:chOff x="2270125" y="1682750"/>
              <a:chExt cx="4601657" cy="3671888"/>
            </a:xfrm>
          </p:grpSpPr>
          <p:sp>
            <p:nvSpPr>
              <p:cNvPr id="32" name="Rectangle 3"/>
              <p:cNvSpPr>
                <a:spLocks noChangeArrowheads="1"/>
              </p:cNvSpPr>
              <p:nvPr/>
            </p:nvSpPr>
            <p:spPr bwMode="auto">
              <a:xfrm>
                <a:off x="2270125" y="1693863"/>
                <a:ext cx="4556125" cy="36607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100" dirty="0">
                  <a:latin typeface="Times New Roman" panose="02020603050405020304" pitchFamily="18" charset="0"/>
                  <a:ea typeface="돋움" panose="020B0600000101010101" pitchFamily="50" charset="-127"/>
                </a:endParaRPr>
              </a:p>
            </p:txBody>
          </p:sp>
          <p:sp>
            <p:nvSpPr>
              <p:cNvPr id="33" name="Rectangle 4"/>
              <p:cNvSpPr>
                <a:spLocks noChangeArrowheads="1"/>
              </p:cNvSpPr>
              <p:nvPr/>
            </p:nvSpPr>
            <p:spPr bwMode="auto">
              <a:xfrm>
                <a:off x="2368550" y="3135313"/>
                <a:ext cx="728663" cy="3810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100">
                  <a:latin typeface="Times New Roman" panose="02020603050405020304" pitchFamily="18" charset="0"/>
                  <a:ea typeface="돋움" panose="020B0600000101010101" pitchFamily="50" charset="-127"/>
                </a:endParaRPr>
              </a:p>
            </p:txBody>
          </p:sp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2473325" y="3165475"/>
                <a:ext cx="456696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고</a:t>
                </a: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2582864" y="3165475"/>
                <a:ext cx="605388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</a:t>
                </a:r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2690813" y="3165475"/>
                <a:ext cx="456696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객</a:t>
                </a: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6038850" y="3079750"/>
                <a:ext cx="727075" cy="32702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100">
                  <a:latin typeface="Times New Roman" panose="02020603050405020304" pitchFamily="18" charset="0"/>
                  <a:ea typeface="돋움" panose="020B0600000101010101" pitchFamily="50" charset="-127"/>
                </a:endParaRPr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6143624" y="3098800"/>
                <a:ext cx="456696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관</a:t>
                </a:r>
              </a:p>
            </p:txBody>
          </p:sp>
          <p:sp>
            <p:nvSpPr>
              <p:cNvPr id="39" name="Rectangle 10"/>
              <p:cNvSpPr>
                <a:spLocks noChangeArrowheads="1"/>
              </p:cNvSpPr>
              <p:nvPr/>
            </p:nvSpPr>
            <p:spPr bwMode="auto">
              <a:xfrm>
                <a:off x="6253164" y="3098800"/>
                <a:ext cx="38234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</a:p>
            </p:txBody>
          </p:sp>
          <p:sp>
            <p:nvSpPr>
              <p:cNvPr id="40" name="Rectangle 11"/>
              <p:cNvSpPr>
                <a:spLocks noChangeArrowheads="1"/>
              </p:cNvSpPr>
              <p:nvPr/>
            </p:nvSpPr>
            <p:spPr bwMode="auto">
              <a:xfrm>
                <a:off x="6280150" y="3098800"/>
                <a:ext cx="456696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리</a:t>
                </a:r>
              </a:p>
            </p:txBody>
          </p:sp>
          <p:sp>
            <p:nvSpPr>
              <p:cNvPr id="41" name="Rectangle 12"/>
              <p:cNvSpPr>
                <a:spLocks noChangeArrowheads="1"/>
              </p:cNvSpPr>
              <p:nvPr/>
            </p:nvSpPr>
            <p:spPr bwMode="auto">
              <a:xfrm>
                <a:off x="6388100" y="3098800"/>
                <a:ext cx="38234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</a:p>
            </p:txBody>
          </p:sp>
          <p:sp>
            <p:nvSpPr>
              <p:cNvPr id="42" name="Rectangle 13"/>
              <p:cNvSpPr>
                <a:spLocks noChangeArrowheads="1"/>
              </p:cNvSpPr>
              <p:nvPr/>
            </p:nvSpPr>
            <p:spPr bwMode="auto">
              <a:xfrm>
                <a:off x="6415086" y="3098800"/>
                <a:ext cx="456696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자</a:t>
                </a:r>
              </a:p>
            </p:txBody>
          </p:sp>
          <p:sp>
            <p:nvSpPr>
              <p:cNvPr id="43" name="Oval 14"/>
              <p:cNvSpPr>
                <a:spLocks noChangeArrowheads="1"/>
              </p:cNvSpPr>
              <p:nvPr/>
            </p:nvSpPr>
            <p:spPr bwMode="auto">
              <a:xfrm>
                <a:off x="4162425" y="2901950"/>
                <a:ext cx="890588" cy="80645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100">
                  <a:latin typeface="Times New Roman" panose="02020603050405020304" pitchFamily="18" charset="0"/>
                  <a:ea typeface="돋움" panose="020B0600000101010101" pitchFamily="50" charset="-127"/>
                </a:endParaRPr>
              </a:p>
            </p:txBody>
          </p:sp>
          <p:sp>
            <p:nvSpPr>
              <p:cNvPr id="44" name="Rectangle 15"/>
              <p:cNvSpPr>
                <a:spLocks noChangeArrowheads="1"/>
              </p:cNvSpPr>
              <p:nvPr/>
            </p:nvSpPr>
            <p:spPr bwMode="auto">
              <a:xfrm>
                <a:off x="4313237" y="3144839"/>
                <a:ext cx="456696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자</a:t>
                </a:r>
              </a:p>
            </p:txBody>
          </p:sp>
          <p:sp>
            <p:nvSpPr>
              <p:cNvPr id="45" name="Rectangle 16"/>
              <p:cNvSpPr>
                <a:spLocks noChangeArrowheads="1"/>
              </p:cNvSpPr>
              <p:nvPr/>
            </p:nvSpPr>
            <p:spPr bwMode="auto">
              <a:xfrm>
                <a:off x="4421188" y="3144839"/>
                <a:ext cx="38234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</a:p>
            </p:txBody>
          </p:sp>
          <p:sp>
            <p:nvSpPr>
              <p:cNvPr id="46" name="Rectangle 17"/>
              <p:cNvSpPr>
                <a:spLocks noChangeArrowheads="1"/>
              </p:cNvSpPr>
              <p:nvPr/>
            </p:nvSpPr>
            <p:spPr bwMode="auto">
              <a:xfrm>
                <a:off x="4449762" y="3144839"/>
                <a:ext cx="456696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700" dirty="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판</a:t>
                </a:r>
              </a:p>
            </p:txBody>
          </p:sp>
          <p:sp>
            <p:nvSpPr>
              <p:cNvPr id="47" name="Rectangle 18"/>
              <p:cNvSpPr>
                <a:spLocks noChangeArrowheads="1"/>
              </p:cNvSpPr>
              <p:nvPr/>
            </p:nvSpPr>
            <p:spPr bwMode="auto">
              <a:xfrm>
                <a:off x="4557713" y="3144839"/>
                <a:ext cx="38234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</a:p>
            </p:txBody>
          </p:sp>
          <p:sp>
            <p:nvSpPr>
              <p:cNvPr id="48" name="Rectangle 19"/>
              <p:cNvSpPr>
                <a:spLocks noChangeArrowheads="1"/>
              </p:cNvSpPr>
              <p:nvPr/>
            </p:nvSpPr>
            <p:spPr bwMode="auto">
              <a:xfrm>
                <a:off x="4584701" y="3144839"/>
                <a:ext cx="456696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기</a:t>
                </a:r>
              </a:p>
            </p:txBody>
          </p:sp>
          <p:sp>
            <p:nvSpPr>
              <p:cNvPr id="49" name="Rectangle 20"/>
              <p:cNvSpPr>
                <a:spLocks noChangeArrowheads="1"/>
              </p:cNvSpPr>
              <p:nvPr/>
            </p:nvSpPr>
            <p:spPr bwMode="auto">
              <a:xfrm>
                <a:off x="4497387" y="3352800"/>
                <a:ext cx="38234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0</a:t>
                </a:r>
              </a:p>
            </p:txBody>
          </p:sp>
          <p:sp>
            <p:nvSpPr>
              <p:cNvPr id="50" name="Line 21"/>
              <p:cNvSpPr>
                <a:spLocks noChangeShapeType="1"/>
              </p:cNvSpPr>
              <p:nvPr/>
            </p:nvSpPr>
            <p:spPr bwMode="auto">
              <a:xfrm>
                <a:off x="3095625" y="3181350"/>
                <a:ext cx="111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51" name="Line 22"/>
              <p:cNvSpPr>
                <a:spLocks noChangeShapeType="1"/>
              </p:cNvSpPr>
              <p:nvPr/>
            </p:nvSpPr>
            <p:spPr bwMode="auto">
              <a:xfrm>
                <a:off x="3122613" y="3181350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52" name="Line 23"/>
              <p:cNvSpPr>
                <a:spLocks noChangeShapeType="1"/>
              </p:cNvSpPr>
              <p:nvPr/>
            </p:nvSpPr>
            <p:spPr bwMode="auto">
              <a:xfrm>
                <a:off x="3151188" y="3181350"/>
                <a:ext cx="11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53" name="Line 24"/>
              <p:cNvSpPr>
                <a:spLocks noChangeShapeType="1"/>
              </p:cNvSpPr>
              <p:nvPr/>
            </p:nvSpPr>
            <p:spPr bwMode="auto">
              <a:xfrm>
                <a:off x="3178175" y="3181350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54" name="Line 25"/>
              <p:cNvSpPr>
                <a:spLocks noChangeShapeType="1"/>
              </p:cNvSpPr>
              <p:nvPr/>
            </p:nvSpPr>
            <p:spPr bwMode="auto">
              <a:xfrm>
                <a:off x="3203575" y="3181350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55" name="Line 26"/>
              <p:cNvSpPr>
                <a:spLocks noChangeShapeType="1"/>
              </p:cNvSpPr>
              <p:nvPr/>
            </p:nvSpPr>
            <p:spPr bwMode="auto">
              <a:xfrm>
                <a:off x="3232150" y="3181350"/>
                <a:ext cx="111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56" name="Line 27"/>
              <p:cNvSpPr>
                <a:spLocks noChangeShapeType="1"/>
              </p:cNvSpPr>
              <p:nvPr/>
            </p:nvSpPr>
            <p:spPr bwMode="auto">
              <a:xfrm>
                <a:off x="3259138" y="3181350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57" name="Line 28"/>
              <p:cNvSpPr>
                <a:spLocks noChangeShapeType="1"/>
              </p:cNvSpPr>
              <p:nvPr/>
            </p:nvSpPr>
            <p:spPr bwMode="auto">
              <a:xfrm>
                <a:off x="3286125" y="3181350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58" name="Line 29"/>
              <p:cNvSpPr>
                <a:spLocks noChangeShapeType="1"/>
              </p:cNvSpPr>
              <p:nvPr/>
            </p:nvSpPr>
            <p:spPr bwMode="auto">
              <a:xfrm>
                <a:off x="3313113" y="3181350"/>
                <a:ext cx="11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59" name="Line 30"/>
              <p:cNvSpPr>
                <a:spLocks noChangeShapeType="1"/>
              </p:cNvSpPr>
              <p:nvPr/>
            </p:nvSpPr>
            <p:spPr bwMode="auto">
              <a:xfrm>
                <a:off x="3340100" y="3181350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60" name="Line 31"/>
              <p:cNvSpPr>
                <a:spLocks noChangeShapeType="1"/>
              </p:cNvSpPr>
              <p:nvPr/>
            </p:nvSpPr>
            <p:spPr bwMode="auto">
              <a:xfrm>
                <a:off x="3368675" y="3181350"/>
                <a:ext cx="111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61" name="Line 32"/>
              <p:cNvSpPr>
                <a:spLocks noChangeShapeType="1"/>
              </p:cNvSpPr>
              <p:nvPr/>
            </p:nvSpPr>
            <p:spPr bwMode="auto">
              <a:xfrm>
                <a:off x="3395663" y="3181350"/>
                <a:ext cx="11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62" name="Line 33"/>
              <p:cNvSpPr>
                <a:spLocks noChangeShapeType="1"/>
              </p:cNvSpPr>
              <p:nvPr/>
            </p:nvSpPr>
            <p:spPr bwMode="auto">
              <a:xfrm>
                <a:off x="3422650" y="3181350"/>
                <a:ext cx="111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63" name="Line 34"/>
              <p:cNvSpPr>
                <a:spLocks noChangeShapeType="1"/>
              </p:cNvSpPr>
              <p:nvPr/>
            </p:nvSpPr>
            <p:spPr bwMode="auto">
              <a:xfrm>
                <a:off x="3449638" y="3181350"/>
                <a:ext cx="11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64" name="Line 35"/>
              <p:cNvSpPr>
                <a:spLocks noChangeShapeType="1"/>
              </p:cNvSpPr>
              <p:nvPr/>
            </p:nvSpPr>
            <p:spPr bwMode="auto">
              <a:xfrm>
                <a:off x="3476625" y="3181350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65" name="Line 36"/>
              <p:cNvSpPr>
                <a:spLocks noChangeShapeType="1"/>
              </p:cNvSpPr>
              <p:nvPr/>
            </p:nvSpPr>
            <p:spPr bwMode="auto">
              <a:xfrm>
                <a:off x="3503613" y="3181350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66" name="Line 37"/>
              <p:cNvSpPr>
                <a:spLocks noChangeShapeType="1"/>
              </p:cNvSpPr>
              <p:nvPr/>
            </p:nvSpPr>
            <p:spPr bwMode="auto">
              <a:xfrm>
                <a:off x="3530600" y="3181350"/>
                <a:ext cx="111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67" name="Line 38"/>
              <p:cNvSpPr>
                <a:spLocks noChangeShapeType="1"/>
              </p:cNvSpPr>
              <p:nvPr/>
            </p:nvSpPr>
            <p:spPr bwMode="auto">
              <a:xfrm>
                <a:off x="3557588" y="3181350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68" name="Line 39"/>
              <p:cNvSpPr>
                <a:spLocks noChangeShapeType="1"/>
              </p:cNvSpPr>
              <p:nvPr/>
            </p:nvSpPr>
            <p:spPr bwMode="auto">
              <a:xfrm>
                <a:off x="3586163" y="3181350"/>
                <a:ext cx="11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69" name="Line 40"/>
              <p:cNvSpPr>
                <a:spLocks noChangeShapeType="1"/>
              </p:cNvSpPr>
              <p:nvPr/>
            </p:nvSpPr>
            <p:spPr bwMode="auto">
              <a:xfrm>
                <a:off x="3613150" y="3181350"/>
                <a:ext cx="111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70" name="Line 41"/>
              <p:cNvSpPr>
                <a:spLocks noChangeShapeType="1"/>
              </p:cNvSpPr>
              <p:nvPr/>
            </p:nvSpPr>
            <p:spPr bwMode="auto">
              <a:xfrm>
                <a:off x="3640138" y="3181350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71" name="Line 42"/>
              <p:cNvSpPr>
                <a:spLocks noChangeShapeType="1"/>
              </p:cNvSpPr>
              <p:nvPr/>
            </p:nvSpPr>
            <p:spPr bwMode="auto">
              <a:xfrm>
                <a:off x="3667125" y="3181350"/>
                <a:ext cx="111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72" name="Line 43"/>
              <p:cNvSpPr>
                <a:spLocks noChangeShapeType="1"/>
              </p:cNvSpPr>
              <p:nvPr/>
            </p:nvSpPr>
            <p:spPr bwMode="auto">
              <a:xfrm>
                <a:off x="3694113" y="3181350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73" name="Line 44"/>
              <p:cNvSpPr>
                <a:spLocks noChangeShapeType="1"/>
              </p:cNvSpPr>
              <p:nvPr/>
            </p:nvSpPr>
            <p:spPr bwMode="auto">
              <a:xfrm>
                <a:off x="3721100" y="3181350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74" name="Line 45"/>
              <p:cNvSpPr>
                <a:spLocks noChangeShapeType="1"/>
              </p:cNvSpPr>
              <p:nvPr/>
            </p:nvSpPr>
            <p:spPr bwMode="auto">
              <a:xfrm>
                <a:off x="3748088" y="3181350"/>
                <a:ext cx="11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75" name="Line 46"/>
              <p:cNvSpPr>
                <a:spLocks noChangeShapeType="1"/>
              </p:cNvSpPr>
              <p:nvPr/>
            </p:nvSpPr>
            <p:spPr bwMode="auto">
              <a:xfrm>
                <a:off x="3775075" y="3181350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76" name="Line 47"/>
              <p:cNvSpPr>
                <a:spLocks noChangeShapeType="1"/>
              </p:cNvSpPr>
              <p:nvPr/>
            </p:nvSpPr>
            <p:spPr bwMode="auto">
              <a:xfrm>
                <a:off x="3802063" y="3181350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77" name="Line 48"/>
              <p:cNvSpPr>
                <a:spLocks noChangeShapeType="1"/>
              </p:cNvSpPr>
              <p:nvPr/>
            </p:nvSpPr>
            <p:spPr bwMode="auto">
              <a:xfrm>
                <a:off x="3830638" y="3181350"/>
                <a:ext cx="11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78" name="Line 49"/>
              <p:cNvSpPr>
                <a:spLocks noChangeShapeType="1"/>
              </p:cNvSpPr>
              <p:nvPr/>
            </p:nvSpPr>
            <p:spPr bwMode="auto">
              <a:xfrm>
                <a:off x="3857625" y="3181350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79" name="Line 50"/>
              <p:cNvSpPr>
                <a:spLocks noChangeShapeType="1"/>
              </p:cNvSpPr>
              <p:nvPr/>
            </p:nvSpPr>
            <p:spPr bwMode="auto">
              <a:xfrm>
                <a:off x="3884613" y="3181350"/>
                <a:ext cx="11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80" name="Line 51"/>
              <p:cNvSpPr>
                <a:spLocks noChangeShapeType="1"/>
              </p:cNvSpPr>
              <p:nvPr/>
            </p:nvSpPr>
            <p:spPr bwMode="auto">
              <a:xfrm>
                <a:off x="3911600" y="3181350"/>
                <a:ext cx="111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81" name="Line 52"/>
              <p:cNvSpPr>
                <a:spLocks noChangeShapeType="1"/>
              </p:cNvSpPr>
              <p:nvPr/>
            </p:nvSpPr>
            <p:spPr bwMode="auto">
              <a:xfrm>
                <a:off x="3938588" y="3181350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82" name="Line 53"/>
              <p:cNvSpPr>
                <a:spLocks noChangeShapeType="1"/>
              </p:cNvSpPr>
              <p:nvPr/>
            </p:nvSpPr>
            <p:spPr bwMode="auto">
              <a:xfrm>
                <a:off x="3965575" y="3181350"/>
                <a:ext cx="111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83" name="Line 54"/>
              <p:cNvSpPr>
                <a:spLocks noChangeShapeType="1"/>
              </p:cNvSpPr>
              <p:nvPr/>
            </p:nvSpPr>
            <p:spPr bwMode="auto">
              <a:xfrm>
                <a:off x="3992563" y="3181350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84" name="Line 55"/>
              <p:cNvSpPr>
                <a:spLocks noChangeShapeType="1"/>
              </p:cNvSpPr>
              <p:nvPr/>
            </p:nvSpPr>
            <p:spPr bwMode="auto">
              <a:xfrm>
                <a:off x="4019550" y="3181350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85" name="Line 56"/>
              <p:cNvSpPr>
                <a:spLocks noChangeShapeType="1"/>
              </p:cNvSpPr>
              <p:nvPr/>
            </p:nvSpPr>
            <p:spPr bwMode="auto">
              <a:xfrm>
                <a:off x="4048125" y="3181350"/>
                <a:ext cx="111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86" name="Line 57"/>
              <p:cNvSpPr>
                <a:spLocks noChangeShapeType="1"/>
              </p:cNvSpPr>
              <p:nvPr/>
            </p:nvSpPr>
            <p:spPr bwMode="auto">
              <a:xfrm>
                <a:off x="4075113" y="3181350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87" name="Line 58"/>
              <p:cNvSpPr>
                <a:spLocks noChangeShapeType="1"/>
              </p:cNvSpPr>
              <p:nvPr/>
            </p:nvSpPr>
            <p:spPr bwMode="auto">
              <a:xfrm>
                <a:off x="4102100" y="3181350"/>
                <a:ext cx="63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88" name="Line 59"/>
              <p:cNvSpPr>
                <a:spLocks noChangeShapeType="1"/>
              </p:cNvSpPr>
              <p:nvPr/>
            </p:nvSpPr>
            <p:spPr bwMode="auto">
              <a:xfrm>
                <a:off x="4129088" y="3181350"/>
                <a:ext cx="11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89" name="Line 60"/>
              <p:cNvSpPr>
                <a:spLocks noChangeShapeType="1"/>
              </p:cNvSpPr>
              <p:nvPr/>
            </p:nvSpPr>
            <p:spPr bwMode="auto">
              <a:xfrm>
                <a:off x="4156075" y="3181350"/>
                <a:ext cx="254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90" name="Freeform 61"/>
              <p:cNvSpPr>
                <a:spLocks/>
              </p:cNvSpPr>
              <p:nvPr/>
            </p:nvSpPr>
            <p:spPr bwMode="auto">
              <a:xfrm>
                <a:off x="4057650" y="3141663"/>
                <a:ext cx="100013" cy="82550"/>
              </a:xfrm>
              <a:custGeom>
                <a:avLst/>
                <a:gdLst>
                  <a:gd name="T0" fmla="*/ 2147483646 w 63"/>
                  <a:gd name="T1" fmla="*/ 2147483646 h 52"/>
                  <a:gd name="T2" fmla="*/ 0 w 63"/>
                  <a:gd name="T3" fmla="*/ 0 h 52"/>
                  <a:gd name="T4" fmla="*/ 0 w 63"/>
                  <a:gd name="T5" fmla="*/ 2147483646 h 52"/>
                  <a:gd name="T6" fmla="*/ 2147483646 w 63"/>
                  <a:gd name="T7" fmla="*/ 2147483646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52"/>
                  <a:gd name="T14" fmla="*/ 63 w 63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52">
                    <a:moveTo>
                      <a:pt x="62" y="26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62" y="2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/>
              </a:p>
            </p:txBody>
          </p:sp>
          <p:sp>
            <p:nvSpPr>
              <p:cNvPr id="91" name="Line 62"/>
              <p:cNvSpPr>
                <a:spLocks noChangeShapeType="1"/>
              </p:cNvSpPr>
              <p:nvPr/>
            </p:nvSpPr>
            <p:spPr bwMode="auto">
              <a:xfrm flipH="1">
                <a:off x="3146425" y="3403600"/>
                <a:ext cx="10223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92" name="Freeform 63"/>
              <p:cNvSpPr>
                <a:spLocks/>
              </p:cNvSpPr>
              <p:nvPr/>
            </p:nvSpPr>
            <p:spPr bwMode="auto">
              <a:xfrm>
                <a:off x="3097213" y="3362325"/>
                <a:ext cx="101600" cy="82550"/>
              </a:xfrm>
              <a:custGeom>
                <a:avLst/>
                <a:gdLst>
                  <a:gd name="T0" fmla="*/ 0 w 64"/>
                  <a:gd name="T1" fmla="*/ 2147483646 h 52"/>
                  <a:gd name="T2" fmla="*/ 2147483646 w 64"/>
                  <a:gd name="T3" fmla="*/ 2147483646 h 52"/>
                  <a:gd name="T4" fmla="*/ 2147483646 w 64"/>
                  <a:gd name="T5" fmla="*/ 0 h 52"/>
                  <a:gd name="T6" fmla="*/ 0 w 64"/>
                  <a:gd name="T7" fmla="*/ 2147483646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52"/>
                  <a:gd name="T14" fmla="*/ 64 w 64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52">
                    <a:moveTo>
                      <a:pt x="0" y="26"/>
                    </a:moveTo>
                    <a:lnTo>
                      <a:pt x="63" y="51"/>
                    </a:lnTo>
                    <a:lnTo>
                      <a:pt x="63" y="0"/>
                    </a:lnTo>
                    <a:lnTo>
                      <a:pt x="0" y="2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/>
              </a:p>
            </p:txBody>
          </p:sp>
          <p:sp>
            <p:nvSpPr>
              <p:cNvPr id="93" name="Line 64"/>
              <p:cNvSpPr>
                <a:spLocks noChangeShapeType="1"/>
              </p:cNvSpPr>
              <p:nvPr/>
            </p:nvSpPr>
            <p:spPr bwMode="auto">
              <a:xfrm>
                <a:off x="5053013" y="3127375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94" name="Line 65"/>
              <p:cNvSpPr>
                <a:spLocks noChangeShapeType="1"/>
              </p:cNvSpPr>
              <p:nvPr/>
            </p:nvSpPr>
            <p:spPr bwMode="auto">
              <a:xfrm>
                <a:off x="5080000" y="3127375"/>
                <a:ext cx="111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95" name="Line 66"/>
              <p:cNvSpPr>
                <a:spLocks noChangeShapeType="1"/>
              </p:cNvSpPr>
              <p:nvPr/>
            </p:nvSpPr>
            <p:spPr bwMode="auto">
              <a:xfrm>
                <a:off x="5106988" y="3127375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96" name="Line 67"/>
              <p:cNvSpPr>
                <a:spLocks noChangeShapeType="1"/>
              </p:cNvSpPr>
              <p:nvPr/>
            </p:nvSpPr>
            <p:spPr bwMode="auto">
              <a:xfrm>
                <a:off x="5133975" y="3127375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97" name="Line 68"/>
              <p:cNvSpPr>
                <a:spLocks noChangeShapeType="1"/>
              </p:cNvSpPr>
              <p:nvPr/>
            </p:nvSpPr>
            <p:spPr bwMode="auto">
              <a:xfrm>
                <a:off x="5162550" y="3127375"/>
                <a:ext cx="111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98" name="Line 69"/>
              <p:cNvSpPr>
                <a:spLocks noChangeShapeType="1"/>
              </p:cNvSpPr>
              <p:nvPr/>
            </p:nvSpPr>
            <p:spPr bwMode="auto">
              <a:xfrm>
                <a:off x="5189538" y="3127375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99" name="Line 70"/>
              <p:cNvSpPr>
                <a:spLocks noChangeShapeType="1"/>
              </p:cNvSpPr>
              <p:nvPr/>
            </p:nvSpPr>
            <p:spPr bwMode="auto">
              <a:xfrm>
                <a:off x="5216525" y="3127375"/>
                <a:ext cx="111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00" name="Line 71"/>
              <p:cNvSpPr>
                <a:spLocks noChangeShapeType="1"/>
              </p:cNvSpPr>
              <p:nvPr/>
            </p:nvSpPr>
            <p:spPr bwMode="auto">
              <a:xfrm>
                <a:off x="5243513" y="3127375"/>
                <a:ext cx="11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01" name="Line 72"/>
              <p:cNvSpPr>
                <a:spLocks noChangeShapeType="1"/>
              </p:cNvSpPr>
              <p:nvPr/>
            </p:nvSpPr>
            <p:spPr bwMode="auto">
              <a:xfrm>
                <a:off x="5270500" y="3127375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02" name="Line 73"/>
              <p:cNvSpPr>
                <a:spLocks noChangeShapeType="1"/>
              </p:cNvSpPr>
              <p:nvPr/>
            </p:nvSpPr>
            <p:spPr bwMode="auto">
              <a:xfrm>
                <a:off x="5297488" y="3127375"/>
                <a:ext cx="11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03" name="Line 74"/>
              <p:cNvSpPr>
                <a:spLocks noChangeShapeType="1"/>
              </p:cNvSpPr>
              <p:nvPr/>
            </p:nvSpPr>
            <p:spPr bwMode="auto">
              <a:xfrm>
                <a:off x="5324475" y="3127375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04" name="Line 75"/>
              <p:cNvSpPr>
                <a:spLocks noChangeShapeType="1"/>
              </p:cNvSpPr>
              <p:nvPr/>
            </p:nvSpPr>
            <p:spPr bwMode="auto">
              <a:xfrm>
                <a:off x="5351463" y="3127375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05" name="Line 76"/>
              <p:cNvSpPr>
                <a:spLocks noChangeShapeType="1"/>
              </p:cNvSpPr>
              <p:nvPr/>
            </p:nvSpPr>
            <p:spPr bwMode="auto">
              <a:xfrm>
                <a:off x="5380038" y="3127375"/>
                <a:ext cx="11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06" name="Line 77"/>
              <p:cNvSpPr>
                <a:spLocks noChangeShapeType="1"/>
              </p:cNvSpPr>
              <p:nvPr/>
            </p:nvSpPr>
            <p:spPr bwMode="auto">
              <a:xfrm>
                <a:off x="5407025" y="3127375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07" name="Line 78"/>
              <p:cNvSpPr>
                <a:spLocks noChangeShapeType="1"/>
              </p:cNvSpPr>
              <p:nvPr/>
            </p:nvSpPr>
            <p:spPr bwMode="auto">
              <a:xfrm>
                <a:off x="5434013" y="3127375"/>
                <a:ext cx="11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08" name="Line 79"/>
              <p:cNvSpPr>
                <a:spLocks noChangeShapeType="1"/>
              </p:cNvSpPr>
              <p:nvPr/>
            </p:nvSpPr>
            <p:spPr bwMode="auto">
              <a:xfrm>
                <a:off x="5461000" y="3127375"/>
                <a:ext cx="111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09" name="Line 80"/>
              <p:cNvSpPr>
                <a:spLocks noChangeShapeType="1"/>
              </p:cNvSpPr>
              <p:nvPr/>
            </p:nvSpPr>
            <p:spPr bwMode="auto">
              <a:xfrm>
                <a:off x="5487988" y="3127375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10" name="Line 81"/>
              <p:cNvSpPr>
                <a:spLocks noChangeShapeType="1"/>
              </p:cNvSpPr>
              <p:nvPr/>
            </p:nvSpPr>
            <p:spPr bwMode="auto">
              <a:xfrm>
                <a:off x="5514975" y="3127375"/>
                <a:ext cx="111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11" name="Line 82"/>
              <p:cNvSpPr>
                <a:spLocks noChangeShapeType="1"/>
              </p:cNvSpPr>
              <p:nvPr/>
            </p:nvSpPr>
            <p:spPr bwMode="auto">
              <a:xfrm>
                <a:off x="5541963" y="3127375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12" name="Line 83"/>
              <p:cNvSpPr>
                <a:spLocks noChangeShapeType="1"/>
              </p:cNvSpPr>
              <p:nvPr/>
            </p:nvSpPr>
            <p:spPr bwMode="auto">
              <a:xfrm>
                <a:off x="5568950" y="3127375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13" name="Line 84"/>
              <p:cNvSpPr>
                <a:spLocks noChangeShapeType="1"/>
              </p:cNvSpPr>
              <p:nvPr/>
            </p:nvSpPr>
            <p:spPr bwMode="auto">
              <a:xfrm>
                <a:off x="5597525" y="3127375"/>
                <a:ext cx="111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14" name="Line 85"/>
              <p:cNvSpPr>
                <a:spLocks noChangeShapeType="1"/>
              </p:cNvSpPr>
              <p:nvPr/>
            </p:nvSpPr>
            <p:spPr bwMode="auto">
              <a:xfrm>
                <a:off x="5624513" y="3127375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15" name="Line 86"/>
              <p:cNvSpPr>
                <a:spLocks noChangeShapeType="1"/>
              </p:cNvSpPr>
              <p:nvPr/>
            </p:nvSpPr>
            <p:spPr bwMode="auto">
              <a:xfrm>
                <a:off x="5651500" y="3127375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16" name="Line 87"/>
              <p:cNvSpPr>
                <a:spLocks noChangeShapeType="1"/>
              </p:cNvSpPr>
              <p:nvPr/>
            </p:nvSpPr>
            <p:spPr bwMode="auto">
              <a:xfrm>
                <a:off x="5678488" y="3127375"/>
                <a:ext cx="11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17" name="Line 88"/>
              <p:cNvSpPr>
                <a:spLocks noChangeShapeType="1"/>
              </p:cNvSpPr>
              <p:nvPr/>
            </p:nvSpPr>
            <p:spPr bwMode="auto">
              <a:xfrm>
                <a:off x="5705475" y="3127375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18" name="Line 89"/>
              <p:cNvSpPr>
                <a:spLocks noChangeShapeType="1"/>
              </p:cNvSpPr>
              <p:nvPr/>
            </p:nvSpPr>
            <p:spPr bwMode="auto">
              <a:xfrm>
                <a:off x="5732463" y="3127375"/>
                <a:ext cx="11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19" name="Line 90"/>
              <p:cNvSpPr>
                <a:spLocks noChangeShapeType="1"/>
              </p:cNvSpPr>
              <p:nvPr/>
            </p:nvSpPr>
            <p:spPr bwMode="auto">
              <a:xfrm>
                <a:off x="5759450" y="3127375"/>
                <a:ext cx="111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20" name="Line 91"/>
              <p:cNvSpPr>
                <a:spLocks noChangeShapeType="1"/>
              </p:cNvSpPr>
              <p:nvPr/>
            </p:nvSpPr>
            <p:spPr bwMode="auto">
              <a:xfrm>
                <a:off x="5786438" y="3127375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21" name="Line 92"/>
              <p:cNvSpPr>
                <a:spLocks noChangeShapeType="1"/>
              </p:cNvSpPr>
              <p:nvPr/>
            </p:nvSpPr>
            <p:spPr bwMode="auto">
              <a:xfrm>
                <a:off x="5815013" y="3127375"/>
                <a:ext cx="11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22" name="Line 93"/>
              <p:cNvSpPr>
                <a:spLocks noChangeShapeType="1"/>
              </p:cNvSpPr>
              <p:nvPr/>
            </p:nvSpPr>
            <p:spPr bwMode="auto">
              <a:xfrm>
                <a:off x="5842000" y="3127375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23" name="Line 94"/>
              <p:cNvSpPr>
                <a:spLocks noChangeShapeType="1"/>
              </p:cNvSpPr>
              <p:nvPr/>
            </p:nvSpPr>
            <p:spPr bwMode="auto">
              <a:xfrm>
                <a:off x="5868988" y="3127375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24" name="Line 95"/>
              <p:cNvSpPr>
                <a:spLocks noChangeShapeType="1"/>
              </p:cNvSpPr>
              <p:nvPr/>
            </p:nvSpPr>
            <p:spPr bwMode="auto">
              <a:xfrm>
                <a:off x="5895975" y="3127375"/>
                <a:ext cx="111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25" name="Line 96"/>
              <p:cNvSpPr>
                <a:spLocks noChangeShapeType="1"/>
              </p:cNvSpPr>
              <p:nvPr/>
            </p:nvSpPr>
            <p:spPr bwMode="auto">
              <a:xfrm>
                <a:off x="5922963" y="3127375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26" name="Line 97"/>
              <p:cNvSpPr>
                <a:spLocks noChangeShapeType="1"/>
              </p:cNvSpPr>
              <p:nvPr/>
            </p:nvSpPr>
            <p:spPr bwMode="auto">
              <a:xfrm>
                <a:off x="5949950" y="3127375"/>
                <a:ext cx="111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27" name="Line 98"/>
              <p:cNvSpPr>
                <a:spLocks noChangeShapeType="1"/>
              </p:cNvSpPr>
              <p:nvPr/>
            </p:nvSpPr>
            <p:spPr bwMode="auto">
              <a:xfrm>
                <a:off x="5976938" y="3127375"/>
                <a:ext cx="11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28" name="Line 99"/>
              <p:cNvSpPr>
                <a:spLocks noChangeShapeType="1"/>
              </p:cNvSpPr>
              <p:nvPr/>
            </p:nvSpPr>
            <p:spPr bwMode="auto">
              <a:xfrm>
                <a:off x="6003925" y="3127375"/>
                <a:ext cx="127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29" name="Line 100"/>
              <p:cNvSpPr>
                <a:spLocks noChangeShapeType="1"/>
              </p:cNvSpPr>
              <p:nvPr/>
            </p:nvSpPr>
            <p:spPr bwMode="auto">
              <a:xfrm>
                <a:off x="6032500" y="3127375"/>
                <a:ext cx="254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30" name="Freeform 101"/>
              <p:cNvSpPr>
                <a:spLocks/>
              </p:cNvSpPr>
              <p:nvPr/>
            </p:nvSpPr>
            <p:spPr bwMode="auto">
              <a:xfrm>
                <a:off x="5053013" y="3087688"/>
                <a:ext cx="101600" cy="82550"/>
              </a:xfrm>
              <a:custGeom>
                <a:avLst/>
                <a:gdLst>
                  <a:gd name="T0" fmla="*/ 0 w 64"/>
                  <a:gd name="T1" fmla="*/ 2147483646 h 52"/>
                  <a:gd name="T2" fmla="*/ 2147483646 w 64"/>
                  <a:gd name="T3" fmla="*/ 2147483646 h 52"/>
                  <a:gd name="T4" fmla="*/ 2147483646 w 64"/>
                  <a:gd name="T5" fmla="*/ 0 h 52"/>
                  <a:gd name="T6" fmla="*/ 0 w 64"/>
                  <a:gd name="T7" fmla="*/ 2147483646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52"/>
                  <a:gd name="T14" fmla="*/ 64 w 64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52">
                    <a:moveTo>
                      <a:pt x="0" y="26"/>
                    </a:moveTo>
                    <a:lnTo>
                      <a:pt x="63" y="51"/>
                    </a:lnTo>
                    <a:lnTo>
                      <a:pt x="63" y="0"/>
                    </a:lnTo>
                    <a:lnTo>
                      <a:pt x="0" y="2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/>
              </a:p>
            </p:txBody>
          </p:sp>
          <p:sp>
            <p:nvSpPr>
              <p:cNvPr id="131" name="Line 102"/>
              <p:cNvSpPr>
                <a:spLocks noChangeShapeType="1"/>
              </p:cNvSpPr>
              <p:nvPr/>
            </p:nvSpPr>
            <p:spPr bwMode="auto">
              <a:xfrm>
                <a:off x="5053013" y="3348038"/>
                <a:ext cx="933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32" name="Freeform 103"/>
              <p:cNvSpPr>
                <a:spLocks/>
              </p:cNvSpPr>
              <p:nvPr/>
            </p:nvSpPr>
            <p:spPr bwMode="auto">
              <a:xfrm>
                <a:off x="5932488" y="3306763"/>
                <a:ext cx="101600" cy="82550"/>
              </a:xfrm>
              <a:custGeom>
                <a:avLst/>
                <a:gdLst>
                  <a:gd name="T0" fmla="*/ 2147483646 w 64"/>
                  <a:gd name="T1" fmla="*/ 2147483646 h 52"/>
                  <a:gd name="T2" fmla="*/ 0 w 64"/>
                  <a:gd name="T3" fmla="*/ 0 h 52"/>
                  <a:gd name="T4" fmla="*/ 0 w 64"/>
                  <a:gd name="T5" fmla="*/ 2147483646 h 52"/>
                  <a:gd name="T6" fmla="*/ 2147483646 w 64"/>
                  <a:gd name="T7" fmla="*/ 2147483646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52"/>
                  <a:gd name="T14" fmla="*/ 64 w 64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52">
                    <a:moveTo>
                      <a:pt x="63" y="26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63" y="2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/>
              </a:p>
            </p:txBody>
          </p:sp>
          <p:sp>
            <p:nvSpPr>
              <p:cNvPr id="133" name="Rectangle 104"/>
              <p:cNvSpPr>
                <a:spLocks noChangeArrowheads="1"/>
              </p:cNvSpPr>
              <p:nvPr/>
            </p:nvSpPr>
            <p:spPr bwMode="auto">
              <a:xfrm>
                <a:off x="3208337" y="1957388"/>
                <a:ext cx="75407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음료수</a:t>
                </a:r>
              </a:p>
            </p:txBody>
          </p:sp>
          <p:sp>
            <p:nvSpPr>
              <p:cNvPr id="134" name="Rectangle 105"/>
              <p:cNvSpPr>
                <a:spLocks noChangeArrowheads="1"/>
              </p:cNvSpPr>
              <p:nvPr/>
            </p:nvSpPr>
            <p:spPr bwMode="auto">
              <a:xfrm>
                <a:off x="3533776" y="1957388"/>
                <a:ext cx="38234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</a:p>
            </p:txBody>
          </p:sp>
          <p:sp>
            <p:nvSpPr>
              <p:cNvPr id="135" name="Rectangle 106"/>
              <p:cNvSpPr>
                <a:spLocks noChangeArrowheads="1"/>
              </p:cNvSpPr>
              <p:nvPr/>
            </p:nvSpPr>
            <p:spPr bwMode="auto">
              <a:xfrm>
                <a:off x="3560763" y="1957388"/>
                <a:ext cx="75407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 </a:t>
                </a: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요구</a:t>
                </a:r>
              </a:p>
            </p:txBody>
          </p:sp>
          <p:sp>
            <p:nvSpPr>
              <p:cNvPr id="136" name="Rectangle 107"/>
              <p:cNvSpPr>
                <a:spLocks noChangeArrowheads="1"/>
              </p:cNvSpPr>
              <p:nvPr/>
            </p:nvSpPr>
            <p:spPr bwMode="auto">
              <a:xfrm>
                <a:off x="5289550" y="1943100"/>
                <a:ext cx="605388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자격</a:t>
                </a:r>
              </a:p>
            </p:txBody>
          </p:sp>
          <p:sp>
            <p:nvSpPr>
              <p:cNvPr id="137" name="Rectangle 108"/>
              <p:cNvSpPr>
                <a:spLocks noChangeArrowheads="1"/>
              </p:cNvSpPr>
              <p:nvPr/>
            </p:nvSpPr>
            <p:spPr bwMode="auto">
              <a:xfrm>
                <a:off x="3289302" y="3000375"/>
                <a:ext cx="605388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동전</a:t>
                </a:r>
              </a:p>
            </p:txBody>
          </p:sp>
          <p:sp>
            <p:nvSpPr>
              <p:cNvPr id="138" name="Rectangle 109"/>
              <p:cNvSpPr>
                <a:spLocks noChangeArrowheads="1"/>
              </p:cNvSpPr>
              <p:nvPr/>
            </p:nvSpPr>
            <p:spPr bwMode="auto">
              <a:xfrm>
                <a:off x="3506787" y="3000375"/>
                <a:ext cx="38234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</a:p>
            </p:txBody>
          </p:sp>
          <p:sp>
            <p:nvSpPr>
              <p:cNvPr id="139" name="Rectangle 110"/>
              <p:cNvSpPr>
                <a:spLocks noChangeArrowheads="1"/>
              </p:cNvSpPr>
              <p:nvPr/>
            </p:nvSpPr>
            <p:spPr bwMode="auto">
              <a:xfrm>
                <a:off x="3533776" y="3000375"/>
                <a:ext cx="679733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반환</a:t>
                </a:r>
              </a:p>
            </p:txBody>
          </p:sp>
          <p:sp>
            <p:nvSpPr>
              <p:cNvPr id="140" name="Rectangle 111"/>
              <p:cNvSpPr>
                <a:spLocks noChangeArrowheads="1"/>
              </p:cNvSpPr>
              <p:nvPr/>
            </p:nvSpPr>
            <p:spPr bwMode="auto">
              <a:xfrm>
                <a:off x="3213099" y="3221038"/>
                <a:ext cx="75407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자판기</a:t>
                </a:r>
              </a:p>
            </p:txBody>
          </p:sp>
          <p:sp>
            <p:nvSpPr>
              <p:cNvPr id="141" name="Rectangle 112"/>
              <p:cNvSpPr>
                <a:spLocks noChangeArrowheads="1"/>
              </p:cNvSpPr>
              <p:nvPr/>
            </p:nvSpPr>
            <p:spPr bwMode="auto">
              <a:xfrm>
                <a:off x="3540125" y="3221038"/>
                <a:ext cx="38234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</a:p>
            </p:txBody>
          </p:sp>
          <p:sp>
            <p:nvSpPr>
              <p:cNvPr id="142" name="Rectangle 113"/>
              <p:cNvSpPr>
                <a:spLocks noChangeArrowheads="1"/>
              </p:cNvSpPr>
              <p:nvPr/>
            </p:nvSpPr>
            <p:spPr bwMode="auto">
              <a:xfrm>
                <a:off x="3567112" y="3221038"/>
                <a:ext cx="75407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 </a:t>
                </a: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상태</a:t>
                </a:r>
              </a:p>
            </p:txBody>
          </p:sp>
          <p:sp>
            <p:nvSpPr>
              <p:cNvPr id="143" name="Rectangle 114"/>
              <p:cNvSpPr>
                <a:spLocks noChangeArrowheads="1"/>
              </p:cNvSpPr>
              <p:nvPr/>
            </p:nvSpPr>
            <p:spPr bwMode="auto">
              <a:xfrm>
                <a:off x="5246687" y="2946399"/>
                <a:ext cx="605388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관리</a:t>
                </a:r>
              </a:p>
            </p:txBody>
          </p:sp>
          <p:sp>
            <p:nvSpPr>
              <p:cNvPr id="144" name="Rectangle 115"/>
              <p:cNvSpPr>
                <a:spLocks noChangeArrowheads="1"/>
              </p:cNvSpPr>
              <p:nvPr/>
            </p:nvSpPr>
            <p:spPr bwMode="auto">
              <a:xfrm>
                <a:off x="5464176" y="2946399"/>
                <a:ext cx="38234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</a:p>
            </p:txBody>
          </p:sp>
          <p:sp>
            <p:nvSpPr>
              <p:cNvPr id="145" name="Rectangle 116"/>
              <p:cNvSpPr>
                <a:spLocks noChangeArrowheads="1"/>
              </p:cNvSpPr>
              <p:nvPr/>
            </p:nvSpPr>
            <p:spPr bwMode="auto">
              <a:xfrm>
                <a:off x="5491165" y="2946399"/>
                <a:ext cx="345176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Times New Roman" panose="02020603050405020304" pitchFamily="18" charset="0"/>
                    <a:ea typeface="돋움" panose="020B0600000101010101" pitchFamily="50" charset="-127"/>
                  </a:rPr>
                  <a:t> </a:t>
                </a:r>
              </a:p>
            </p:txBody>
          </p:sp>
          <p:sp>
            <p:nvSpPr>
              <p:cNvPr id="146" name="Rectangle 117"/>
              <p:cNvSpPr>
                <a:spLocks noChangeArrowheads="1"/>
              </p:cNvSpPr>
              <p:nvPr/>
            </p:nvSpPr>
            <p:spPr bwMode="auto">
              <a:xfrm>
                <a:off x="5526088" y="2946399"/>
                <a:ext cx="605388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모드</a:t>
                </a:r>
              </a:p>
            </p:txBody>
          </p:sp>
          <p:sp>
            <p:nvSpPr>
              <p:cNvPr id="147" name="Rectangle 118"/>
              <p:cNvSpPr>
                <a:spLocks noChangeArrowheads="1"/>
              </p:cNvSpPr>
              <p:nvPr/>
            </p:nvSpPr>
            <p:spPr bwMode="auto">
              <a:xfrm>
                <a:off x="5246687" y="3165475"/>
                <a:ext cx="75407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보고서</a:t>
                </a:r>
              </a:p>
            </p:txBody>
          </p:sp>
          <p:sp>
            <p:nvSpPr>
              <p:cNvPr id="148" name="Rectangle 119"/>
              <p:cNvSpPr>
                <a:spLocks noChangeArrowheads="1"/>
              </p:cNvSpPr>
              <p:nvPr/>
            </p:nvSpPr>
            <p:spPr bwMode="auto">
              <a:xfrm>
                <a:off x="3125787" y="4167187"/>
                <a:ext cx="605388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고객</a:t>
                </a:r>
              </a:p>
            </p:txBody>
          </p:sp>
          <p:sp>
            <p:nvSpPr>
              <p:cNvPr id="149" name="Rectangle 120"/>
              <p:cNvSpPr>
                <a:spLocks noChangeArrowheads="1"/>
              </p:cNvSpPr>
              <p:nvPr/>
            </p:nvSpPr>
            <p:spPr bwMode="auto">
              <a:xfrm>
                <a:off x="3343275" y="4167187"/>
                <a:ext cx="38234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</a:p>
            </p:txBody>
          </p:sp>
          <p:sp>
            <p:nvSpPr>
              <p:cNvPr id="150" name="Rectangle 121"/>
              <p:cNvSpPr>
                <a:spLocks noChangeArrowheads="1"/>
              </p:cNvSpPr>
              <p:nvPr/>
            </p:nvSpPr>
            <p:spPr bwMode="auto">
              <a:xfrm>
                <a:off x="3370263" y="4167187"/>
                <a:ext cx="902770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 </a:t>
                </a: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메시지</a:t>
                </a:r>
              </a:p>
            </p:txBody>
          </p:sp>
          <p:sp>
            <p:nvSpPr>
              <p:cNvPr id="151" name="Rectangle 122"/>
              <p:cNvSpPr>
                <a:spLocks noChangeArrowheads="1"/>
              </p:cNvSpPr>
              <p:nvPr/>
            </p:nvSpPr>
            <p:spPr bwMode="auto">
              <a:xfrm>
                <a:off x="3041651" y="4605339"/>
                <a:ext cx="75407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음료수</a:t>
                </a:r>
              </a:p>
            </p:txBody>
          </p:sp>
          <p:sp>
            <p:nvSpPr>
              <p:cNvPr id="152" name="Rectangle 123"/>
              <p:cNvSpPr>
                <a:spLocks noChangeArrowheads="1"/>
              </p:cNvSpPr>
              <p:nvPr/>
            </p:nvSpPr>
            <p:spPr bwMode="auto">
              <a:xfrm>
                <a:off x="3367088" y="4605339"/>
                <a:ext cx="38234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</a:p>
            </p:txBody>
          </p:sp>
          <p:sp>
            <p:nvSpPr>
              <p:cNvPr id="153" name="Rectangle 124"/>
              <p:cNvSpPr>
                <a:spLocks noChangeArrowheads="1"/>
              </p:cNvSpPr>
              <p:nvPr/>
            </p:nvSpPr>
            <p:spPr bwMode="auto">
              <a:xfrm>
                <a:off x="3395662" y="4605339"/>
                <a:ext cx="38234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</a:p>
            </p:txBody>
          </p:sp>
          <p:sp>
            <p:nvSpPr>
              <p:cNvPr id="154" name="Rectangle 125"/>
              <p:cNvSpPr>
                <a:spLocks noChangeArrowheads="1"/>
              </p:cNvSpPr>
              <p:nvPr/>
            </p:nvSpPr>
            <p:spPr bwMode="auto">
              <a:xfrm>
                <a:off x="3465512" y="4605339"/>
                <a:ext cx="345176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Times New Roman" panose="02020603050405020304" pitchFamily="18" charset="0"/>
                    <a:ea typeface="돋움" panose="020B0600000101010101" pitchFamily="50" charset="-127"/>
                  </a:rPr>
                  <a:t> </a:t>
                </a:r>
              </a:p>
            </p:txBody>
          </p:sp>
          <p:sp>
            <p:nvSpPr>
              <p:cNvPr id="155" name="Rectangle 126"/>
              <p:cNvSpPr>
                <a:spLocks noChangeArrowheads="1"/>
              </p:cNvSpPr>
              <p:nvPr/>
            </p:nvSpPr>
            <p:spPr bwMode="auto">
              <a:xfrm>
                <a:off x="3500438" y="4605339"/>
                <a:ext cx="605388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요구</a:t>
                </a:r>
              </a:p>
            </p:txBody>
          </p:sp>
          <p:sp>
            <p:nvSpPr>
              <p:cNvPr id="156" name="Rectangle 127"/>
              <p:cNvSpPr>
                <a:spLocks noChangeArrowheads="1"/>
              </p:cNvSpPr>
              <p:nvPr/>
            </p:nvSpPr>
            <p:spPr bwMode="auto">
              <a:xfrm>
                <a:off x="3613150" y="4605339"/>
                <a:ext cx="38234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</a:p>
            </p:txBody>
          </p:sp>
          <p:sp>
            <p:nvSpPr>
              <p:cNvPr id="157" name="Rectangle 128"/>
              <p:cNvSpPr>
                <a:spLocks noChangeArrowheads="1"/>
              </p:cNvSpPr>
              <p:nvPr/>
            </p:nvSpPr>
            <p:spPr bwMode="auto">
              <a:xfrm>
                <a:off x="3640140" y="4605339"/>
                <a:ext cx="456696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Times New Roman" panose="02020603050405020304" pitchFamily="18" charset="0"/>
                    <a:ea typeface="돋움" panose="020B0600000101010101" pitchFamily="50" charset="-127"/>
                  </a:rPr>
                  <a:t>    </a:t>
                </a:r>
              </a:p>
            </p:txBody>
          </p:sp>
          <p:sp>
            <p:nvSpPr>
              <p:cNvPr id="158" name="Rectangle 129"/>
              <p:cNvSpPr>
                <a:spLocks noChangeArrowheads="1"/>
              </p:cNvSpPr>
              <p:nvPr/>
            </p:nvSpPr>
            <p:spPr bwMode="auto">
              <a:xfrm>
                <a:off x="3779838" y="4605339"/>
                <a:ext cx="605388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결과</a:t>
                </a:r>
              </a:p>
            </p:txBody>
          </p:sp>
          <p:sp>
            <p:nvSpPr>
              <p:cNvPr id="159" name="Rectangle 130"/>
              <p:cNvSpPr>
                <a:spLocks noChangeArrowheads="1"/>
              </p:cNvSpPr>
              <p:nvPr/>
            </p:nvSpPr>
            <p:spPr bwMode="auto">
              <a:xfrm>
                <a:off x="5083175" y="4233864"/>
                <a:ext cx="75407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관리자</a:t>
                </a:r>
              </a:p>
            </p:txBody>
          </p:sp>
          <p:sp>
            <p:nvSpPr>
              <p:cNvPr id="160" name="Rectangle 131"/>
              <p:cNvSpPr>
                <a:spLocks noChangeArrowheads="1"/>
              </p:cNvSpPr>
              <p:nvPr/>
            </p:nvSpPr>
            <p:spPr bwMode="auto">
              <a:xfrm>
                <a:off x="5408613" y="4233864"/>
                <a:ext cx="38234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</a:p>
            </p:txBody>
          </p:sp>
          <p:sp>
            <p:nvSpPr>
              <p:cNvPr id="161" name="Rectangle 132"/>
              <p:cNvSpPr>
                <a:spLocks noChangeArrowheads="1"/>
              </p:cNvSpPr>
              <p:nvPr/>
            </p:nvSpPr>
            <p:spPr bwMode="auto">
              <a:xfrm>
                <a:off x="5437190" y="4233864"/>
                <a:ext cx="419522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Times New Roman" panose="02020603050405020304" pitchFamily="18" charset="0"/>
                    <a:ea typeface="돋움" panose="020B0600000101010101" pitchFamily="50" charset="-127"/>
                  </a:rPr>
                  <a:t>   </a:t>
                </a:r>
              </a:p>
            </p:txBody>
          </p:sp>
          <p:sp>
            <p:nvSpPr>
              <p:cNvPr id="162" name="Rectangle 133"/>
              <p:cNvSpPr>
                <a:spLocks noChangeArrowheads="1"/>
              </p:cNvSpPr>
              <p:nvPr/>
            </p:nvSpPr>
            <p:spPr bwMode="auto">
              <a:xfrm>
                <a:off x="5541965" y="4233864"/>
                <a:ext cx="828425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메시지</a:t>
                </a:r>
              </a:p>
            </p:txBody>
          </p:sp>
          <p:sp>
            <p:nvSpPr>
              <p:cNvPr id="163" name="Rectangle 134"/>
              <p:cNvSpPr>
                <a:spLocks noChangeArrowheads="1"/>
              </p:cNvSpPr>
              <p:nvPr/>
            </p:nvSpPr>
            <p:spPr bwMode="auto">
              <a:xfrm>
                <a:off x="5270501" y="4591049"/>
                <a:ext cx="38234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</a:p>
            </p:txBody>
          </p:sp>
          <p:sp>
            <p:nvSpPr>
              <p:cNvPr id="164" name="Rectangle 135"/>
              <p:cNvSpPr>
                <a:spLocks noChangeArrowheads="1"/>
              </p:cNvSpPr>
              <p:nvPr/>
            </p:nvSpPr>
            <p:spPr bwMode="auto">
              <a:xfrm>
                <a:off x="5297487" y="4591049"/>
                <a:ext cx="605388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가격</a:t>
                </a:r>
              </a:p>
            </p:txBody>
          </p:sp>
          <p:sp>
            <p:nvSpPr>
              <p:cNvPr id="165" name="Rectangle 136"/>
              <p:cNvSpPr>
                <a:spLocks noChangeArrowheads="1"/>
              </p:cNvSpPr>
              <p:nvPr/>
            </p:nvSpPr>
            <p:spPr bwMode="auto">
              <a:xfrm>
                <a:off x="5514975" y="4591049"/>
                <a:ext cx="38234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</a:p>
            </p:txBody>
          </p:sp>
          <p:sp>
            <p:nvSpPr>
              <p:cNvPr id="166" name="Rectangle 137"/>
              <p:cNvSpPr>
                <a:spLocks noChangeArrowheads="1"/>
              </p:cNvSpPr>
              <p:nvPr/>
            </p:nvSpPr>
            <p:spPr bwMode="auto">
              <a:xfrm>
                <a:off x="5543550" y="4591049"/>
                <a:ext cx="382349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700">
                    <a:solidFill>
                      <a:srgbClr val="000000"/>
                    </a:solidFill>
                    <a:latin typeface="Times New Roman" panose="02020603050405020304" pitchFamily="18" charset="0"/>
                    <a:ea typeface="돋움" panose="020B0600000101010101" pitchFamily="50" charset="-127"/>
                  </a:rPr>
                  <a:t>  </a:t>
                </a:r>
              </a:p>
            </p:txBody>
          </p:sp>
          <p:sp>
            <p:nvSpPr>
              <p:cNvPr id="167" name="Rectangle 138"/>
              <p:cNvSpPr>
                <a:spLocks noChangeArrowheads="1"/>
              </p:cNvSpPr>
              <p:nvPr/>
            </p:nvSpPr>
            <p:spPr bwMode="auto">
              <a:xfrm>
                <a:off x="5611813" y="4591049"/>
                <a:ext cx="605388" cy="32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700">
                    <a:solidFill>
                      <a:srgbClr val="000000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변경</a:t>
                </a:r>
              </a:p>
            </p:txBody>
          </p:sp>
          <p:sp>
            <p:nvSpPr>
              <p:cNvPr id="168" name="Freeform 139"/>
              <p:cNvSpPr>
                <a:spLocks/>
              </p:cNvSpPr>
              <p:nvPr/>
            </p:nvSpPr>
            <p:spPr bwMode="auto">
              <a:xfrm>
                <a:off x="2703513" y="2244725"/>
                <a:ext cx="1758950" cy="896938"/>
              </a:xfrm>
              <a:custGeom>
                <a:avLst/>
                <a:gdLst>
                  <a:gd name="T0" fmla="*/ 0 w 1108"/>
                  <a:gd name="T1" fmla="*/ 2147483646 h 565"/>
                  <a:gd name="T2" fmla="*/ 0 w 1108"/>
                  <a:gd name="T3" fmla="*/ 0 h 565"/>
                  <a:gd name="T4" fmla="*/ 2147483646 w 1108"/>
                  <a:gd name="T5" fmla="*/ 0 h 565"/>
                  <a:gd name="T6" fmla="*/ 2147483646 w 1108"/>
                  <a:gd name="T7" fmla="*/ 2147483646 h 5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08"/>
                  <a:gd name="T13" fmla="*/ 0 h 565"/>
                  <a:gd name="T14" fmla="*/ 1108 w 1108"/>
                  <a:gd name="T15" fmla="*/ 565 h 5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08" h="565">
                    <a:moveTo>
                      <a:pt x="0" y="564"/>
                    </a:moveTo>
                    <a:lnTo>
                      <a:pt x="0" y="0"/>
                    </a:lnTo>
                    <a:lnTo>
                      <a:pt x="1005" y="0"/>
                    </a:lnTo>
                    <a:lnTo>
                      <a:pt x="1107" y="346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 sz="1000"/>
              </a:p>
            </p:txBody>
          </p:sp>
          <p:sp>
            <p:nvSpPr>
              <p:cNvPr id="169" name="Freeform 140"/>
              <p:cNvSpPr>
                <a:spLocks/>
              </p:cNvSpPr>
              <p:nvPr/>
            </p:nvSpPr>
            <p:spPr bwMode="auto">
              <a:xfrm>
                <a:off x="4433888" y="2779713"/>
                <a:ext cx="55562" cy="106362"/>
              </a:xfrm>
              <a:custGeom>
                <a:avLst/>
                <a:gdLst>
                  <a:gd name="T0" fmla="*/ 2147483646 w 35"/>
                  <a:gd name="T1" fmla="*/ 2147483646 h 67"/>
                  <a:gd name="T2" fmla="*/ 2147483646 w 35"/>
                  <a:gd name="T3" fmla="*/ 0 h 67"/>
                  <a:gd name="T4" fmla="*/ 0 w 35"/>
                  <a:gd name="T5" fmla="*/ 2147483646 h 67"/>
                  <a:gd name="T6" fmla="*/ 2147483646 w 35"/>
                  <a:gd name="T7" fmla="*/ 2147483646 h 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"/>
                  <a:gd name="T13" fmla="*/ 0 h 67"/>
                  <a:gd name="T14" fmla="*/ 35 w 35"/>
                  <a:gd name="T15" fmla="*/ 67 h 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" h="67">
                    <a:moveTo>
                      <a:pt x="34" y="66"/>
                    </a:moveTo>
                    <a:lnTo>
                      <a:pt x="33" y="0"/>
                    </a:lnTo>
                    <a:lnTo>
                      <a:pt x="0" y="12"/>
                    </a:lnTo>
                    <a:lnTo>
                      <a:pt x="34" y="6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/>
              </a:p>
            </p:txBody>
          </p:sp>
          <p:sp>
            <p:nvSpPr>
              <p:cNvPr id="170" name="Freeform 141"/>
              <p:cNvSpPr>
                <a:spLocks/>
              </p:cNvSpPr>
              <p:nvPr/>
            </p:nvSpPr>
            <p:spPr bwMode="auto">
              <a:xfrm>
                <a:off x="4784725" y="2244725"/>
                <a:ext cx="1603375" cy="814388"/>
              </a:xfrm>
              <a:custGeom>
                <a:avLst/>
                <a:gdLst>
                  <a:gd name="T0" fmla="*/ 2147483646 w 1010"/>
                  <a:gd name="T1" fmla="*/ 2147483646 h 513"/>
                  <a:gd name="T2" fmla="*/ 2147483646 w 1010"/>
                  <a:gd name="T3" fmla="*/ 0 h 513"/>
                  <a:gd name="T4" fmla="*/ 2147483646 w 1010"/>
                  <a:gd name="T5" fmla="*/ 0 h 513"/>
                  <a:gd name="T6" fmla="*/ 0 w 1010"/>
                  <a:gd name="T7" fmla="*/ 2147483646 h 5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0"/>
                  <a:gd name="T13" fmla="*/ 0 h 513"/>
                  <a:gd name="T14" fmla="*/ 1010 w 1010"/>
                  <a:gd name="T15" fmla="*/ 513 h 5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0" h="513">
                    <a:moveTo>
                      <a:pt x="1009" y="512"/>
                    </a:moveTo>
                    <a:lnTo>
                      <a:pt x="1009" y="0"/>
                    </a:lnTo>
                    <a:lnTo>
                      <a:pt x="124" y="0"/>
                    </a:lnTo>
                    <a:lnTo>
                      <a:pt x="0" y="34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 sz="1000"/>
              </a:p>
            </p:txBody>
          </p:sp>
          <p:sp>
            <p:nvSpPr>
              <p:cNvPr id="171" name="Freeform 142"/>
              <p:cNvSpPr>
                <a:spLocks/>
              </p:cNvSpPr>
              <p:nvPr/>
            </p:nvSpPr>
            <p:spPr bwMode="auto">
              <a:xfrm>
                <a:off x="4754563" y="2784475"/>
                <a:ext cx="60325" cy="104775"/>
              </a:xfrm>
              <a:custGeom>
                <a:avLst/>
                <a:gdLst>
                  <a:gd name="T0" fmla="*/ 0 w 38"/>
                  <a:gd name="T1" fmla="*/ 2147483646 h 66"/>
                  <a:gd name="T2" fmla="*/ 2147483646 w 38"/>
                  <a:gd name="T3" fmla="*/ 2147483646 h 66"/>
                  <a:gd name="T4" fmla="*/ 2147483646 w 38"/>
                  <a:gd name="T5" fmla="*/ 0 h 66"/>
                  <a:gd name="T6" fmla="*/ 0 w 38"/>
                  <a:gd name="T7" fmla="*/ 2147483646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66"/>
                  <a:gd name="T14" fmla="*/ 38 w 38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66">
                    <a:moveTo>
                      <a:pt x="0" y="65"/>
                    </a:moveTo>
                    <a:lnTo>
                      <a:pt x="37" y="12"/>
                    </a:lnTo>
                    <a:lnTo>
                      <a:pt x="4" y="0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/>
              </a:p>
            </p:txBody>
          </p:sp>
          <p:sp>
            <p:nvSpPr>
              <p:cNvPr id="172" name="Freeform 143"/>
              <p:cNvSpPr>
                <a:spLocks/>
              </p:cNvSpPr>
              <p:nvPr/>
            </p:nvSpPr>
            <p:spPr bwMode="auto">
              <a:xfrm>
                <a:off x="2817813" y="3597275"/>
                <a:ext cx="1520825" cy="884238"/>
              </a:xfrm>
              <a:custGeom>
                <a:avLst/>
                <a:gdLst>
                  <a:gd name="T0" fmla="*/ 2147483646 w 958"/>
                  <a:gd name="T1" fmla="*/ 2147483646 h 557"/>
                  <a:gd name="T2" fmla="*/ 2147483646 w 958"/>
                  <a:gd name="T3" fmla="*/ 2147483646 h 557"/>
                  <a:gd name="T4" fmla="*/ 0 w 958"/>
                  <a:gd name="T5" fmla="*/ 2147483646 h 557"/>
                  <a:gd name="T6" fmla="*/ 0 w 958"/>
                  <a:gd name="T7" fmla="*/ 0 h 5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8"/>
                  <a:gd name="T13" fmla="*/ 0 h 557"/>
                  <a:gd name="T14" fmla="*/ 958 w 958"/>
                  <a:gd name="T15" fmla="*/ 557 h 5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8" h="557">
                    <a:moveTo>
                      <a:pt x="957" y="44"/>
                    </a:moveTo>
                    <a:lnTo>
                      <a:pt x="957" y="556"/>
                    </a:lnTo>
                    <a:lnTo>
                      <a:pt x="0" y="55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 sz="1000"/>
              </a:p>
            </p:txBody>
          </p:sp>
          <p:sp>
            <p:nvSpPr>
              <p:cNvPr id="173" name="Freeform 144"/>
              <p:cNvSpPr>
                <a:spLocks/>
              </p:cNvSpPr>
              <p:nvPr/>
            </p:nvSpPr>
            <p:spPr bwMode="auto">
              <a:xfrm>
                <a:off x="2789238" y="3503613"/>
                <a:ext cx="57150" cy="101600"/>
              </a:xfrm>
              <a:custGeom>
                <a:avLst/>
                <a:gdLst>
                  <a:gd name="T0" fmla="*/ 2147483646 w 36"/>
                  <a:gd name="T1" fmla="*/ 0 h 64"/>
                  <a:gd name="T2" fmla="*/ 0 w 36"/>
                  <a:gd name="T3" fmla="*/ 2147483646 h 64"/>
                  <a:gd name="T4" fmla="*/ 2147483646 w 36"/>
                  <a:gd name="T5" fmla="*/ 2147483646 h 64"/>
                  <a:gd name="T6" fmla="*/ 2147483646 w 36"/>
                  <a:gd name="T7" fmla="*/ 0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64"/>
                  <a:gd name="T14" fmla="*/ 36 w 36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64">
                    <a:moveTo>
                      <a:pt x="18" y="0"/>
                    </a:moveTo>
                    <a:lnTo>
                      <a:pt x="0" y="63"/>
                    </a:lnTo>
                    <a:lnTo>
                      <a:pt x="35" y="63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/>
              </a:p>
            </p:txBody>
          </p:sp>
          <p:sp>
            <p:nvSpPr>
              <p:cNvPr id="174" name="Freeform 145"/>
              <p:cNvSpPr>
                <a:spLocks/>
              </p:cNvSpPr>
              <p:nvPr/>
            </p:nvSpPr>
            <p:spPr bwMode="auto">
              <a:xfrm>
                <a:off x="2627313" y="3597275"/>
                <a:ext cx="1862137" cy="1290638"/>
              </a:xfrm>
              <a:custGeom>
                <a:avLst/>
                <a:gdLst>
                  <a:gd name="T0" fmla="*/ 2147483646 w 1173"/>
                  <a:gd name="T1" fmla="*/ 2147483646 h 813"/>
                  <a:gd name="T2" fmla="*/ 2147483646 w 1173"/>
                  <a:gd name="T3" fmla="*/ 2147483646 h 813"/>
                  <a:gd name="T4" fmla="*/ 0 w 1173"/>
                  <a:gd name="T5" fmla="*/ 2147483646 h 813"/>
                  <a:gd name="T6" fmla="*/ 0 w 1173"/>
                  <a:gd name="T7" fmla="*/ 0 h 8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73"/>
                  <a:gd name="T13" fmla="*/ 0 h 813"/>
                  <a:gd name="T14" fmla="*/ 1173 w 1173"/>
                  <a:gd name="T15" fmla="*/ 813 h 8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73" h="813">
                    <a:moveTo>
                      <a:pt x="1172" y="82"/>
                    </a:moveTo>
                    <a:lnTo>
                      <a:pt x="1172" y="812"/>
                    </a:lnTo>
                    <a:lnTo>
                      <a:pt x="0" y="8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 sz="1000"/>
              </a:p>
            </p:txBody>
          </p:sp>
          <p:sp>
            <p:nvSpPr>
              <p:cNvPr id="175" name="Freeform 146"/>
              <p:cNvSpPr>
                <a:spLocks/>
              </p:cNvSpPr>
              <p:nvPr/>
            </p:nvSpPr>
            <p:spPr bwMode="auto">
              <a:xfrm>
                <a:off x="2600325" y="3503613"/>
                <a:ext cx="57150" cy="100012"/>
              </a:xfrm>
              <a:custGeom>
                <a:avLst/>
                <a:gdLst>
                  <a:gd name="T0" fmla="*/ 2147483646 w 36"/>
                  <a:gd name="T1" fmla="*/ 0 h 63"/>
                  <a:gd name="T2" fmla="*/ 0 w 36"/>
                  <a:gd name="T3" fmla="*/ 2147483646 h 63"/>
                  <a:gd name="T4" fmla="*/ 2147483646 w 36"/>
                  <a:gd name="T5" fmla="*/ 2147483646 h 63"/>
                  <a:gd name="T6" fmla="*/ 2147483646 w 36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63"/>
                  <a:gd name="T14" fmla="*/ 36 w 36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63">
                    <a:moveTo>
                      <a:pt x="17" y="0"/>
                    </a:moveTo>
                    <a:lnTo>
                      <a:pt x="0" y="62"/>
                    </a:lnTo>
                    <a:lnTo>
                      <a:pt x="35" y="62"/>
                    </a:lnTo>
                    <a:lnTo>
                      <a:pt x="17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/>
              </a:p>
            </p:txBody>
          </p:sp>
          <p:sp>
            <p:nvSpPr>
              <p:cNvPr id="176" name="Freeform 147"/>
              <p:cNvSpPr>
                <a:spLocks/>
              </p:cNvSpPr>
              <p:nvPr/>
            </p:nvSpPr>
            <p:spPr bwMode="auto">
              <a:xfrm>
                <a:off x="4678363" y="3424238"/>
                <a:ext cx="1900237" cy="1463675"/>
              </a:xfrm>
              <a:custGeom>
                <a:avLst/>
                <a:gdLst>
                  <a:gd name="T0" fmla="*/ 2147483646 w 1197"/>
                  <a:gd name="T1" fmla="*/ 0 h 922"/>
                  <a:gd name="T2" fmla="*/ 2147483646 w 1197"/>
                  <a:gd name="T3" fmla="*/ 2147483646 h 922"/>
                  <a:gd name="T4" fmla="*/ 0 w 1197"/>
                  <a:gd name="T5" fmla="*/ 2147483646 h 922"/>
                  <a:gd name="T6" fmla="*/ 0 w 1197"/>
                  <a:gd name="T7" fmla="*/ 2147483646 h 9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97"/>
                  <a:gd name="T13" fmla="*/ 0 h 922"/>
                  <a:gd name="T14" fmla="*/ 1197 w 1197"/>
                  <a:gd name="T15" fmla="*/ 922 h 9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97" h="922">
                    <a:moveTo>
                      <a:pt x="1196" y="0"/>
                    </a:moveTo>
                    <a:lnTo>
                      <a:pt x="1196" y="921"/>
                    </a:lnTo>
                    <a:lnTo>
                      <a:pt x="0" y="921"/>
                    </a:lnTo>
                    <a:lnTo>
                      <a:pt x="0" y="23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 sz="1000"/>
              </a:p>
            </p:txBody>
          </p:sp>
          <p:sp>
            <p:nvSpPr>
              <p:cNvPr id="177" name="Freeform 148"/>
              <p:cNvSpPr>
                <a:spLocks/>
              </p:cNvSpPr>
              <p:nvPr/>
            </p:nvSpPr>
            <p:spPr bwMode="auto">
              <a:xfrm>
                <a:off x="4649788" y="3706813"/>
                <a:ext cx="57150" cy="104775"/>
              </a:xfrm>
              <a:custGeom>
                <a:avLst/>
                <a:gdLst>
                  <a:gd name="T0" fmla="*/ 2147483646 w 36"/>
                  <a:gd name="T1" fmla="*/ 0 h 66"/>
                  <a:gd name="T2" fmla="*/ 0 w 36"/>
                  <a:gd name="T3" fmla="*/ 2147483646 h 66"/>
                  <a:gd name="T4" fmla="*/ 2147483646 w 36"/>
                  <a:gd name="T5" fmla="*/ 2147483646 h 66"/>
                  <a:gd name="T6" fmla="*/ 2147483646 w 36"/>
                  <a:gd name="T7" fmla="*/ 0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66"/>
                  <a:gd name="T14" fmla="*/ 36 w 36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66">
                    <a:moveTo>
                      <a:pt x="18" y="0"/>
                    </a:moveTo>
                    <a:lnTo>
                      <a:pt x="0" y="65"/>
                    </a:lnTo>
                    <a:lnTo>
                      <a:pt x="35" y="65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/>
              </a:p>
            </p:txBody>
          </p:sp>
          <p:sp>
            <p:nvSpPr>
              <p:cNvPr id="178" name="Freeform 149"/>
              <p:cNvSpPr>
                <a:spLocks/>
              </p:cNvSpPr>
              <p:nvPr/>
            </p:nvSpPr>
            <p:spPr bwMode="auto">
              <a:xfrm>
                <a:off x="4867275" y="3514725"/>
                <a:ext cx="1444625" cy="966788"/>
              </a:xfrm>
              <a:custGeom>
                <a:avLst/>
                <a:gdLst>
                  <a:gd name="T0" fmla="*/ 0 w 910"/>
                  <a:gd name="T1" fmla="*/ 2147483646 h 609"/>
                  <a:gd name="T2" fmla="*/ 0 w 910"/>
                  <a:gd name="T3" fmla="*/ 2147483646 h 609"/>
                  <a:gd name="T4" fmla="*/ 2147483646 w 910"/>
                  <a:gd name="T5" fmla="*/ 2147483646 h 609"/>
                  <a:gd name="T6" fmla="*/ 2147483646 w 910"/>
                  <a:gd name="T7" fmla="*/ 0 h 60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0"/>
                  <a:gd name="T13" fmla="*/ 0 h 609"/>
                  <a:gd name="T14" fmla="*/ 910 w 910"/>
                  <a:gd name="T15" fmla="*/ 609 h 60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0" h="609">
                    <a:moveTo>
                      <a:pt x="0" y="96"/>
                    </a:moveTo>
                    <a:lnTo>
                      <a:pt x="0" y="608"/>
                    </a:lnTo>
                    <a:lnTo>
                      <a:pt x="909" y="608"/>
                    </a:lnTo>
                    <a:lnTo>
                      <a:pt x="909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 sz="1000"/>
              </a:p>
            </p:txBody>
          </p:sp>
          <p:sp>
            <p:nvSpPr>
              <p:cNvPr id="179" name="Freeform 150"/>
              <p:cNvSpPr>
                <a:spLocks/>
              </p:cNvSpPr>
              <p:nvPr/>
            </p:nvSpPr>
            <p:spPr bwMode="auto">
              <a:xfrm>
                <a:off x="6283325" y="3422650"/>
                <a:ext cx="57150" cy="101600"/>
              </a:xfrm>
              <a:custGeom>
                <a:avLst/>
                <a:gdLst>
                  <a:gd name="T0" fmla="*/ 2147483646 w 36"/>
                  <a:gd name="T1" fmla="*/ 0 h 64"/>
                  <a:gd name="T2" fmla="*/ 0 w 36"/>
                  <a:gd name="T3" fmla="*/ 2147483646 h 64"/>
                  <a:gd name="T4" fmla="*/ 2147483646 w 36"/>
                  <a:gd name="T5" fmla="*/ 2147483646 h 64"/>
                  <a:gd name="T6" fmla="*/ 2147483646 w 36"/>
                  <a:gd name="T7" fmla="*/ 0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64"/>
                  <a:gd name="T14" fmla="*/ 36 w 36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64">
                    <a:moveTo>
                      <a:pt x="17" y="0"/>
                    </a:moveTo>
                    <a:lnTo>
                      <a:pt x="0" y="63"/>
                    </a:lnTo>
                    <a:lnTo>
                      <a:pt x="35" y="63"/>
                    </a:lnTo>
                    <a:lnTo>
                      <a:pt x="17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sz="1000"/>
              </a:p>
            </p:txBody>
          </p:sp>
          <p:sp>
            <p:nvSpPr>
              <p:cNvPr id="180" name="Rectangle 151"/>
              <p:cNvSpPr>
                <a:spLocks noChangeArrowheads="1"/>
              </p:cNvSpPr>
              <p:nvPr/>
            </p:nvSpPr>
            <p:spPr bwMode="auto">
              <a:xfrm>
                <a:off x="2292350" y="1682750"/>
                <a:ext cx="4511675" cy="361156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돋움체" panose="020B0609000101010101" pitchFamily="49" charset="-127"/>
                  <a:buChar char="►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돋움체" panose="020B0609000101010101" pitchFamily="49" charset="-127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100">
                  <a:latin typeface="Times New Roman" panose="02020603050405020304" pitchFamily="18" charset="0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9584338" y="4520041"/>
              <a:ext cx="171072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배경도</a:t>
              </a:r>
              <a:r>
                <a:rPr lang="en-US" altLang="ko-KR" sz="1050" dirty="0" smtClean="0"/>
                <a:t>(Context Diagram)</a:t>
              </a:r>
              <a:endParaRPr lang="ko-KR" altLang="en-US" sz="105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48315" y="4547727"/>
            <a:ext cx="1524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Problem Statement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588319" y="4585253"/>
            <a:ext cx="136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Context Diagram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5637" y="717646"/>
            <a:ext cx="1514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Structured Analysis</a:t>
            </a:r>
            <a:endParaRPr lang="ko-KR" altLang="en-US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6881458" y="997956"/>
            <a:ext cx="755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Leveling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0057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그룹 192"/>
          <p:cNvGrpSpPr/>
          <p:nvPr/>
        </p:nvGrpSpPr>
        <p:grpSpPr>
          <a:xfrm>
            <a:off x="443203" y="1231642"/>
            <a:ext cx="5929604" cy="4292114"/>
            <a:chOff x="2057400" y="1600200"/>
            <a:chExt cx="5030788" cy="381158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057400" y="1600200"/>
              <a:ext cx="5030788" cy="381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imes New Roman" panose="02020603050405020304" pitchFamily="18" charset="0"/>
                <a:ea typeface="돋움" panose="020B0600000101010101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063750" y="1606550"/>
              <a:ext cx="4981575" cy="376237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imes New Roman" panose="02020603050405020304" pitchFamily="18" charset="0"/>
                <a:ea typeface="돋움" panose="020B0600000101010101" pitchFamily="50" charset="-127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216150" y="1743075"/>
              <a:ext cx="88582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Diagram 0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216150" y="1946275"/>
              <a:ext cx="2667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3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 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300288" y="1946275"/>
              <a:ext cx="67945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3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자판기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137025" y="2546350"/>
              <a:ext cx="619125" cy="5572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imes New Roman" panose="02020603050405020304" pitchFamily="18" charset="0"/>
                <a:ea typeface="돋움" panose="020B0600000101010101" pitchFamily="50" charset="-127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3040063" y="3883025"/>
              <a:ext cx="620712" cy="55562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imes New Roman" panose="02020603050405020304" pitchFamily="18" charset="0"/>
                <a:ea typeface="돋움" panose="020B0600000101010101" pitchFamily="50" charset="-127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5156200" y="3813175"/>
              <a:ext cx="619125" cy="55562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imes New Roman" panose="02020603050405020304" pitchFamily="18" charset="0"/>
                <a:ea typeface="돋움" panose="020B0600000101010101" pitchFamily="50" charset="-127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4137025" y="4516438"/>
              <a:ext cx="619125" cy="55562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imes New Roman" panose="02020603050405020304" pitchFamily="18" charset="0"/>
                <a:ea typeface="돋움" panose="020B0600000101010101" pitchFamily="50" charset="-127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111500" y="3244850"/>
              <a:ext cx="522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11500" y="3454400"/>
              <a:ext cx="522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097213" y="3259138"/>
              <a:ext cx="3619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거래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281363" y="3259138"/>
              <a:ext cx="206375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303588" y="3259138"/>
              <a:ext cx="3619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기록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5187950" y="3244850"/>
              <a:ext cx="6016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5187950" y="3454400"/>
              <a:ext cx="6016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5135563" y="3259138"/>
              <a:ext cx="4508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음료수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408613" y="3259138"/>
              <a:ext cx="206375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5432425" y="3259138"/>
              <a:ext cx="3619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가격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130675" y="3911600"/>
              <a:ext cx="5619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130675" y="4122738"/>
              <a:ext cx="5619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076700" y="3927475"/>
              <a:ext cx="4508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시스템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351338" y="3927475"/>
              <a:ext cx="2063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373563" y="3927475"/>
              <a:ext cx="3619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모드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156075" y="2614613"/>
              <a:ext cx="5397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음료수를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156075" y="2713038"/>
              <a:ext cx="4508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뽑는다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351338" y="2941638"/>
              <a:ext cx="22860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1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059113" y="3927475"/>
              <a:ext cx="5397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거래량을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059113" y="4025900"/>
              <a:ext cx="5397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출력한다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216275" y="4243388"/>
              <a:ext cx="22860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2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156075" y="4559300"/>
              <a:ext cx="4508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시스템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430713" y="4559300"/>
              <a:ext cx="2063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156075" y="4659313"/>
              <a:ext cx="3619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모드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338638" y="4659313"/>
              <a:ext cx="206375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</a:t>
              </a: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360863" y="4659313"/>
              <a:ext cx="3619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변환</a:t>
              </a: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4351338" y="4876800"/>
              <a:ext cx="22860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4</a:t>
              </a: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5213350" y="3857625"/>
              <a:ext cx="4508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가격을</a:t>
              </a: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5487988" y="3857625"/>
              <a:ext cx="2063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</a:t>
              </a: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5213350" y="3954463"/>
              <a:ext cx="4508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바꾼다</a:t>
              </a: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5370513" y="4173538"/>
              <a:ext cx="22860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3</a:t>
              </a: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 flipH="1">
              <a:off x="3355975" y="2820988"/>
              <a:ext cx="774700" cy="3968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08350" y="3178175"/>
              <a:ext cx="101600" cy="68263"/>
            </a:xfrm>
            <a:custGeom>
              <a:avLst/>
              <a:gdLst>
                <a:gd name="T0" fmla="*/ 0 w 64"/>
                <a:gd name="T1" fmla="*/ 2147483646 h 43"/>
                <a:gd name="T2" fmla="*/ 2147483646 w 64"/>
                <a:gd name="T3" fmla="*/ 2147483646 h 43"/>
                <a:gd name="T4" fmla="*/ 2147483646 w 64"/>
                <a:gd name="T5" fmla="*/ 0 h 43"/>
                <a:gd name="T6" fmla="*/ 0 w 64"/>
                <a:gd name="T7" fmla="*/ 2147483646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43"/>
                <a:gd name="T14" fmla="*/ 64 w 6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43">
                  <a:moveTo>
                    <a:pt x="0" y="42"/>
                  </a:moveTo>
                  <a:lnTo>
                    <a:pt x="63" y="28"/>
                  </a:lnTo>
                  <a:lnTo>
                    <a:pt x="46" y="0"/>
                  </a:lnTo>
                  <a:lnTo>
                    <a:pt x="0" y="4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3346450" y="3508375"/>
              <a:ext cx="6350" cy="3254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324225" y="3781425"/>
              <a:ext cx="61913" cy="107950"/>
            </a:xfrm>
            <a:custGeom>
              <a:avLst/>
              <a:gdLst>
                <a:gd name="T0" fmla="*/ 2147483646 w 39"/>
                <a:gd name="T1" fmla="*/ 2147483646 h 68"/>
                <a:gd name="T2" fmla="*/ 2147483646 w 39"/>
                <a:gd name="T3" fmla="*/ 0 h 68"/>
                <a:gd name="T4" fmla="*/ 0 w 39"/>
                <a:gd name="T5" fmla="*/ 2147483646 h 68"/>
                <a:gd name="T6" fmla="*/ 2147483646 w 39"/>
                <a:gd name="T7" fmla="*/ 2147483646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68"/>
                <a:gd name="T14" fmla="*/ 39 w 39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68">
                  <a:moveTo>
                    <a:pt x="20" y="67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20" y="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3319463" y="3454400"/>
              <a:ext cx="61912" cy="106363"/>
            </a:xfrm>
            <a:custGeom>
              <a:avLst/>
              <a:gdLst>
                <a:gd name="T0" fmla="*/ 2147483646 w 39"/>
                <a:gd name="T1" fmla="*/ 0 h 67"/>
                <a:gd name="T2" fmla="*/ 0 w 39"/>
                <a:gd name="T3" fmla="*/ 2147483646 h 67"/>
                <a:gd name="T4" fmla="*/ 2147483646 w 39"/>
                <a:gd name="T5" fmla="*/ 2147483646 h 67"/>
                <a:gd name="T6" fmla="*/ 2147483646 w 39"/>
                <a:gd name="T7" fmla="*/ 0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67"/>
                <a:gd name="T14" fmla="*/ 39 w 39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67">
                  <a:moveTo>
                    <a:pt x="17" y="0"/>
                  </a:moveTo>
                  <a:lnTo>
                    <a:pt x="0" y="66"/>
                  </a:lnTo>
                  <a:lnTo>
                    <a:pt x="38" y="65"/>
                  </a:lnTo>
                  <a:lnTo>
                    <a:pt x="1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4806950" y="2851150"/>
              <a:ext cx="668338" cy="3984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4757738" y="2820988"/>
              <a:ext cx="96837" cy="69850"/>
            </a:xfrm>
            <a:custGeom>
              <a:avLst/>
              <a:gdLst>
                <a:gd name="T0" fmla="*/ 0 w 61"/>
                <a:gd name="T1" fmla="*/ 0 h 44"/>
                <a:gd name="T2" fmla="*/ 2147483646 w 61"/>
                <a:gd name="T3" fmla="*/ 2147483646 h 44"/>
                <a:gd name="T4" fmla="*/ 2147483646 w 61"/>
                <a:gd name="T5" fmla="*/ 2147483646 h 44"/>
                <a:gd name="T6" fmla="*/ 0 w 61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44"/>
                <a:gd name="T14" fmla="*/ 61 w 61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44">
                  <a:moveTo>
                    <a:pt x="0" y="0"/>
                  </a:moveTo>
                  <a:lnTo>
                    <a:pt x="41" y="43"/>
                  </a:lnTo>
                  <a:lnTo>
                    <a:pt x="60" y="1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flipV="1">
              <a:off x="5462588" y="3454400"/>
              <a:ext cx="0" cy="3159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5434013" y="3721100"/>
              <a:ext cx="58737" cy="87313"/>
            </a:xfrm>
            <a:custGeom>
              <a:avLst/>
              <a:gdLst>
                <a:gd name="T0" fmla="*/ 2147483646 w 37"/>
                <a:gd name="T1" fmla="*/ 2147483646 h 55"/>
                <a:gd name="T2" fmla="*/ 2147483646 w 37"/>
                <a:gd name="T3" fmla="*/ 0 h 55"/>
                <a:gd name="T4" fmla="*/ 0 w 37"/>
                <a:gd name="T5" fmla="*/ 0 h 55"/>
                <a:gd name="T6" fmla="*/ 2147483646 w 37"/>
                <a:gd name="T7" fmla="*/ 2147483646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55"/>
                <a:gd name="T14" fmla="*/ 37 w 3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55">
                  <a:moveTo>
                    <a:pt x="18" y="54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18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V="1">
              <a:off x="4443413" y="4167188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4414838" y="4122738"/>
              <a:ext cx="58737" cy="88900"/>
            </a:xfrm>
            <a:custGeom>
              <a:avLst/>
              <a:gdLst>
                <a:gd name="T0" fmla="*/ 2147483646 w 37"/>
                <a:gd name="T1" fmla="*/ 0 h 56"/>
                <a:gd name="T2" fmla="*/ 0 w 37"/>
                <a:gd name="T3" fmla="*/ 2147483646 h 56"/>
                <a:gd name="T4" fmla="*/ 2147483646 w 37"/>
                <a:gd name="T5" fmla="*/ 2147483646 h 56"/>
                <a:gd name="T6" fmla="*/ 2147483646 w 37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56"/>
                <a:gd name="T14" fmla="*/ 37 w 37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56">
                  <a:moveTo>
                    <a:pt x="18" y="0"/>
                  </a:moveTo>
                  <a:lnTo>
                    <a:pt x="0" y="55"/>
                  </a:lnTo>
                  <a:lnTo>
                    <a:pt x="36" y="55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4414838" y="4424363"/>
              <a:ext cx="58737" cy="87312"/>
            </a:xfrm>
            <a:custGeom>
              <a:avLst/>
              <a:gdLst>
                <a:gd name="T0" fmla="*/ 2147483646 w 37"/>
                <a:gd name="T1" fmla="*/ 2147483646 h 55"/>
                <a:gd name="T2" fmla="*/ 2147483646 w 37"/>
                <a:gd name="T3" fmla="*/ 0 h 55"/>
                <a:gd name="T4" fmla="*/ 0 w 37"/>
                <a:gd name="T5" fmla="*/ 0 h 55"/>
                <a:gd name="T6" fmla="*/ 2147483646 w 37"/>
                <a:gd name="T7" fmla="*/ 2147483646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55"/>
                <a:gd name="T14" fmla="*/ 37 w 3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55">
                  <a:moveTo>
                    <a:pt x="18" y="54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18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H="1">
              <a:off x="3709988" y="4013200"/>
              <a:ext cx="473075" cy="968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3660775" y="4078288"/>
              <a:ext cx="104775" cy="50800"/>
            </a:xfrm>
            <a:custGeom>
              <a:avLst/>
              <a:gdLst>
                <a:gd name="T0" fmla="*/ 0 w 66"/>
                <a:gd name="T1" fmla="*/ 2147483646 h 32"/>
                <a:gd name="T2" fmla="*/ 2147483646 w 66"/>
                <a:gd name="T3" fmla="*/ 2147483646 h 32"/>
                <a:gd name="T4" fmla="*/ 2147483646 w 66"/>
                <a:gd name="T5" fmla="*/ 0 h 32"/>
                <a:gd name="T6" fmla="*/ 0 w 66"/>
                <a:gd name="T7" fmla="*/ 2147483646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2"/>
                <a:gd name="T14" fmla="*/ 66 w 66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2">
                  <a:moveTo>
                    <a:pt x="0" y="28"/>
                  </a:moveTo>
                  <a:lnTo>
                    <a:pt x="65" y="31"/>
                  </a:lnTo>
                  <a:lnTo>
                    <a:pt x="56" y="0"/>
                  </a:lnTo>
                  <a:lnTo>
                    <a:pt x="0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4678363" y="4016375"/>
              <a:ext cx="428625" cy="30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5049838" y="4019550"/>
              <a:ext cx="101600" cy="53975"/>
            </a:xfrm>
            <a:custGeom>
              <a:avLst/>
              <a:gdLst>
                <a:gd name="T0" fmla="*/ 2147483646 w 64"/>
                <a:gd name="T1" fmla="*/ 2147483646 h 34"/>
                <a:gd name="T2" fmla="*/ 2147483646 w 64"/>
                <a:gd name="T3" fmla="*/ 0 h 34"/>
                <a:gd name="T4" fmla="*/ 0 w 64"/>
                <a:gd name="T5" fmla="*/ 2147483646 h 34"/>
                <a:gd name="T6" fmla="*/ 2147483646 w 64"/>
                <a:gd name="T7" fmla="*/ 2147483646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34"/>
                <a:gd name="T14" fmla="*/ 64 w 64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34">
                  <a:moveTo>
                    <a:pt x="63" y="21"/>
                  </a:moveTo>
                  <a:lnTo>
                    <a:pt x="3" y="0"/>
                  </a:lnTo>
                  <a:lnTo>
                    <a:pt x="0" y="33"/>
                  </a:lnTo>
                  <a:lnTo>
                    <a:pt x="63" y="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3700463" y="2400300"/>
              <a:ext cx="427037" cy="2857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4075113" y="2644775"/>
              <a:ext cx="95250" cy="73025"/>
            </a:xfrm>
            <a:custGeom>
              <a:avLst/>
              <a:gdLst>
                <a:gd name="T0" fmla="*/ 2147483646 w 60"/>
                <a:gd name="T1" fmla="*/ 2147483646 h 46"/>
                <a:gd name="T2" fmla="*/ 2147483646 w 60"/>
                <a:gd name="T3" fmla="*/ 0 h 46"/>
                <a:gd name="T4" fmla="*/ 0 w 60"/>
                <a:gd name="T5" fmla="*/ 2147483646 h 46"/>
                <a:gd name="T6" fmla="*/ 2147483646 w 60"/>
                <a:gd name="T7" fmla="*/ 2147483646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46"/>
                <a:gd name="T14" fmla="*/ 60 w 60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46">
                  <a:moveTo>
                    <a:pt x="59" y="45"/>
                  </a:moveTo>
                  <a:lnTo>
                    <a:pt x="22" y="0"/>
                  </a:lnTo>
                  <a:lnTo>
                    <a:pt x="0" y="26"/>
                  </a:lnTo>
                  <a:lnTo>
                    <a:pt x="59" y="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3608388" y="2449513"/>
              <a:ext cx="4508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음료수</a:t>
              </a: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3881438" y="2449513"/>
              <a:ext cx="206375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</a:t>
              </a: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3905250" y="2449513"/>
              <a:ext cx="3619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요구</a:t>
              </a:r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3894138" y="2224088"/>
              <a:ext cx="12700" cy="11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3921125" y="2249488"/>
              <a:ext cx="9525" cy="9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3948113" y="2271713"/>
              <a:ext cx="9525" cy="9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3973513" y="2295525"/>
              <a:ext cx="9525" cy="9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4000500" y="2319338"/>
              <a:ext cx="9525" cy="79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4025900" y="2343150"/>
              <a:ext cx="9525" cy="9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4051300" y="2365375"/>
              <a:ext cx="11113" cy="11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4078288" y="2389188"/>
              <a:ext cx="11112" cy="9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>
              <a:off x="4105275" y="2413000"/>
              <a:ext cx="9525" cy="9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4129088" y="2435225"/>
              <a:ext cx="12700" cy="11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>
              <a:off x="4156075" y="2459038"/>
              <a:ext cx="11113" cy="11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" name="Line 75"/>
            <p:cNvSpPr>
              <a:spLocks noChangeShapeType="1"/>
            </p:cNvSpPr>
            <p:nvPr/>
          </p:nvSpPr>
          <p:spPr bwMode="auto">
            <a:xfrm>
              <a:off x="4181475" y="2482850"/>
              <a:ext cx="12700" cy="9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>
              <a:off x="4208463" y="2506663"/>
              <a:ext cx="9525" cy="9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4233863" y="2530475"/>
              <a:ext cx="317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>
              <a:off x="4260850" y="2554288"/>
              <a:ext cx="9525" cy="9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" name="Line 79"/>
            <p:cNvSpPr>
              <a:spLocks noChangeShapeType="1"/>
            </p:cNvSpPr>
            <p:nvPr/>
          </p:nvSpPr>
          <p:spPr bwMode="auto">
            <a:xfrm>
              <a:off x="4286250" y="2576513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4198938" y="2495550"/>
              <a:ext cx="90487" cy="82550"/>
            </a:xfrm>
            <a:custGeom>
              <a:avLst/>
              <a:gdLst>
                <a:gd name="T0" fmla="*/ 2147483646 w 57"/>
                <a:gd name="T1" fmla="*/ 2147483646 h 52"/>
                <a:gd name="T2" fmla="*/ 2147483646 w 57"/>
                <a:gd name="T3" fmla="*/ 0 h 52"/>
                <a:gd name="T4" fmla="*/ 0 w 57"/>
                <a:gd name="T5" fmla="*/ 2147483646 h 52"/>
                <a:gd name="T6" fmla="*/ 2147483646 w 57"/>
                <a:gd name="T7" fmla="*/ 2147483646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2"/>
                <a:gd name="T14" fmla="*/ 57 w 57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2">
                  <a:moveTo>
                    <a:pt x="56" y="51"/>
                  </a:moveTo>
                  <a:lnTo>
                    <a:pt x="25" y="0"/>
                  </a:lnTo>
                  <a:lnTo>
                    <a:pt x="0" y="23"/>
                  </a:lnTo>
                  <a:lnTo>
                    <a:pt x="56" y="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3763963" y="2239963"/>
              <a:ext cx="3619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동전</a:t>
              </a:r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>
              <a:off x="3946525" y="2239963"/>
              <a:ext cx="206375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</a:t>
              </a:r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3970338" y="2239963"/>
              <a:ext cx="3619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반환</a:t>
              </a:r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 flipV="1">
              <a:off x="4516438" y="2198688"/>
              <a:ext cx="106362" cy="355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4586288" y="2152650"/>
              <a:ext cx="55562" cy="93663"/>
            </a:xfrm>
            <a:custGeom>
              <a:avLst/>
              <a:gdLst>
                <a:gd name="T0" fmla="*/ 2147483646 w 35"/>
                <a:gd name="T1" fmla="*/ 0 h 59"/>
                <a:gd name="T2" fmla="*/ 0 w 35"/>
                <a:gd name="T3" fmla="*/ 2147483646 h 59"/>
                <a:gd name="T4" fmla="*/ 2147483646 w 35"/>
                <a:gd name="T5" fmla="*/ 2147483646 h 59"/>
                <a:gd name="T6" fmla="*/ 2147483646 w 35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59"/>
                <a:gd name="T14" fmla="*/ 35 w 3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59">
                  <a:moveTo>
                    <a:pt x="33" y="0"/>
                  </a:moveTo>
                  <a:lnTo>
                    <a:pt x="0" y="50"/>
                  </a:lnTo>
                  <a:lnTo>
                    <a:pt x="34" y="58"/>
                  </a:lnTo>
                  <a:lnTo>
                    <a:pt x="3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4311650" y="2239963"/>
              <a:ext cx="4508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음료수</a:t>
              </a:r>
            </a:p>
          </p:txBody>
        </p:sp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4586288" y="2239963"/>
              <a:ext cx="206375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</a:t>
              </a:r>
            </a:p>
          </p:txBody>
        </p:sp>
        <p:sp>
          <p:nvSpPr>
            <p:cNvPr id="90" name="Rectangle 88"/>
            <p:cNvSpPr>
              <a:spLocks noChangeArrowheads="1"/>
            </p:cNvSpPr>
            <p:nvPr/>
          </p:nvSpPr>
          <p:spPr bwMode="auto">
            <a:xfrm>
              <a:off x="4311650" y="2336800"/>
              <a:ext cx="3619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요구</a:t>
              </a:r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4495800" y="2336800"/>
              <a:ext cx="2063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</a:t>
              </a:r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4518025" y="2336800"/>
              <a:ext cx="3619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결과</a:t>
              </a:r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 flipV="1">
              <a:off x="4638675" y="2387600"/>
              <a:ext cx="468313" cy="2254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5049838" y="2363788"/>
              <a:ext cx="101600" cy="66675"/>
            </a:xfrm>
            <a:custGeom>
              <a:avLst/>
              <a:gdLst>
                <a:gd name="T0" fmla="*/ 2147483646 w 64"/>
                <a:gd name="T1" fmla="*/ 0 h 42"/>
                <a:gd name="T2" fmla="*/ 0 w 64"/>
                <a:gd name="T3" fmla="*/ 2147483646 h 42"/>
                <a:gd name="T4" fmla="*/ 2147483646 w 64"/>
                <a:gd name="T5" fmla="*/ 2147483646 h 42"/>
                <a:gd name="T6" fmla="*/ 2147483646 w 64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42"/>
                <a:gd name="T14" fmla="*/ 64 w 64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42">
                  <a:moveTo>
                    <a:pt x="63" y="0"/>
                  </a:moveTo>
                  <a:lnTo>
                    <a:pt x="0" y="12"/>
                  </a:lnTo>
                  <a:lnTo>
                    <a:pt x="17" y="41"/>
                  </a:lnTo>
                  <a:lnTo>
                    <a:pt x="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Rectangle 93"/>
            <p:cNvSpPr>
              <a:spLocks noChangeArrowheads="1"/>
            </p:cNvSpPr>
            <p:nvPr/>
          </p:nvSpPr>
          <p:spPr bwMode="auto">
            <a:xfrm>
              <a:off x="4625975" y="2414588"/>
              <a:ext cx="4508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자판기</a:t>
              </a:r>
            </a:p>
          </p:txBody>
        </p:sp>
        <p:sp>
          <p:nvSpPr>
            <p:cNvPr id="96" name="Rectangle 94"/>
            <p:cNvSpPr>
              <a:spLocks noChangeArrowheads="1"/>
            </p:cNvSpPr>
            <p:nvPr/>
          </p:nvSpPr>
          <p:spPr bwMode="auto">
            <a:xfrm>
              <a:off x="4900613" y="2414588"/>
              <a:ext cx="206375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</a:t>
              </a:r>
            </a:p>
          </p:txBody>
        </p:sp>
        <p:sp>
          <p:nvSpPr>
            <p:cNvPr id="97" name="Rectangle 95"/>
            <p:cNvSpPr>
              <a:spLocks noChangeArrowheads="1"/>
            </p:cNvSpPr>
            <p:nvPr/>
          </p:nvSpPr>
          <p:spPr bwMode="auto">
            <a:xfrm>
              <a:off x="4922838" y="2414588"/>
              <a:ext cx="3619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상태</a:t>
              </a:r>
            </a:p>
          </p:txBody>
        </p:sp>
        <p:sp>
          <p:nvSpPr>
            <p:cNvPr id="98" name="Line 96"/>
            <p:cNvSpPr>
              <a:spLocks noChangeShapeType="1"/>
            </p:cNvSpPr>
            <p:nvPr/>
          </p:nvSpPr>
          <p:spPr bwMode="auto">
            <a:xfrm flipV="1">
              <a:off x="4757738" y="2651125"/>
              <a:ext cx="701675" cy="65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Freeform 97"/>
            <p:cNvSpPr>
              <a:spLocks/>
            </p:cNvSpPr>
            <p:nvPr/>
          </p:nvSpPr>
          <p:spPr bwMode="auto">
            <a:xfrm>
              <a:off x="5402263" y="2628900"/>
              <a:ext cx="100012" cy="53975"/>
            </a:xfrm>
            <a:custGeom>
              <a:avLst/>
              <a:gdLst>
                <a:gd name="T0" fmla="*/ 2147483646 w 63"/>
                <a:gd name="T1" fmla="*/ 2147483646 h 34"/>
                <a:gd name="T2" fmla="*/ 0 w 63"/>
                <a:gd name="T3" fmla="*/ 0 h 34"/>
                <a:gd name="T4" fmla="*/ 2147483646 w 63"/>
                <a:gd name="T5" fmla="*/ 2147483646 h 34"/>
                <a:gd name="T6" fmla="*/ 2147483646 w 63"/>
                <a:gd name="T7" fmla="*/ 2147483646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34"/>
                <a:gd name="T14" fmla="*/ 63 w 63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34">
                  <a:moveTo>
                    <a:pt x="62" y="11"/>
                  </a:moveTo>
                  <a:lnTo>
                    <a:pt x="0" y="0"/>
                  </a:lnTo>
                  <a:lnTo>
                    <a:pt x="4" y="33"/>
                  </a:lnTo>
                  <a:lnTo>
                    <a:pt x="62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0" name="Rectangle 98"/>
            <p:cNvSpPr>
              <a:spLocks noChangeArrowheads="1"/>
            </p:cNvSpPr>
            <p:nvPr/>
          </p:nvSpPr>
          <p:spPr bwMode="auto">
            <a:xfrm>
              <a:off x="4703763" y="2590800"/>
              <a:ext cx="3619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고객</a:t>
              </a:r>
            </a:p>
          </p:txBody>
        </p:sp>
        <p:sp>
          <p:nvSpPr>
            <p:cNvPr id="101" name="Rectangle 99"/>
            <p:cNvSpPr>
              <a:spLocks noChangeArrowheads="1"/>
            </p:cNvSpPr>
            <p:nvPr/>
          </p:nvSpPr>
          <p:spPr bwMode="auto">
            <a:xfrm>
              <a:off x="4886325" y="2590800"/>
              <a:ext cx="2063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</a:t>
              </a:r>
            </a:p>
          </p:txBody>
        </p:sp>
        <p:sp>
          <p:nvSpPr>
            <p:cNvPr id="102" name="Rectangle 100"/>
            <p:cNvSpPr>
              <a:spLocks noChangeArrowheads="1"/>
            </p:cNvSpPr>
            <p:nvPr/>
          </p:nvSpPr>
          <p:spPr bwMode="auto">
            <a:xfrm>
              <a:off x="4910138" y="2590800"/>
              <a:ext cx="4508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메시지</a:t>
              </a:r>
            </a:p>
          </p:txBody>
        </p:sp>
        <p:sp>
          <p:nvSpPr>
            <p:cNvPr id="103" name="Line 101"/>
            <p:cNvSpPr>
              <a:spLocks noChangeShapeType="1"/>
            </p:cNvSpPr>
            <p:nvPr/>
          </p:nvSpPr>
          <p:spPr bwMode="auto">
            <a:xfrm flipH="1">
              <a:off x="2841625" y="4333875"/>
              <a:ext cx="269875" cy="2714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Freeform 102"/>
            <p:cNvSpPr>
              <a:spLocks/>
            </p:cNvSpPr>
            <p:nvPr/>
          </p:nvSpPr>
          <p:spPr bwMode="auto">
            <a:xfrm>
              <a:off x="2800350" y="4568825"/>
              <a:ext cx="85725" cy="84138"/>
            </a:xfrm>
            <a:custGeom>
              <a:avLst/>
              <a:gdLst>
                <a:gd name="T0" fmla="*/ 0 w 54"/>
                <a:gd name="T1" fmla="*/ 2147483646 h 53"/>
                <a:gd name="T2" fmla="*/ 2147483646 w 54"/>
                <a:gd name="T3" fmla="*/ 2147483646 h 53"/>
                <a:gd name="T4" fmla="*/ 2147483646 w 54"/>
                <a:gd name="T5" fmla="*/ 0 h 53"/>
                <a:gd name="T6" fmla="*/ 0 w 54"/>
                <a:gd name="T7" fmla="*/ 2147483646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53"/>
                <a:gd name="T14" fmla="*/ 54 w 54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53">
                  <a:moveTo>
                    <a:pt x="0" y="52"/>
                  </a:moveTo>
                  <a:lnTo>
                    <a:pt x="53" y="21"/>
                  </a:lnTo>
                  <a:lnTo>
                    <a:pt x="26" y="0"/>
                  </a:lnTo>
                  <a:lnTo>
                    <a:pt x="0" y="5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" name="Rectangle 103"/>
            <p:cNvSpPr>
              <a:spLocks noChangeArrowheads="1"/>
            </p:cNvSpPr>
            <p:nvPr/>
          </p:nvSpPr>
          <p:spPr bwMode="auto">
            <a:xfrm>
              <a:off x="2784475" y="4349750"/>
              <a:ext cx="4508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보고서</a:t>
              </a:r>
            </a:p>
          </p:txBody>
        </p:sp>
        <p:sp>
          <p:nvSpPr>
            <p:cNvPr id="106" name="Line 104"/>
            <p:cNvSpPr>
              <a:spLocks noChangeShapeType="1"/>
            </p:cNvSpPr>
            <p:nvPr/>
          </p:nvSpPr>
          <p:spPr bwMode="auto">
            <a:xfrm flipH="1">
              <a:off x="3027363" y="4157663"/>
              <a:ext cx="12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105"/>
            <p:cNvSpPr>
              <a:spLocks noChangeShapeType="1"/>
            </p:cNvSpPr>
            <p:nvPr/>
          </p:nvSpPr>
          <p:spPr bwMode="auto">
            <a:xfrm flipH="1">
              <a:off x="3001963" y="4159250"/>
              <a:ext cx="11112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106"/>
            <p:cNvSpPr>
              <a:spLocks noChangeShapeType="1"/>
            </p:cNvSpPr>
            <p:nvPr/>
          </p:nvSpPr>
          <p:spPr bwMode="auto">
            <a:xfrm flipH="1">
              <a:off x="2976563" y="4162425"/>
              <a:ext cx="952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" name="Line 107"/>
            <p:cNvSpPr>
              <a:spLocks noChangeShapeType="1"/>
            </p:cNvSpPr>
            <p:nvPr/>
          </p:nvSpPr>
          <p:spPr bwMode="auto">
            <a:xfrm flipH="1">
              <a:off x="2949575" y="4165600"/>
              <a:ext cx="111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 flipH="1">
              <a:off x="2924175" y="4168775"/>
              <a:ext cx="95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9"/>
            <p:cNvSpPr>
              <a:spLocks noChangeShapeType="1"/>
            </p:cNvSpPr>
            <p:nvPr/>
          </p:nvSpPr>
          <p:spPr bwMode="auto">
            <a:xfrm flipH="1">
              <a:off x="2897188" y="4170363"/>
              <a:ext cx="11112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10"/>
            <p:cNvSpPr>
              <a:spLocks noChangeShapeType="1"/>
            </p:cNvSpPr>
            <p:nvPr/>
          </p:nvSpPr>
          <p:spPr bwMode="auto">
            <a:xfrm flipH="1">
              <a:off x="2871788" y="4173538"/>
              <a:ext cx="11112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" name="Line 111"/>
            <p:cNvSpPr>
              <a:spLocks noChangeShapeType="1"/>
            </p:cNvSpPr>
            <p:nvPr/>
          </p:nvSpPr>
          <p:spPr bwMode="auto">
            <a:xfrm flipH="1">
              <a:off x="2844800" y="4176713"/>
              <a:ext cx="127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" name="Line 112"/>
            <p:cNvSpPr>
              <a:spLocks noChangeShapeType="1"/>
            </p:cNvSpPr>
            <p:nvPr/>
          </p:nvSpPr>
          <p:spPr bwMode="auto">
            <a:xfrm flipH="1">
              <a:off x="2819400" y="4179888"/>
              <a:ext cx="11113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13"/>
            <p:cNvSpPr>
              <a:spLocks noChangeShapeType="1"/>
            </p:cNvSpPr>
            <p:nvPr/>
          </p:nvSpPr>
          <p:spPr bwMode="auto">
            <a:xfrm flipH="1">
              <a:off x="2792413" y="4183063"/>
              <a:ext cx="12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14"/>
            <p:cNvSpPr>
              <a:spLocks noChangeShapeType="1"/>
            </p:cNvSpPr>
            <p:nvPr/>
          </p:nvSpPr>
          <p:spPr bwMode="auto">
            <a:xfrm flipH="1">
              <a:off x="2767013" y="4186238"/>
              <a:ext cx="11112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7" name="Line 115"/>
            <p:cNvSpPr>
              <a:spLocks noChangeShapeType="1"/>
            </p:cNvSpPr>
            <p:nvPr/>
          </p:nvSpPr>
          <p:spPr bwMode="auto">
            <a:xfrm flipH="1">
              <a:off x="2740025" y="4189413"/>
              <a:ext cx="12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8" name="Line 116"/>
            <p:cNvSpPr>
              <a:spLocks noChangeShapeType="1"/>
            </p:cNvSpPr>
            <p:nvPr/>
          </p:nvSpPr>
          <p:spPr bwMode="auto">
            <a:xfrm flipH="1">
              <a:off x="2714625" y="4191000"/>
              <a:ext cx="1111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17"/>
            <p:cNvSpPr>
              <a:spLocks noChangeShapeType="1"/>
            </p:cNvSpPr>
            <p:nvPr/>
          </p:nvSpPr>
          <p:spPr bwMode="auto">
            <a:xfrm flipH="1">
              <a:off x="2689225" y="4194175"/>
              <a:ext cx="952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8"/>
            <p:cNvSpPr>
              <a:spLocks noChangeShapeType="1"/>
            </p:cNvSpPr>
            <p:nvPr/>
          </p:nvSpPr>
          <p:spPr bwMode="auto">
            <a:xfrm flipH="1">
              <a:off x="2662238" y="4197350"/>
              <a:ext cx="11112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1" name="Line 119"/>
            <p:cNvSpPr>
              <a:spLocks noChangeShapeType="1"/>
            </p:cNvSpPr>
            <p:nvPr/>
          </p:nvSpPr>
          <p:spPr bwMode="auto">
            <a:xfrm flipH="1">
              <a:off x="2636838" y="4200525"/>
              <a:ext cx="95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" name="Line 120"/>
            <p:cNvSpPr>
              <a:spLocks noChangeShapeType="1"/>
            </p:cNvSpPr>
            <p:nvPr/>
          </p:nvSpPr>
          <p:spPr bwMode="auto">
            <a:xfrm flipH="1">
              <a:off x="2609850" y="4203700"/>
              <a:ext cx="1111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21"/>
            <p:cNvSpPr>
              <a:spLocks noChangeShapeType="1"/>
            </p:cNvSpPr>
            <p:nvPr/>
          </p:nvSpPr>
          <p:spPr bwMode="auto">
            <a:xfrm flipH="1">
              <a:off x="2584450" y="4206875"/>
              <a:ext cx="111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22"/>
            <p:cNvSpPr>
              <a:spLocks noChangeShapeType="1"/>
            </p:cNvSpPr>
            <p:nvPr/>
          </p:nvSpPr>
          <p:spPr bwMode="auto">
            <a:xfrm flipH="1">
              <a:off x="2557463" y="4208463"/>
              <a:ext cx="127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5" name="Line 123"/>
            <p:cNvSpPr>
              <a:spLocks noChangeShapeType="1"/>
            </p:cNvSpPr>
            <p:nvPr/>
          </p:nvSpPr>
          <p:spPr bwMode="auto">
            <a:xfrm flipH="1">
              <a:off x="2532063" y="4213225"/>
              <a:ext cx="11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6" name="Line 124"/>
            <p:cNvSpPr>
              <a:spLocks noChangeShapeType="1"/>
            </p:cNvSpPr>
            <p:nvPr/>
          </p:nvSpPr>
          <p:spPr bwMode="auto">
            <a:xfrm flipH="1">
              <a:off x="2505075" y="4214813"/>
              <a:ext cx="127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25"/>
            <p:cNvSpPr>
              <a:spLocks noChangeShapeType="1"/>
            </p:cNvSpPr>
            <p:nvPr/>
          </p:nvSpPr>
          <p:spPr bwMode="auto">
            <a:xfrm flipH="1">
              <a:off x="2479675" y="4217988"/>
              <a:ext cx="11113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26"/>
            <p:cNvSpPr>
              <a:spLocks noChangeShapeType="1"/>
            </p:cNvSpPr>
            <p:nvPr/>
          </p:nvSpPr>
          <p:spPr bwMode="auto">
            <a:xfrm flipH="1">
              <a:off x="2452688" y="4222750"/>
              <a:ext cx="12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9" name="Line 127"/>
            <p:cNvSpPr>
              <a:spLocks noChangeShapeType="1"/>
            </p:cNvSpPr>
            <p:nvPr/>
          </p:nvSpPr>
          <p:spPr bwMode="auto">
            <a:xfrm flipH="1">
              <a:off x="2427288" y="4224338"/>
              <a:ext cx="11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" name="Line 128"/>
            <p:cNvSpPr>
              <a:spLocks noChangeShapeType="1"/>
            </p:cNvSpPr>
            <p:nvPr/>
          </p:nvSpPr>
          <p:spPr bwMode="auto">
            <a:xfrm>
              <a:off x="2406650" y="4227513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" name="Freeform 129"/>
            <p:cNvSpPr>
              <a:spLocks/>
            </p:cNvSpPr>
            <p:nvPr/>
          </p:nvSpPr>
          <p:spPr bwMode="auto">
            <a:xfrm>
              <a:off x="2935288" y="4143375"/>
              <a:ext cx="100012" cy="52388"/>
            </a:xfrm>
            <a:custGeom>
              <a:avLst/>
              <a:gdLst>
                <a:gd name="T0" fmla="*/ 2147483646 w 63"/>
                <a:gd name="T1" fmla="*/ 2147483646 h 33"/>
                <a:gd name="T2" fmla="*/ 0 w 63"/>
                <a:gd name="T3" fmla="*/ 0 h 33"/>
                <a:gd name="T4" fmla="*/ 2147483646 w 63"/>
                <a:gd name="T5" fmla="*/ 2147483646 h 33"/>
                <a:gd name="T6" fmla="*/ 2147483646 w 63"/>
                <a:gd name="T7" fmla="*/ 2147483646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33"/>
                <a:gd name="T14" fmla="*/ 63 w 63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33">
                  <a:moveTo>
                    <a:pt x="62" y="9"/>
                  </a:moveTo>
                  <a:lnTo>
                    <a:pt x="0" y="0"/>
                  </a:lnTo>
                  <a:lnTo>
                    <a:pt x="4" y="32"/>
                  </a:lnTo>
                  <a:lnTo>
                    <a:pt x="62" y="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" name="Rectangle 130"/>
            <p:cNvSpPr>
              <a:spLocks noChangeArrowheads="1"/>
            </p:cNvSpPr>
            <p:nvPr/>
          </p:nvSpPr>
          <p:spPr bwMode="auto">
            <a:xfrm>
              <a:off x="2354263" y="4103688"/>
              <a:ext cx="4508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보고서</a:t>
              </a:r>
            </a:p>
          </p:txBody>
        </p:sp>
        <p:sp>
          <p:nvSpPr>
            <p:cNvPr id="133" name="Rectangle 131"/>
            <p:cNvSpPr>
              <a:spLocks noChangeArrowheads="1"/>
            </p:cNvSpPr>
            <p:nvPr/>
          </p:nvSpPr>
          <p:spPr bwMode="auto">
            <a:xfrm>
              <a:off x="2627313" y="4103688"/>
              <a:ext cx="206375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</a:t>
              </a:r>
            </a:p>
          </p:txBody>
        </p:sp>
        <p:sp>
          <p:nvSpPr>
            <p:cNvPr id="134" name="Rectangle 132"/>
            <p:cNvSpPr>
              <a:spLocks noChangeArrowheads="1"/>
            </p:cNvSpPr>
            <p:nvPr/>
          </p:nvSpPr>
          <p:spPr bwMode="auto">
            <a:xfrm>
              <a:off x="2651125" y="4103688"/>
              <a:ext cx="3619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출력</a:t>
              </a:r>
            </a:p>
          </p:txBody>
        </p:sp>
        <p:sp>
          <p:nvSpPr>
            <p:cNvPr id="135" name="Line 133"/>
            <p:cNvSpPr>
              <a:spLocks noChangeShapeType="1"/>
            </p:cNvSpPr>
            <p:nvPr/>
          </p:nvSpPr>
          <p:spPr bwMode="auto">
            <a:xfrm flipH="1">
              <a:off x="5746750" y="3525838"/>
              <a:ext cx="379413" cy="3397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6" name="Freeform 134"/>
            <p:cNvSpPr>
              <a:spLocks/>
            </p:cNvSpPr>
            <p:nvPr/>
          </p:nvSpPr>
          <p:spPr bwMode="auto">
            <a:xfrm>
              <a:off x="5699125" y="3833813"/>
              <a:ext cx="90488" cy="80962"/>
            </a:xfrm>
            <a:custGeom>
              <a:avLst/>
              <a:gdLst>
                <a:gd name="T0" fmla="*/ 0 w 57"/>
                <a:gd name="T1" fmla="*/ 2147483646 h 51"/>
                <a:gd name="T2" fmla="*/ 2147483646 w 57"/>
                <a:gd name="T3" fmla="*/ 2147483646 h 51"/>
                <a:gd name="T4" fmla="*/ 2147483646 w 57"/>
                <a:gd name="T5" fmla="*/ 0 h 51"/>
                <a:gd name="T6" fmla="*/ 0 w 57"/>
                <a:gd name="T7" fmla="*/ 2147483646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1"/>
                <a:gd name="T14" fmla="*/ 57 w 57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1">
                  <a:moveTo>
                    <a:pt x="0" y="50"/>
                  </a:moveTo>
                  <a:lnTo>
                    <a:pt x="56" y="21"/>
                  </a:lnTo>
                  <a:lnTo>
                    <a:pt x="30" y="0"/>
                  </a:lnTo>
                  <a:lnTo>
                    <a:pt x="0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Rectangle 135"/>
            <p:cNvSpPr>
              <a:spLocks noChangeArrowheads="1"/>
            </p:cNvSpPr>
            <p:nvPr/>
          </p:nvSpPr>
          <p:spPr bwMode="auto">
            <a:xfrm>
              <a:off x="5722938" y="3575050"/>
              <a:ext cx="2730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새</a:t>
              </a:r>
            </a:p>
          </p:txBody>
        </p:sp>
        <p:sp>
          <p:nvSpPr>
            <p:cNvPr id="138" name="Rectangle 136"/>
            <p:cNvSpPr>
              <a:spLocks noChangeArrowheads="1"/>
            </p:cNvSpPr>
            <p:nvPr/>
          </p:nvSpPr>
          <p:spPr bwMode="auto">
            <a:xfrm>
              <a:off x="5813425" y="3575050"/>
              <a:ext cx="2063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</a:t>
              </a:r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5837238" y="3575050"/>
              <a:ext cx="3619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가격</a:t>
              </a:r>
            </a:p>
          </p:txBody>
        </p:sp>
        <p:sp>
          <p:nvSpPr>
            <p:cNvPr id="140" name="Line 138"/>
            <p:cNvSpPr>
              <a:spLocks noChangeShapeType="1"/>
            </p:cNvSpPr>
            <p:nvPr/>
          </p:nvSpPr>
          <p:spPr bwMode="auto">
            <a:xfrm>
              <a:off x="5824538" y="4087813"/>
              <a:ext cx="5524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1" name="Freeform 139"/>
            <p:cNvSpPr>
              <a:spLocks/>
            </p:cNvSpPr>
            <p:nvPr/>
          </p:nvSpPr>
          <p:spPr bwMode="auto">
            <a:xfrm>
              <a:off x="5775325" y="4062413"/>
              <a:ext cx="100013" cy="52387"/>
            </a:xfrm>
            <a:custGeom>
              <a:avLst/>
              <a:gdLst>
                <a:gd name="T0" fmla="*/ 0 w 63"/>
                <a:gd name="T1" fmla="*/ 2147483646 h 33"/>
                <a:gd name="T2" fmla="*/ 2147483646 w 63"/>
                <a:gd name="T3" fmla="*/ 2147483646 h 33"/>
                <a:gd name="T4" fmla="*/ 2147483646 w 63"/>
                <a:gd name="T5" fmla="*/ 0 h 33"/>
                <a:gd name="T6" fmla="*/ 0 w 63"/>
                <a:gd name="T7" fmla="*/ 2147483646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33"/>
                <a:gd name="T14" fmla="*/ 63 w 63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33">
                  <a:moveTo>
                    <a:pt x="0" y="16"/>
                  </a:moveTo>
                  <a:lnTo>
                    <a:pt x="62" y="32"/>
                  </a:lnTo>
                  <a:lnTo>
                    <a:pt x="62" y="0"/>
                  </a:lnTo>
                  <a:lnTo>
                    <a:pt x="0" y="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Rectangle 140"/>
            <p:cNvSpPr>
              <a:spLocks noChangeArrowheads="1"/>
            </p:cNvSpPr>
            <p:nvPr/>
          </p:nvSpPr>
          <p:spPr bwMode="auto">
            <a:xfrm>
              <a:off x="5880100" y="3997325"/>
              <a:ext cx="4508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음료수</a:t>
              </a:r>
            </a:p>
          </p:txBody>
        </p:sp>
        <p:sp>
          <p:nvSpPr>
            <p:cNvPr id="143" name="Rectangle 141"/>
            <p:cNvSpPr>
              <a:spLocks noChangeArrowheads="1"/>
            </p:cNvSpPr>
            <p:nvPr/>
          </p:nvSpPr>
          <p:spPr bwMode="auto">
            <a:xfrm>
              <a:off x="6153150" y="3997325"/>
              <a:ext cx="2063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</a:t>
              </a:r>
            </a:p>
          </p:txBody>
        </p:sp>
        <p:sp>
          <p:nvSpPr>
            <p:cNvPr id="144" name="Rectangle 142"/>
            <p:cNvSpPr>
              <a:spLocks noChangeArrowheads="1"/>
            </p:cNvSpPr>
            <p:nvPr/>
          </p:nvSpPr>
          <p:spPr bwMode="auto">
            <a:xfrm>
              <a:off x="6176963" y="3997325"/>
              <a:ext cx="3619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종류</a:t>
              </a:r>
            </a:p>
          </p:txBody>
        </p:sp>
        <p:sp>
          <p:nvSpPr>
            <p:cNvPr id="145" name="Line 143"/>
            <p:cNvSpPr>
              <a:spLocks noChangeShapeType="1"/>
            </p:cNvSpPr>
            <p:nvPr/>
          </p:nvSpPr>
          <p:spPr bwMode="auto">
            <a:xfrm flipH="1" flipV="1">
              <a:off x="6238875" y="4508500"/>
              <a:ext cx="12700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6" name="Line 144"/>
            <p:cNvSpPr>
              <a:spLocks noChangeShapeType="1"/>
            </p:cNvSpPr>
            <p:nvPr/>
          </p:nvSpPr>
          <p:spPr bwMode="auto">
            <a:xfrm flipH="1" flipV="1">
              <a:off x="6211888" y="4494213"/>
              <a:ext cx="12700" cy="47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7" name="Line 145"/>
            <p:cNvSpPr>
              <a:spLocks noChangeShapeType="1"/>
            </p:cNvSpPr>
            <p:nvPr/>
          </p:nvSpPr>
          <p:spPr bwMode="auto">
            <a:xfrm flipH="1" flipV="1">
              <a:off x="6186488" y="4478338"/>
              <a:ext cx="12700" cy="79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8" name="Line 146"/>
            <p:cNvSpPr>
              <a:spLocks noChangeShapeType="1"/>
            </p:cNvSpPr>
            <p:nvPr/>
          </p:nvSpPr>
          <p:spPr bwMode="auto">
            <a:xfrm flipH="1" flipV="1">
              <a:off x="6161088" y="4465638"/>
              <a:ext cx="11112" cy="47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9" name="Line 147"/>
            <p:cNvSpPr>
              <a:spLocks noChangeShapeType="1"/>
            </p:cNvSpPr>
            <p:nvPr/>
          </p:nvSpPr>
          <p:spPr bwMode="auto">
            <a:xfrm flipH="1" flipV="1">
              <a:off x="6135688" y="4449763"/>
              <a:ext cx="9525" cy="47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" name="Line 148"/>
            <p:cNvSpPr>
              <a:spLocks noChangeShapeType="1"/>
            </p:cNvSpPr>
            <p:nvPr/>
          </p:nvSpPr>
          <p:spPr bwMode="auto">
            <a:xfrm flipH="1" flipV="1">
              <a:off x="6108700" y="4435475"/>
              <a:ext cx="11113" cy="63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1" name="Line 149"/>
            <p:cNvSpPr>
              <a:spLocks noChangeShapeType="1"/>
            </p:cNvSpPr>
            <p:nvPr/>
          </p:nvSpPr>
          <p:spPr bwMode="auto">
            <a:xfrm flipH="1" flipV="1">
              <a:off x="6083300" y="4422775"/>
              <a:ext cx="9525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2" name="Line 150"/>
            <p:cNvSpPr>
              <a:spLocks noChangeShapeType="1"/>
            </p:cNvSpPr>
            <p:nvPr/>
          </p:nvSpPr>
          <p:spPr bwMode="auto">
            <a:xfrm flipH="1" flipV="1">
              <a:off x="6056313" y="4406900"/>
              <a:ext cx="11112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" name="Line 151"/>
            <p:cNvSpPr>
              <a:spLocks noChangeShapeType="1"/>
            </p:cNvSpPr>
            <p:nvPr/>
          </p:nvSpPr>
          <p:spPr bwMode="auto">
            <a:xfrm flipH="1" flipV="1">
              <a:off x="6030913" y="4392613"/>
              <a:ext cx="11112" cy="63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" name="Line 152"/>
            <p:cNvSpPr>
              <a:spLocks noChangeShapeType="1"/>
            </p:cNvSpPr>
            <p:nvPr/>
          </p:nvSpPr>
          <p:spPr bwMode="auto">
            <a:xfrm flipH="1" flipV="1">
              <a:off x="6003925" y="4378325"/>
              <a:ext cx="12700" cy="63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5" name="Line 153"/>
            <p:cNvSpPr>
              <a:spLocks noChangeShapeType="1"/>
            </p:cNvSpPr>
            <p:nvPr/>
          </p:nvSpPr>
          <p:spPr bwMode="auto">
            <a:xfrm flipH="1" flipV="1">
              <a:off x="5978525" y="4364038"/>
              <a:ext cx="11113" cy="47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6" name="Line 154"/>
            <p:cNvSpPr>
              <a:spLocks noChangeShapeType="1"/>
            </p:cNvSpPr>
            <p:nvPr/>
          </p:nvSpPr>
          <p:spPr bwMode="auto">
            <a:xfrm flipH="1" flipV="1">
              <a:off x="5951538" y="4349750"/>
              <a:ext cx="12700" cy="63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" name="Line 155"/>
            <p:cNvSpPr>
              <a:spLocks noChangeShapeType="1"/>
            </p:cNvSpPr>
            <p:nvPr/>
          </p:nvSpPr>
          <p:spPr bwMode="auto">
            <a:xfrm flipH="1" flipV="1">
              <a:off x="5926138" y="4335463"/>
              <a:ext cx="11112" cy="63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8" name="Line 156"/>
            <p:cNvSpPr>
              <a:spLocks noChangeShapeType="1"/>
            </p:cNvSpPr>
            <p:nvPr/>
          </p:nvSpPr>
          <p:spPr bwMode="auto">
            <a:xfrm flipH="1" flipV="1">
              <a:off x="5899150" y="4321175"/>
              <a:ext cx="12700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9" name="Line 157"/>
            <p:cNvSpPr>
              <a:spLocks noChangeShapeType="1"/>
            </p:cNvSpPr>
            <p:nvPr/>
          </p:nvSpPr>
          <p:spPr bwMode="auto">
            <a:xfrm flipH="1" flipV="1">
              <a:off x="5873750" y="4305300"/>
              <a:ext cx="11113" cy="63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0" name="Line 158"/>
            <p:cNvSpPr>
              <a:spLocks noChangeShapeType="1"/>
            </p:cNvSpPr>
            <p:nvPr/>
          </p:nvSpPr>
          <p:spPr bwMode="auto">
            <a:xfrm flipH="1" flipV="1">
              <a:off x="5848350" y="4292600"/>
              <a:ext cx="9525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1" name="Line 159"/>
            <p:cNvSpPr>
              <a:spLocks noChangeShapeType="1"/>
            </p:cNvSpPr>
            <p:nvPr/>
          </p:nvSpPr>
          <p:spPr bwMode="auto">
            <a:xfrm flipH="1" flipV="1">
              <a:off x="5821363" y="4276725"/>
              <a:ext cx="11112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2" name="Line 160"/>
            <p:cNvSpPr>
              <a:spLocks noChangeShapeType="1"/>
            </p:cNvSpPr>
            <p:nvPr/>
          </p:nvSpPr>
          <p:spPr bwMode="auto">
            <a:xfrm flipH="1" flipV="1">
              <a:off x="5795963" y="4262438"/>
              <a:ext cx="9525" cy="63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" name="Line 161"/>
            <p:cNvSpPr>
              <a:spLocks noChangeShapeType="1"/>
            </p:cNvSpPr>
            <p:nvPr/>
          </p:nvSpPr>
          <p:spPr bwMode="auto">
            <a:xfrm flipH="1" flipV="1">
              <a:off x="5768975" y="4248150"/>
              <a:ext cx="11113" cy="63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" name="Line 162"/>
            <p:cNvSpPr>
              <a:spLocks noChangeShapeType="1"/>
            </p:cNvSpPr>
            <p:nvPr/>
          </p:nvSpPr>
          <p:spPr bwMode="auto">
            <a:xfrm flipH="1" flipV="1">
              <a:off x="5743575" y="4233863"/>
              <a:ext cx="11113" cy="47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" name="Freeform 163"/>
            <p:cNvSpPr>
              <a:spLocks/>
            </p:cNvSpPr>
            <p:nvPr/>
          </p:nvSpPr>
          <p:spPr bwMode="auto">
            <a:xfrm>
              <a:off x="5737225" y="4227513"/>
              <a:ext cx="98425" cy="69850"/>
            </a:xfrm>
            <a:custGeom>
              <a:avLst/>
              <a:gdLst>
                <a:gd name="T0" fmla="*/ 0 w 62"/>
                <a:gd name="T1" fmla="*/ 0 h 44"/>
                <a:gd name="T2" fmla="*/ 2147483646 w 62"/>
                <a:gd name="T3" fmla="*/ 2147483646 h 44"/>
                <a:gd name="T4" fmla="*/ 2147483646 w 62"/>
                <a:gd name="T5" fmla="*/ 2147483646 h 44"/>
                <a:gd name="T6" fmla="*/ 0 w 62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44"/>
                <a:gd name="T14" fmla="*/ 62 w 62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44">
                  <a:moveTo>
                    <a:pt x="0" y="0"/>
                  </a:moveTo>
                  <a:lnTo>
                    <a:pt x="42" y="43"/>
                  </a:lnTo>
                  <a:lnTo>
                    <a:pt x="61" y="1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" name="Rectangle 164"/>
            <p:cNvSpPr>
              <a:spLocks noChangeArrowheads="1"/>
            </p:cNvSpPr>
            <p:nvPr/>
          </p:nvSpPr>
          <p:spPr bwMode="auto">
            <a:xfrm>
              <a:off x="5761038" y="4313238"/>
              <a:ext cx="3619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가격</a:t>
              </a:r>
            </a:p>
          </p:txBody>
        </p:sp>
        <p:sp>
          <p:nvSpPr>
            <p:cNvPr id="167" name="Rectangle 165"/>
            <p:cNvSpPr>
              <a:spLocks noChangeArrowheads="1"/>
            </p:cNvSpPr>
            <p:nvPr/>
          </p:nvSpPr>
          <p:spPr bwMode="auto">
            <a:xfrm>
              <a:off x="5945188" y="4313238"/>
              <a:ext cx="206375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</a:t>
              </a:r>
            </a:p>
          </p:txBody>
        </p:sp>
        <p:sp>
          <p:nvSpPr>
            <p:cNvPr id="168" name="Rectangle 166"/>
            <p:cNvSpPr>
              <a:spLocks noChangeArrowheads="1"/>
            </p:cNvSpPr>
            <p:nvPr/>
          </p:nvSpPr>
          <p:spPr bwMode="auto">
            <a:xfrm>
              <a:off x="5967413" y="4313238"/>
              <a:ext cx="3619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변환</a:t>
              </a:r>
            </a:p>
          </p:txBody>
        </p:sp>
        <p:sp>
          <p:nvSpPr>
            <p:cNvPr id="169" name="Line 167"/>
            <p:cNvSpPr>
              <a:spLocks noChangeShapeType="1"/>
            </p:cNvSpPr>
            <p:nvPr/>
          </p:nvSpPr>
          <p:spPr bwMode="auto">
            <a:xfrm>
              <a:off x="3503613" y="4613275"/>
              <a:ext cx="623887" cy="65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0" name="Freeform 168"/>
            <p:cNvSpPr>
              <a:spLocks/>
            </p:cNvSpPr>
            <p:nvPr/>
          </p:nvSpPr>
          <p:spPr bwMode="auto">
            <a:xfrm>
              <a:off x="4070350" y="4649788"/>
              <a:ext cx="100013" cy="52387"/>
            </a:xfrm>
            <a:custGeom>
              <a:avLst/>
              <a:gdLst>
                <a:gd name="T0" fmla="*/ 2147483646 w 63"/>
                <a:gd name="T1" fmla="*/ 2147483646 h 33"/>
                <a:gd name="T2" fmla="*/ 2147483646 w 63"/>
                <a:gd name="T3" fmla="*/ 0 h 33"/>
                <a:gd name="T4" fmla="*/ 0 w 63"/>
                <a:gd name="T5" fmla="*/ 2147483646 h 33"/>
                <a:gd name="T6" fmla="*/ 2147483646 w 63"/>
                <a:gd name="T7" fmla="*/ 2147483646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33"/>
                <a:gd name="T14" fmla="*/ 63 w 63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33">
                  <a:moveTo>
                    <a:pt x="62" y="22"/>
                  </a:moveTo>
                  <a:lnTo>
                    <a:pt x="4" y="0"/>
                  </a:lnTo>
                  <a:lnTo>
                    <a:pt x="0" y="32"/>
                  </a:lnTo>
                  <a:lnTo>
                    <a:pt x="62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1" name="Line 169"/>
            <p:cNvSpPr>
              <a:spLocks noChangeShapeType="1"/>
            </p:cNvSpPr>
            <p:nvPr/>
          </p:nvSpPr>
          <p:spPr bwMode="auto">
            <a:xfrm flipV="1">
              <a:off x="4718050" y="4551363"/>
              <a:ext cx="858838" cy="1000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" name="Freeform 170"/>
            <p:cNvSpPr>
              <a:spLocks/>
            </p:cNvSpPr>
            <p:nvPr/>
          </p:nvSpPr>
          <p:spPr bwMode="auto">
            <a:xfrm>
              <a:off x="5521325" y="4530725"/>
              <a:ext cx="98425" cy="52388"/>
            </a:xfrm>
            <a:custGeom>
              <a:avLst/>
              <a:gdLst>
                <a:gd name="T0" fmla="*/ 2147483646 w 62"/>
                <a:gd name="T1" fmla="*/ 2147483646 h 33"/>
                <a:gd name="T2" fmla="*/ 0 w 62"/>
                <a:gd name="T3" fmla="*/ 0 h 33"/>
                <a:gd name="T4" fmla="*/ 2147483646 w 62"/>
                <a:gd name="T5" fmla="*/ 2147483646 h 33"/>
                <a:gd name="T6" fmla="*/ 2147483646 w 62"/>
                <a:gd name="T7" fmla="*/ 2147483646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33"/>
                <a:gd name="T14" fmla="*/ 62 w 62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33">
                  <a:moveTo>
                    <a:pt x="61" y="9"/>
                  </a:moveTo>
                  <a:lnTo>
                    <a:pt x="0" y="0"/>
                  </a:lnTo>
                  <a:lnTo>
                    <a:pt x="4" y="32"/>
                  </a:lnTo>
                  <a:lnTo>
                    <a:pt x="61" y="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3" name="Line 171"/>
            <p:cNvSpPr>
              <a:spLocks noChangeShapeType="1"/>
            </p:cNvSpPr>
            <p:nvPr/>
          </p:nvSpPr>
          <p:spPr bwMode="auto">
            <a:xfrm>
              <a:off x="4757738" y="4859338"/>
              <a:ext cx="819150" cy="650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" name="Freeform 172"/>
            <p:cNvSpPr>
              <a:spLocks/>
            </p:cNvSpPr>
            <p:nvPr/>
          </p:nvSpPr>
          <p:spPr bwMode="auto">
            <a:xfrm>
              <a:off x="5518150" y="4897438"/>
              <a:ext cx="101600" cy="52387"/>
            </a:xfrm>
            <a:custGeom>
              <a:avLst/>
              <a:gdLst>
                <a:gd name="T0" fmla="*/ 2147483646 w 64"/>
                <a:gd name="T1" fmla="*/ 2147483646 h 33"/>
                <a:gd name="T2" fmla="*/ 2147483646 w 64"/>
                <a:gd name="T3" fmla="*/ 0 h 33"/>
                <a:gd name="T4" fmla="*/ 0 w 64"/>
                <a:gd name="T5" fmla="*/ 2147483646 h 33"/>
                <a:gd name="T6" fmla="*/ 2147483646 w 64"/>
                <a:gd name="T7" fmla="*/ 2147483646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33"/>
                <a:gd name="T14" fmla="*/ 64 w 6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33">
                  <a:moveTo>
                    <a:pt x="63" y="22"/>
                  </a:moveTo>
                  <a:lnTo>
                    <a:pt x="4" y="0"/>
                  </a:lnTo>
                  <a:lnTo>
                    <a:pt x="0" y="32"/>
                  </a:lnTo>
                  <a:lnTo>
                    <a:pt x="63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" name="Line 173"/>
            <p:cNvSpPr>
              <a:spLocks noChangeShapeType="1"/>
            </p:cNvSpPr>
            <p:nvPr/>
          </p:nvSpPr>
          <p:spPr bwMode="auto">
            <a:xfrm flipH="1">
              <a:off x="3395663" y="4857750"/>
              <a:ext cx="749300" cy="1000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" name="Freeform 174"/>
            <p:cNvSpPr>
              <a:spLocks/>
            </p:cNvSpPr>
            <p:nvPr/>
          </p:nvSpPr>
          <p:spPr bwMode="auto">
            <a:xfrm>
              <a:off x="3348038" y="4929188"/>
              <a:ext cx="100012" cy="52387"/>
            </a:xfrm>
            <a:custGeom>
              <a:avLst/>
              <a:gdLst>
                <a:gd name="T0" fmla="*/ 0 w 63"/>
                <a:gd name="T1" fmla="*/ 2147483646 h 33"/>
                <a:gd name="T2" fmla="*/ 2147483646 w 63"/>
                <a:gd name="T3" fmla="*/ 2147483646 h 33"/>
                <a:gd name="T4" fmla="*/ 2147483646 w 63"/>
                <a:gd name="T5" fmla="*/ 0 h 33"/>
                <a:gd name="T6" fmla="*/ 0 w 63"/>
                <a:gd name="T7" fmla="*/ 2147483646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33"/>
                <a:gd name="T14" fmla="*/ 63 w 63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33">
                  <a:moveTo>
                    <a:pt x="0" y="24"/>
                  </a:moveTo>
                  <a:lnTo>
                    <a:pt x="62" y="32"/>
                  </a:lnTo>
                  <a:lnTo>
                    <a:pt x="57" y="0"/>
                  </a:lnTo>
                  <a:lnTo>
                    <a:pt x="0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" name="Rectangle 175"/>
            <p:cNvSpPr>
              <a:spLocks noChangeArrowheads="1"/>
            </p:cNvSpPr>
            <p:nvPr/>
          </p:nvSpPr>
          <p:spPr bwMode="auto">
            <a:xfrm>
              <a:off x="3608388" y="4525963"/>
              <a:ext cx="3619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자격</a:t>
              </a:r>
            </a:p>
          </p:txBody>
        </p:sp>
        <p:sp>
          <p:nvSpPr>
            <p:cNvPr id="178" name="Rectangle 176"/>
            <p:cNvSpPr>
              <a:spLocks noChangeArrowheads="1"/>
            </p:cNvSpPr>
            <p:nvPr/>
          </p:nvSpPr>
          <p:spPr bwMode="auto">
            <a:xfrm>
              <a:off x="4703763" y="4489450"/>
              <a:ext cx="3619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이전</a:t>
              </a:r>
            </a:p>
          </p:txBody>
        </p:sp>
        <p:sp>
          <p:nvSpPr>
            <p:cNvPr id="179" name="Rectangle 177"/>
            <p:cNvSpPr>
              <a:spLocks noChangeArrowheads="1"/>
            </p:cNvSpPr>
            <p:nvPr/>
          </p:nvSpPr>
          <p:spPr bwMode="auto">
            <a:xfrm>
              <a:off x="4886325" y="4489450"/>
              <a:ext cx="2063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</a:t>
              </a:r>
            </a:p>
          </p:txBody>
        </p:sp>
        <p:sp>
          <p:nvSpPr>
            <p:cNvPr id="180" name="Rectangle 178"/>
            <p:cNvSpPr>
              <a:spLocks noChangeArrowheads="1"/>
            </p:cNvSpPr>
            <p:nvPr/>
          </p:nvSpPr>
          <p:spPr bwMode="auto">
            <a:xfrm>
              <a:off x="4910138" y="4489450"/>
              <a:ext cx="4508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시스템</a:t>
              </a:r>
            </a:p>
          </p:txBody>
        </p:sp>
        <p:sp>
          <p:nvSpPr>
            <p:cNvPr id="181" name="Rectangle 179"/>
            <p:cNvSpPr>
              <a:spLocks noChangeArrowheads="1"/>
            </p:cNvSpPr>
            <p:nvPr/>
          </p:nvSpPr>
          <p:spPr bwMode="auto">
            <a:xfrm>
              <a:off x="5183188" y="4489450"/>
              <a:ext cx="2063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</a:t>
              </a:r>
            </a:p>
          </p:txBody>
        </p:sp>
        <p:sp>
          <p:nvSpPr>
            <p:cNvPr id="182" name="Rectangle 180"/>
            <p:cNvSpPr>
              <a:spLocks noChangeArrowheads="1"/>
            </p:cNvSpPr>
            <p:nvPr/>
          </p:nvSpPr>
          <p:spPr bwMode="auto">
            <a:xfrm>
              <a:off x="5207000" y="4489450"/>
              <a:ext cx="3619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모드</a:t>
              </a:r>
            </a:p>
          </p:txBody>
        </p:sp>
        <p:sp>
          <p:nvSpPr>
            <p:cNvPr id="183" name="Rectangle 181"/>
            <p:cNvSpPr>
              <a:spLocks noChangeArrowheads="1"/>
            </p:cNvSpPr>
            <p:nvPr/>
          </p:nvSpPr>
          <p:spPr bwMode="auto">
            <a:xfrm>
              <a:off x="4860925" y="4806950"/>
              <a:ext cx="3619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거부</a:t>
              </a:r>
            </a:p>
          </p:txBody>
        </p:sp>
        <p:sp>
          <p:nvSpPr>
            <p:cNvPr id="184" name="Rectangle 182"/>
            <p:cNvSpPr>
              <a:spLocks noChangeArrowheads="1"/>
            </p:cNvSpPr>
            <p:nvPr/>
          </p:nvSpPr>
          <p:spPr bwMode="auto">
            <a:xfrm>
              <a:off x="5043488" y="4806950"/>
              <a:ext cx="2063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</a:t>
              </a:r>
            </a:p>
          </p:txBody>
        </p:sp>
        <p:sp>
          <p:nvSpPr>
            <p:cNvPr id="185" name="Rectangle 183"/>
            <p:cNvSpPr>
              <a:spLocks noChangeArrowheads="1"/>
            </p:cNvSpPr>
            <p:nvPr/>
          </p:nvSpPr>
          <p:spPr bwMode="auto">
            <a:xfrm>
              <a:off x="5067300" y="4806950"/>
              <a:ext cx="4508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메시지</a:t>
              </a:r>
            </a:p>
          </p:txBody>
        </p:sp>
        <p:sp>
          <p:nvSpPr>
            <p:cNvPr id="186" name="Rectangle 184"/>
            <p:cNvSpPr>
              <a:spLocks noChangeArrowheads="1"/>
            </p:cNvSpPr>
            <p:nvPr/>
          </p:nvSpPr>
          <p:spPr bwMode="auto">
            <a:xfrm>
              <a:off x="3451225" y="4806950"/>
              <a:ext cx="3619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승락</a:t>
              </a:r>
            </a:p>
          </p:txBody>
        </p:sp>
        <p:sp>
          <p:nvSpPr>
            <p:cNvPr id="187" name="Rectangle 185"/>
            <p:cNvSpPr>
              <a:spLocks noChangeArrowheads="1"/>
            </p:cNvSpPr>
            <p:nvPr/>
          </p:nvSpPr>
          <p:spPr bwMode="auto">
            <a:xfrm>
              <a:off x="3633788" y="4806950"/>
              <a:ext cx="2063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</a:t>
              </a:r>
            </a:p>
          </p:txBody>
        </p:sp>
        <p:sp>
          <p:nvSpPr>
            <p:cNvPr id="188" name="Rectangle 186"/>
            <p:cNvSpPr>
              <a:spLocks noChangeArrowheads="1"/>
            </p:cNvSpPr>
            <p:nvPr/>
          </p:nvSpPr>
          <p:spPr bwMode="auto">
            <a:xfrm>
              <a:off x="3656013" y="4806950"/>
              <a:ext cx="4508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메시지</a:t>
              </a:r>
            </a:p>
          </p:txBody>
        </p:sp>
        <p:sp>
          <p:nvSpPr>
            <p:cNvPr id="189" name="Rectangle 187"/>
            <p:cNvSpPr>
              <a:spLocks noChangeArrowheads="1"/>
            </p:cNvSpPr>
            <p:nvPr/>
          </p:nvSpPr>
          <p:spPr bwMode="auto">
            <a:xfrm>
              <a:off x="5051425" y="2921000"/>
              <a:ext cx="4508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음료수</a:t>
              </a:r>
            </a:p>
          </p:txBody>
        </p:sp>
        <p:sp>
          <p:nvSpPr>
            <p:cNvPr id="190" name="Rectangle 188"/>
            <p:cNvSpPr>
              <a:spLocks noChangeArrowheads="1"/>
            </p:cNvSpPr>
            <p:nvPr/>
          </p:nvSpPr>
          <p:spPr bwMode="auto">
            <a:xfrm>
              <a:off x="5324475" y="2921000"/>
              <a:ext cx="2063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700">
                  <a:solidFill>
                    <a:srgbClr val="000000"/>
                  </a:solidFill>
                  <a:latin typeface="Times New Roman" panose="02020603050405020304" pitchFamily="18" charset="0"/>
                  <a:ea typeface="돋움" panose="020B0600000101010101" pitchFamily="50" charset="-127"/>
                </a:rPr>
                <a:t> </a:t>
              </a:r>
            </a:p>
          </p:txBody>
        </p:sp>
        <p:sp>
          <p:nvSpPr>
            <p:cNvPr id="191" name="Rectangle 189"/>
            <p:cNvSpPr>
              <a:spLocks noChangeArrowheads="1"/>
            </p:cNvSpPr>
            <p:nvPr/>
          </p:nvSpPr>
          <p:spPr bwMode="auto">
            <a:xfrm>
              <a:off x="5348288" y="2921000"/>
              <a:ext cx="3619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돋움체" panose="020B0609000101010101" pitchFamily="49" charset="-127"/>
                <a:buChar char="►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100000"/>
                <a:buFont typeface="돋움체" panose="020B0609000101010101" pitchFamily="49" charset="-127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가격</a:t>
              </a:r>
            </a:p>
          </p:txBody>
        </p:sp>
      </p:grpSp>
      <p:sp>
        <p:nvSpPr>
          <p:cNvPr id="192" name="Rectangle 190"/>
          <p:cNvSpPr>
            <a:spLocks noChangeArrowheads="1"/>
          </p:cNvSpPr>
          <p:nvPr/>
        </p:nvSpPr>
        <p:spPr bwMode="auto">
          <a:xfrm>
            <a:off x="2406793" y="1257005"/>
            <a:ext cx="2396490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돋움체" panose="020B0609000101010101" pitchFamily="49" charset="-127"/>
              <a:buChar char="►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100000"/>
              <a:buFont typeface="돋움체" panose="020B0609000101010101" pitchFamily="49" charset="-127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/>
              <a:t>&lt; </a:t>
            </a:r>
            <a:r>
              <a:rPr lang="ko-KR" altLang="en-US" sz="1200" dirty="0"/>
              <a:t>자판기의 </a:t>
            </a:r>
            <a:r>
              <a:rPr lang="en-US" altLang="ko-KR" sz="1200" dirty="0"/>
              <a:t>1</a:t>
            </a:r>
            <a:r>
              <a:rPr lang="ko-KR" altLang="en-US" sz="1200" dirty="0"/>
              <a:t>단계 </a:t>
            </a:r>
            <a:r>
              <a:rPr lang="ko-KR" altLang="en-US" sz="1200" b="1" dirty="0" err="1">
                <a:solidFill>
                  <a:srgbClr val="FF0000"/>
                </a:solidFill>
              </a:rPr>
              <a:t>자료흐름도</a:t>
            </a:r>
            <a:r>
              <a:rPr lang="ko-KR" altLang="en-US" sz="1200" dirty="0"/>
              <a:t> </a:t>
            </a:r>
            <a:r>
              <a:rPr lang="en-US" altLang="ko-KR" sz="1200" dirty="0"/>
              <a:t>&gt;</a:t>
            </a:r>
          </a:p>
        </p:txBody>
      </p:sp>
      <p:graphicFrame>
        <p:nvGraphicFramePr>
          <p:cNvPr id="194" name="Object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515616187"/>
              </p:ext>
            </p:extLst>
          </p:nvPr>
        </p:nvGraphicFramePr>
        <p:xfrm>
          <a:off x="6508009" y="1250936"/>
          <a:ext cx="5310143" cy="4272820"/>
        </p:xfrm>
        <a:graphic>
          <a:graphicData uri="http://schemas.openxmlformats.org/presentationml/2006/ole">
            <p:oleObj spid="_x0000_s2133" name="슬라이드" r:id="rId4" imgW="4572000" imgH="3429000" progId="PowerPoint.Slide.8">
              <p:embed/>
            </p:oleObj>
          </a:graphicData>
        </a:graphic>
      </p:graphicFrame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7320192" y="5066121"/>
            <a:ext cx="5310143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돋움체" panose="020B0609000101010101" pitchFamily="49" charset="-127"/>
              <a:buChar char="►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100000"/>
              <a:buFont typeface="돋움체" panose="020B0609000101010101" pitchFamily="49" charset="-127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+mn-ea"/>
                <a:ea typeface="+mn-ea"/>
              </a:rPr>
              <a:t>&lt; '</a:t>
            </a:r>
            <a:r>
              <a:rPr lang="ko-KR" altLang="en-US" sz="1200" b="1" dirty="0">
                <a:latin typeface="+mn-ea"/>
                <a:ea typeface="+mn-ea"/>
              </a:rPr>
              <a:t>음료수를 뽑는다</a:t>
            </a:r>
            <a:r>
              <a:rPr lang="en-US" altLang="ko-KR" sz="1200" dirty="0">
                <a:latin typeface="+mn-ea"/>
                <a:ea typeface="+mn-ea"/>
              </a:rPr>
              <a:t>' </a:t>
            </a:r>
            <a:r>
              <a:rPr lang="ko-KR" altLang="en-US" sz="1200" dirty="0">
                <a:latin typeface="+mn-ea"/>
                <a:ea typeface="+mn-ea"/>
              </a:rPr>
              <a:t>프로세스를 확장한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  <a:ea typeface="+mn-ea"/>
              </a:rPr>
              <a:t>자료흐름도</a:t>
            </a:r>
            <a:r>
              <a:rPr lang="en-US" altLang="ko-KR" sz="1200" dirty="0">
                <a:latin typeface="+mn-ea"/>
                <a:ea typeface="+mn-ea"/>
              </a:rPr>
              <a:t>&gt;</a:t>
            </a:r>
          </a:p>
        </p:txBody>
      </p:sp>
    </p:spTree>
    <p:extLst>
      <p:ext uri="{BB962C8B-B14F-4D97-AF65-F5344CB8AC3E}">
        <p14:creationId xmlns="" xmlns:p14="http://schemas.microsoft.com/office/powerpoint/2010/main" val="5199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712</Words>
  <Application>Microsoft Office PowerPoint</Application>
  <PresentationFormat>사용자 지정</PresentationFormat>
  <Paragraphs>225</Paragraphs>
  <Slides>3</Slides>
  <Notes>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Office 테마</vt:lpstr>
      <vt:lpstr>슬라이드</vt:lpstr>
      <vt:lpstr>슬라이드 1</vt:lpstr>
      <vt:lpstr>슬라이드 2</vt:lpstr>
      <vt:lpstr>슬라이드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안원영</cp:lastModifiedBy>
  <cp:revision>107</cp:revision>
  <dcterms:created xsi:type="dcterms:W3CDTF">2020-04-14T07:40:00Z</dcterms:created>
  <dcterms:modified xsi:type="dcterms:W3CDTF">2020-05-22T07:53:09Z</dcterms:modified>
</cp:coreProperties>
</file>