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06" autoAdjust="0"/>
  </p:normalViewPr>
  <p:slideViewPr>
    <p:cSldViewPr snapToGrid="0">
      <p:cViewPr>
        <p:scale>
          <a:sx n="100" d="100"/>
          <a:sy n="100" d="100"/>
        </p:scale>
        <p:origin x="-570" y="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0C584-697E-4DE3-A2E8-FA9C1287C33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1D3EF70-97D9-4D95-9B1D-3B52E7D8F44D}">
      <dgm:prSet phldrT="[텍스트]" custT="1"/>
      <dgm:spPr/>
      <dgm:t>
        <a:bodyPr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7896B0E-2FB2-4EEE-864F-A089BD1820BB}" type="par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56C39CFF-2042-4119-AC73-98B6B8768650}" type="sib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66749F11-A543-461A-961F-AA9EEA6E277A}">
      <dgm:prSet phldrT="[텍스트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C17F4E97-19A0-43E8-B473-D5C75F1F9496}" type="par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F953CBAF-548A-4BA4-8C64-4A719A45650E}" type="sib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0862C0B6-95DF-4B37-B933-C00D3303C350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F3E5AD35-041C-47C5-9AA8-46C1D6760772}" type="par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AA22001E-231B-40AD-80CF-0E1E9661754B}" type="sib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2A50F271-6D24-4B02-A65D-EC6125E6D2AC}">
      <dgm:prSet phldrT="[텍스트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B41D2D8-71B3-4881-A910-332A6DB71DB6}" type="par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53F5BF9F-C569-4815-922F-FF02A71FA1E7}" type="sib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DDA2928F-AEA8-44AD-92CC-120AD07DA713}" type="pres">
      <dgm:prSet presAssocID="{C2A0C584-697E-4DE3-A2E8-FA9C1287C33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10D26-F054-4C32-9EC8-3FC7BD3F7C32}" type="pres">
      <dgm:prSet presAssocID="{91D3EF70-97D9-4D95-9B1D-3B52E7D8F44D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F9A5010-5AE1-447F-A515-02FB03867A31}" type="pres">
      <dgm:prSet presAssocID="{C17F4E97-19A0-43E8-B473-D5C75F1F9496}" presName="par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5F07274-23C5-4CBC-986A-A1077F1C4726}" type="pres">
      <dgm:prSet presAssocID="{66749F11-A543-461A-961F-AA9EEA6E277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19839-38E4-4D92-A648-12E9EA1C11A4}" type="pres">
      <dgm:prSet presAssocID="{F3E5AD35-041C-47C5-9AA8-46C1D6760772}" presName="par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9089F6A-FD2C-44C1-A826-F0B98E225F78}" type="pres">
      <dgm:prSet presAssocID="{0862C0B6-95DF-4B37-B933-C00D3303C3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AF4BAD-830C-4969-8066-06BD3D22F5B4}" type="pres">
      <dgm:prSet presAssocID="{0B41D2D8-71B3-4881-A910-332A6DB71DB6}" presName="par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28F6020-FAE2-4633-8CF9-C9305902FD10}" type="pres">
      <dgm:prSet presAssocID="{2A50F271-6D24-4B02-A65D-EC6125E6D2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7E05D4-19F8-477D-97B2-48D38CDBB465}" srcId="{C2A0C584-697E-4DE3-A2E8-FA9C1287C339}" destId="{91D3EF70-97D9-4D95-9B1D-3B52E7D8F44D}" srcOrd="0" destOrd="0" parTransId="{07896B0E-2FB2-4EEE-864F-A089BD1820BB}" sibTransId="{56C39CFF-2042-4119-AC73-98B6B8768650}"/>
    <dgm:cxn modelId="{01B08036-0227-47C5-AAA4-B73709661B76}" type="presOf" srcId="{F3E5AD35-041C-47C5-9AA8-46C1D6760772}" destId="{FC419839-38E4-4D92-A648-12E9EA1C11A4}" srcOrd="0" destOrd="0" presId="urn:microsoft.com/office/officeart/2005/8/layout/radial4"/>
    <dgm:cxn modelId="{980BCEDA-823A-4958-AC1E-5F8F67AC666B}" type="presOf" srcId="{91D3EF70-97D9-4D95-9B1D-3B52E7D8F44D}" destId="{7A610D26-F054-4C32-9EC8-3FC7BD3F7C32}" srcOrd="0" destOrd="0" presId="urn:microsoft.com/office/officeart/2005/8/layout/radial4"/>
    <dgm:cxn modelId="{A47B0612-A86D-4255-A728-02F4C5D5AD9D}" type="presOf" srcId="{2A50F271-6D24-4B02-A65D-EC6125E6D2AC}" destId="{728F6020-FAE2-4633-8CF9-C9305902FD10}" srcOrd="0" destOrd="0" presId="urn:microsoft.com/office/officeart/2005/8/layout/radial4"/>
    <dgm:cxn modelId="{7B0001F7-5C63-4E1E-A8F7-B1F28D7AF3EE}" type="presOf" srcId="{0862C0B6-95DF-4B37-B933-C00D3303C350}" destId="{29089F6A-FD2C-44C1-A826-F0B98E225F78}" srcOrd="0" destOrd="0" presId="urn:microsoft.com/office/officeart/2005/8/layout/radial4"/>
    <dgm:cxn modelId="{3BC18C07-6B8E-4C4F-8B85-50D2CC192DA1}" srcId="{91D3EF70-97D9-4D95-9B1D-3B52E7D8F44D}" destId="{2A50F271-6D24-4B02-A65D-EC6125E6D2AC}" srcOrd="2" destOrd="0" parTransId="{0B41D2D8-71B3-4881-A910-332A6DB71DB6}" sibTransId="{53F5BF9F-C569-4815-922F-FF02A71FA1E7}"/>
    <dgm:cxn modelId="{B3C06980-D8C9-4A38-BC01-9641C8A2AFE5}" type="presOf" srcId="{66749F11-A543-461A-961F-AA9EEA6E277A}" destId="{15F07274-23C5-4CBC-986A-A1077F1C4726}" srcOrd="0" destOrd="0" presId="urn:microsoft.com/office/officeart/2005/8/layout/radial4"/>
    <dgm:cxn modelId="{6C619F19-CE00-42F0-B83F-1808967357A6}" type="presOf" srcId="{0B41D2D8-71B3-4881-A910-332A6DB71DB6}" destId="{7BAF4BAD-830C-4969-8066-06BD3D22F5B4}" srcOrd="0" destOrd="0" presId="urn:microsoft.com/office/officeart/2005/8/layout/radial4"/>
    <dgm:cxn modelId="{6D239FC1-A02B-4296-849B-7F09D9F12BCB}" srcId="{91D3EF70-97D9-4D95-9B1D-3B52E7D8F44D}" destId="{0862C0B6-95DF-4B37-B933-C00D3303C350}" srcOrd="1" destOrd="0" parTransId="{F3E5AD35-041C-47C5-9AA8-46C1D6760772}" sibTransId="{AA22001E-231B-40AD-80CF-0E1E9661754B}"/>
    <dgm:cxn modelId="{77CCEB6A-32DE-4E65-9AA4-9DB29870F60F}" type="presOf" srcId="{C17F4E97-19A0-43E8-B473-D5C75F1F9496}" destId="{FF9A5010-5AE1-447F-A515-02FB03867A31}" srcOrd="0" destOrd="0" presId="urn:microsoft.com/office/officeart/2005/8/layout/radial4"/>
    <dgm:cxn modelId="{55A228D9-1E20-421B-99B7-4ECAEDED7AE4}" srcId="{91D3EF70-97D9-4D95-9B1D-3B52E7D8F44D}" destId="{66749F11-A543-461A-961F-AA9EEA6E277A}" srcOrd="0" destOrd="0" parTransId="{C17F4E97-19A0-43E8-B473-D5C75F1F9496}" sibTransId="{F953CBAF-548A-4BA4-8C64-4A719A45650E}"/>
    <dgm:cxn modelId="{D2710707-3D36-4A62-AAAF-B5459DD524FB}" type="presOf" srcId="{C2A0C584-697E-4DE3-A2E8-FA9C1287C339}" destId="{DDA2928F-AEA8-44AD-92CC-120AD07DA713}" srcOrd="0" destOrd="0" presId="urn:microsoft.com/office/officeart/2005/8/layout/radial4"/>
    <dgm:cxn modelId="{74CAC8F9-7B76-4D89-8271-CD36D0BCB2FC}" type="presParOf" srcId="{DDA2928F-AEA8-44AD-92CC-120AD07DA713}" destId="{7A610D26-F054-4C32-9EC8-3FC7BD3F7C32}" srcOrd="0" destOrd="0" presId="urn:microsoft.com/office/officeart/2005/8/layout/radial4"/>
    <dgm:cxn modelId="{8AFB21E3-A673-4DC1-A390-B126E80EA9C1}" type="presParOf" srcId="{DDA2928F-AEA8-44AD-92CC-120AD07DA713}" destId="{FF9A5010-5AE1-447F-A515-02FB03867A31}" srcOrd="1" destOrd="0" presId="urn:microsoft.com/office/officeart/2005/8/layout/radial4"/>
    <dgm:cxn modelId="{21464F3D-2CF0-4A55-B42A-D77208B783F2}" type="presParOf" srcId="{DDA2928F-AEA8-44AD-92CC-120AD07DA713}" destId="{15F07274-23C5-4CBC-986A-A1077F1C4726}" srcOrd="2" destOrd="0" presId="urn:microsoft.com/office/officeart/2005/8/layout/radial4"/>
    <dgm:cxn modelId="{44B3084F-A047-4749-80F3-1A93A4B2794F}" type="presParOf" srcId="{DDA2928F-AEA8-44AD-92CC-120AD07DA713}" destId="{FC419839-38E4-4D92-A648-12E9EA1C11A4}" srcOrd="3" destOrd="0" presId="urn:microsoft.com/office/officeart/2005/8/layout/radial4"/>
    <dgm:cxn modelId="{D33C8BA4-EFDD-4720-851D-7CF3D946FAF0}" type="presParOf" srcId="{DDA2928F-AEA8-44AD-92CC-120AD07DA713}" destId="{29089F6A-FD2C-44C1-A826-F0B98E225F78}" srcOrd="4" destOrd="0" presId="urn:microsoft.com/office/officeart/2005/8/layout/radial4"/>
    <dgm:cxn modelId="{2A7F82C7-E6D1-41BB-8166-BAA658CFB1A2}" type="presParOf" srcId="{DDA2928F-AEA8-44AD-92CC-120AD07DA713}" destId="{7BAF4BAD-830C-4969-8066-06BD3D22F5B4}" srcOrd="5" destOrd="0" presId="urn:microsoft.com/office/officeart/2005/8/layout/radial4"/>
    <dgm:cxn modelId="{4940D32A-BE49-4D45-B5BF-7E9B6B1D6128}" type="presParOf" srcId="{DDA2928F-AEA8-44AD-92CC-120AD07DA713}" destId="{728F6020-FAE2-4633-8CF9-C9305902FD1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E036F-8A27-476D-B5C6-58608C59F4A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D4F43CB-3F2C-444B-B9C9-A1536EE20A13}">
      <dgm:prSet phldrT="[텍스트]"/>
      <dgm:spPr/>
      <dgm:t>
        <a:bodyPr/>
        <a:lstStyle/>
        <a:p>
          <a:pPr latinLnBrk="1"/>
          <a:r>
            <a:rPr lang="ko-KR" altLang="en-US" dirty="0" smtClean="0"/>
            <a:t>속성과 속성값</a:t>
          </a:r>
          <a:endParaRPr lang="ko-KR" altLang="en-US" dirty="0"/>
        </a:p>
      </dgm:t>
    </dgm:pt>
    <dgm:pt modelId="{B19C6CBD-BE88-471F-B7CE-37C4B93E9349}" type="parTrans" cxnId="{9C61A0BC-A2C5-4618-963D-ECA172CDB2D5}">
      <dgm:prSet/>
      <dgm:spPr/>
      <dgm:t>
        <a:bodyPr/>
        <a:lstStyle/>
        <a:p>
          <a:pPr latinLnBrk="1"/>
          <a:endParaRPr lang="ko-KR" altLang="en-US"/>
        </a:p>
      </dgm:t>
    </dgm:pt>
    <dgm:pt modelId="{B9CC08EF-C48F-4217-BD2C-8471479527EF}" type="sibTrans" cxnId="{9C61A0BC-A2C5-4618-963D-ECA172CDB2D5}">
      <dgm:prSet/>
      <dgm:spPr/>
      <dgm:t>
        <a:bodyPr/>
        <a:lstStyle/>
        <a:p>
          <a:pPr latinLnBrk="1"/>
          <a:endParaRPr lang="ko-KR" altLang="en-US"/>
        </a:p>
      </dgm:t>
    </dgm:pt>
    <dgm:pt modelId="{0BBBC8E9-11BB-41E4-88EF-8F712895A2CD}">
      <dgm:prSet phldrT="[텍스트]"/>
      <dgm:spPr/>
      <dgm:t>
        <a:bodyPr/>
        <a:lstStyle/>
        <a:p>
          <a:pPr latinLnBrk="1"/>
          <a:r>
            <a:rPr lang="ko-KR" altLang="en-US" dirty="0" smtClean="0"/>
            <a:t>관계형</a:t>
          </a:r>
          <a:endParaRPr lang="en-US" altLang="ko-KR" dirty="0" smtClean="0"/>
        </a:p>
        <a:p>
          <a:pPr latinLnBrk="1"/>
          <a:r>
            <a:rPr lang="ko-KR" altLang="en-US" dirty="0" smtClean="0"/>
            <a:t>데이터베이스 </a:t>
          </a:r>
          <a:endParaRPr lang="en-US" altLang="ko-KR" dirty="0" smtClean="0"/>
        </a:p>
        <a:p>
          <a:pPr latinLnBrk="1"/>
          <a:r>
            <a:rPr lang="ko-KR" altLang="en-US" dirty="0" smtClean="0"/>
            <a:t>설계의 기본 골격</a:t>
          </a:r>
          <a:endParaRPr lang="ko-KR" altLang="en-US" dirty="0"/>
        </a:p>
      </dgm:t>
    </dgm:pt>
    <dgm:pt modelId="{1EB16AC5-E09A-456C-8A60-1153EB13D88A}" type="parTrans" cxnId="{6F108A7D-1074-4145-813C-2047C0CC2166}">
      <dgm:prSet/>
      <dgm:spPr/>
      <dgm:t>
        <a:bodyPr/>
        <a:lstStyle/>
        <a:p>
          <a:pPr latinLnBrk="1"/>
          <a:endParaRPr lang="ko-KR" altLang="en-US"/>
        </a:p>
      </dgm:t>
    </dgm:pt>
    <dgm:pt modelId="{D722D79F-7E43-409D-896B-27FEC20F52BB}" type="sibTrans" cxnId="{6F108A7D-1074-4145-813C-2047C0CC2166}">
      <dgm:prSet/>
      <dgm:spPr/>
      <dgm:t>
        <a:bodyPr/>
        <a:lstStyle/>
        <a:p>
          <a:pPr latinLnBrk="1"/>
          <a:endParaRPr lang="ko-KR" altLang="en-US"/>
        </a:p>
      </dgm:t>
    </dgm:pt>
    <dgm:pt modelId="{95A7680E-9C4B-4D24-97BB-C4E542C5FE3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엔티티와</a:t>
          </a:r>
          <a:r>
            <a:rPr lang="ko-KR" altLang="en-US" dirty="0" smtClean="0"/>
            <a:t> 관계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객체</a:t>
          </a:r>
          <a:r>
            <a:rPr lang="en-US" altLang="ko-KR" dirty="0" smtClean="0"/>
            <a:t>:</a:t>
          </a:r>
          <a:r>
            <a:rPr lang="ko-KR" altLang="en-US" dirty="0" err="1" smtClean="0"/>
            <a:t>실세계의</a:t>
          </a:r>
          <a:r>
            <a:rPr lang="ko-KR" altLang="en-US" dirty="0" smtClean="0"/>
            <a:t> 사물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9947F12A-911E-4745-9A42-7E978A6AF16F}" type="parTrans" cxnId="{3BCEC578-B48D-449A-8D5D-8264678CC667}">
      <dgm:prSet/>
      <dgm:spPr/>
      <dgm:t>
        <a:bodyPr/>
        <a:lstStyle/>
        <a:p>
          <a:pPr latinLnBrk="1"/>
          <a:endParaRPr lang="ko-KR" altLang="en-US"/>
        </a:p>
      </dgm:t>
    </dgm:pt>
    <dgm:pt modelId="{4BF751EB-21B9-495B-AB7E-D1AB88916FC4}" type="sibTrans" cxnId="{3BCEC578-B48D-449A-8D5D-8264678CC667}">
      <dgm:prSet/>
      <dgm:spPr/>
      <dgm:t>
        <a:bodyPr/>
        <a:lstStyle/>
        <a:p>
          <a:pPr latinLnBrk="1"/>
          <a:endParaRPr lang="ko-KR" altLang="en-US"/>
        </a:p>
      </dgm:t>
    </dgm:pt>
    <dgm:pt modelId="{D802BA98-791B-4BCA-B260-0D1B03E58BCC}">
      <dgm:prSet/>
      <dgm:spPr/>
      <dgm:t>
        <a:bodyPr/>
        <a:lstStyle/>
        <a:p>
          <a:pPr latinLnBrk="1"/>
          <a:r>
            <a:rPr lang="ko-KR" altLang="en-US" dirty="0" err="1" smtClean="0"/>
            <a:t>엔티티</a:t>
          </a:r>
          <a:r>
            <a:rPr lang="ko-KR" altLang="en-US" dirty="0" smtClean="0"/>
            <a:t> 타입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집합체</a:t>
          </a:r>
          <a:r>
            <a:rPr lang="en-US" altLang="ko-KR" dirty="0" smtClean="0"/>
            <a:t>)</a:t>
          </a:r>
        </a:p>
        <a:p>
          <a:pPr latinLnBrk="1"/>
          <a:endParaRPr lang="en-US" altLang="ko-KR" dirty="0" smtClean="0"/>
        </a:p>
      </dgm:t>
    </dgm:pt>
    <dgm:pt modelId="{61EFEA16-D997-43E2-9DA9-CCBFE08B730A}" type="parTrans" cxnId="{30B22704-541A-4D05-BBE5-F5F824EA4BA5}">
      <dgm:prSet/>
      <dgm:spPr/>
      <dgm:t>
        <a:bodyPr/>
        <a:lstStyle/>
        <a:p>
          <a:pPr latinLnBrk="1"/>
          <a:endParaRPr lang="ko-KR" altLang="en-US"/>
        </a:p>
      </dgm:t>
    </dgm:pt>
    <dgm:pt modelId="{299114BC-8D28-4238-B098-69DB968995A5}" type="sibTrans" cxnId="{30B22704-541A-4D05-BBE5-F5F824EA4BA5}">
      <dgm:prSet/>
      <dgm:spPr/>
      <dgm:t>
        <a:bodyPr/>
        <a:lstStyle/>
        <a:p>
          <a:pPr latinLnBrk="1"/>
          <a:endParaRPr lang="ko-KR" altLang="en-US"/>
        </a:p>
      </dgm:t>
    </dgm:pt>
    <dgm:pt modelId="{E051D8D7-1349-415F-B183-1DBB944A26D4}">
      <dgm:prSet/>
      <dgm:spPr/>
      <dgm:t>
        <a:bodyPr/>
        <a:lstStyle/>
        <a:p>
          <a:pPr latinLnBrk="1"/>
          <a:r>
            <a:rPr lang="ko-KR" altLang="en-US" dirty="0" smtClean="0"/>
            <a:t>매핑제약조건</a:t>
          </a:r>
          <a:endParaRPr lang="en-US" altLang="ko-KR" dirty="0" smtClean="0"/>
        </a:p>
        <a:p>
          <a:pPr latinLnBrk="1"/>
          <a:r>
            <a:rPr lang="ko-KR" altLang="en-US" dirty="0" smtClean="0"/>
            <a:t>참여제약조건</a:t>
          </a:r>
          <a:endParaRPr lang="en-US" altLang="ko-KR" dirty="0" smtClean="0"/>
        </a:p>
        <a:p>
          <a:pPr latinLnBrk="1"/>
          <a:r>
            <a:rPr lang="ko-KR" altLang="en-US" dirty="0" smtClean="0"/>
            <a:t>참조  무결성</a:t>
          </a:r>
          <a:endParaRPr lang="en-US" altLang="ko-KR" dirty="0" smtClean="0"/>
        </a:p>
        <a:p>
          <a:pPr latinLnBrk="1"/>
          <a:r>
            <a:rPr lang="ko-KR" altLang="en-US" dirty="0" smtClean="0"/>
            <a:t>관계타입차수</a:t>
          </a:r>
          <a:endParaRPr lang="ko-KR" altLang="en-US" dirty="0"/>
        </a:p>
      </dgm:t>
    </dgm:pt>
    <dgm:pt modelId="{0CAB0C45-395E-4ABB-8F74-3953BAFE5D56}" type="parTrans" cxnId="{6A681A65-0D90-4C5C-BD19-2807FF05D6C1}">
      <dgm:prSet/>
      <dgm:spPr/>
      <dgm:t>
        <a:bodyPr/>
        <a:lstStyle/>
        <a:p>
          <a:pPr latinLnBrk="1"/>
          <a:endParaRPr lang="ko-KR" altLang="en-US"/>
        </a:p>
      </dgm:t>
    </dgm:pt>
    <dgm:pt modelId="{A481CA85-318D-40A5-BEDC-1363B48F5F88}" type="sibTrans" cxnId="{6A681A65-0D90-4C5C-BD19-2807FF05D6C1}">
      <dgm:prSet/>
      <dgm:spPr/>
      <dgm:t>
        <a:bodyPr/>
        <a:lstStyle/>
        <a:p>
          <a:pPr latinLnBrk="1"/>
          <a:endParaRPr lang="ko-KR" altLang="en-US"/>
        </a:p>
      </dgm:t>
    </dgm:pt>
    <dgm:pt modelId="{60101DED-916F-44A2-BFA7-6011D95CBBE0}" type="pres">
      <dgm:prSet presAssocID="{435E036F-8A27-476D-B5C6-58608C59F4A8}" presName="compositeShape" presStyleCnt="0">
        <dgm:presLayoutVars>
          <dgm:chMax val="7"/>
          <dgm:dir/>
          <dgm:resizeHandles val="exact"/>
        </dgm:presLayoutVars>
      </dgm:prSet>
      <dgm:spPr/>
    </dgm:pt>
    <dgm:pt modelId="{AC9DED23-EFD2-463C-BCFF-4A254677A77B}" type="pres">
      <dgm:prSet presAssocID="{435E036F-8A27-476D-B5C6-58608C59F4A8}" presName="wedge1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B285A5B-7F5D-4285-BF7C-DFB5D38EE617}" type="pres">
      <dgm:prSet presAssocID="{435E036F-8A27-476D-B5C6-58608C59F4A8}" presName="dummy1a" presStyleCnt="0"/>
      <dgm:spPr/>
    </dgm:pt>
    <dgm:pt modelId="{3BEF261D-AB76-40E2-8AA2-F554EB4101EF}" type="pres">
      <dgm:prSet presAssocID="{435E036F-8A27-476D-B5C6-58608C59F4A8}" presName="dummy1b" presStyleCnt="0"/>
      <dgm:spPr/>
    </dgm:pt>
    <dgm:pt modelId="{88959F8B-3EE0-4C7B-8CC1-9E74667A823A}" type="pres">
      <dgm:prSet presAssocID="{435E036F-8A27-476D-B5C6-58608C59F4A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DC0CA-03CB-41B0-9579-1E2F2DC6FCFC}" type="pres">
      <dgm:prSet presAssocID="{435E036F-8A27-476D-B5C6-58608C59F4A8}" presName="wedge2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E81646A-30E0-4856-ABDD-1765292B2758}" type="pres">
      <dgm:prSet presAssocID="{435E036F-8A27-476D-B5C6-58608C59F4A8}" presName="dummy2a" presStyleCnt="0"/>
      <dgm:spPr/>
    </dgm:pt>
    <dgm:pt modelId="{DD2D341B-D7B6-4B4E-B37F-BD55E321DBC9}" type="pres">
      <dgm:prSet presAssocID="{435E036F-8A27-476D-B5C6-58608C59F4A8}" presName="dummy2b" presStyleCnt="0"/>
      <dgm:spPr/>
    </dgm:pt>
    <dgm:pt modelId="{B2B7C8AF-70CB-4E75-B723-FBD1AECB32D6}" type="pres">
      <dgm:prSet presAssocID="{435E036F-8A27-476D-B5C6-58608C59F4A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FE6FD-BF59-4E0B-89AC-523C6F67B193}" type="pres">
      <dgm:prSet presAssocID="{435E036F-8A27-476D-B5C6-58608C59F4A8}" presName="wedge3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1130A6-194D-400D-B8B7-65E35299F868}" type="pres">
      <dgm:prSet presAssocID="{435E036F-8A27-476D-B5C6-58608C59F4A8}" presName="dummy3a" presStyleCnt="0"/>
      <dgm:spPr/>
    </dgm:pt>
    <dgm:pt modelId="{3082053F-AE2F-4166-9F7D-B3DD6D9FDCDB}" type="pres">
      <dgm:prSet presAssocID="{435E036F-8A27-476D-B5C6-58608C59F4A8}" presName="dummy3b" presStyleCnt="0"/>
      <dgm:spPr/>
    </dgm:pt>
    <dgm:pt modelId="{89B12D69-F132-47E6-B149-EA5EE034D5D0}" type="pres">
      <dgm:prSet presAssocID="{435E036F-8A27-476D-B5C6-58608C59F4A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6F4ADB-50F8-4159-95CA-EC050DEB8BFB}" type="pres">
      <dgm:prSet presAssocID="{435E036F-8A27-476D-B5C6-58608C59F4A8}" presName="wedge4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6773C5E-3AF9-4838-83D4-8DFCE547F3E5}" type="pres">
      <dgm:prSet presAssocID="{435E036F-8A27-476D-B5C6-58608C59F4A8}" presName="dummy4a" presStyleCnt="0"/>
      <dgm:spPr/>
    </dgm:pt>
    <dgm:pt modelId="{5061C55A-9337-4F1D-8311-70E73D05921C}" type="pres">
      <dgm:prSet presAssocID="{435E036F-8A27-476D-B5C6-58608C59F4A8}" presName="dummy4b" presStyleCnt="0"/>
      <dgm:spPr/>
    </dgm:pt>
    <dgm:pt modelId="{1E655D87-AA74-4A2C-B1F0-319FB3DD712E}" type="pres">
      <dgm:prSet presAssocID="{435E036F-8A27-476D-B5C6-58608C59F4A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546A6-B812-470F-AAFF-3C8B20E30E5A}" type="pres">
      <dgm:prSet presAssocID="{435E036F-8A27-476D-B5C6-58608C59F4A8}" presName="wedge5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9724DA6-D43E-4793-B14A-77CF07C2BB4A}" type="pres">
      <dgm:prSet presAssocID="{435E036F-8A27-476D-B5C6-58608C59F4A8}" presName="dummy5a" presStyleCnt="0"/>
      <dgm:spPr/>
    </dgm:pt>
    <dgm:pt modelId="{08102186-B56E-4B49-83C6-9F977412A041}" type="pres">
      <dgm:prSet presAssocID="{435E036F-8A27-476D-B5C6-58608C59F4A8}" presName="dummy5b" presStyleCnt="0"/>
      <dgm:spPr/>
    </dgm:pt>
    <dgm:pt modelId="{7E659063-CEB0-466A-838D-3F26B454C864}" type="pres">
      <dgm:prSet presAssocID="{435E036F-8A27-476D-B5C6-58608C59F4A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691E-553C-4722-BE36-683A71F9FA15}" type="pres">
      <dgm:prSet presAssocID="{B9CC08EF-C48F-4217-BD2C-8471479527EF}" presName="arrowWedge1" presStyleLbl="fgSibTrans2D1" presStyleIdx="0" presStyleCnt="5"/>
      <dgm:spPr/>
    </dgm:pt>
    <dgm:pt modelId="{39591236-9A96-4142-A647-D7A84707AE31}" type="pres">
      <dgm:prSet presAssocID="{299114BC-8D28-4238-B098-69DB968995A5}" presName="arrowWedge2" presStyleLbl="fgSibTrans2D1" presStyleIdx="1" presStyleCnt="5"/>
      <dgm:spPr/>
    </dgm:pt>
    <dgm:pt modelId="{750284B7-80E1-41B8-B1BD-D9658591B2BB}" type="pres">
      <dgm:prSet presAssocID="{A481CA85-318D-40A5-BEDC-1363B48F5F88}" presName="arrowWedge3" presStyleLbl="fgSibTrans2D1" presStyleIdx="2" presStyleCnt="5"/>
      <dgm:spPr/>
    </dgm:pt>
    <dgm:pt modelId="{FD2328CD-9406-4F6C-9186-327CEB1AB3A6}" type="pres">
      <dgm:prSet presAssocID="{D722D79F-7E43-409D-896B-27FEC20F52BB}" presName="arrowWedge4" presStyleLbl="fgSibTrans2D1" presStyleIdx="3" presStyleCnt="5"/>
      <dgm:spPr/>
    </dgm:pt>
    <dgm:pt modelId="{228B4179-CB3D-461E-829C-C959125E2879}" type="pres">
      <dgm:prSet presAssocID="{4BF751EB-21B9-495B-AB7E-D1AB88916FC4}" presName="arrowWedge5" presStyleLbl="fgSibTrans2D1" presStyleIdx="4" presStyleCnt="5"/>
      <dgm:spPr/>
    </dgm:pt>
  </dgm:ptLst>
  <dgm:cxnLst>
    <dgm:cxn modelId="{6F108A7D-1074-4145-813C-2047C0CC2166}" srcId="{435E036F-8A27-476D-B5C6-58608C59F4A8}" destId="{0BBBC8E9-11BB-41E4-88EF-8F712895A2CD}" srcOrd="3" destOrd="0" parTransId="{1EB16AC5-E09A-456C-8A60-1153EB13D88A}" sibTransId="{D722D79F-7E43-409D-896B-27FEC20F52BB}"/>
    <dgm:cxn modelId="{9C61A0BC-A2C5-4618-963D-ECA172CDB2D5}" srcId="{435E036F-8A27-476D-B5C6-58608C59F4A8}" destId="{1D4F43CB-3F2C-444B-B9C9-A1536EE20A13}" srcOrd="0" destOrd="0" parTransId="{B19C6CBD-BE88-471F-B7CE-37C4B93E9349}" sibTransId="{B9CC08EF-C48F-4217-BD2C-8471479527EF}"/>
    <dgm:cxn modelId="{EE8B5CED-F27E-4DED-BAE1-EB3E2B8CCDE5}" type="presOf" srcId="{435E036F-8A27-476D-B5C6-58608C59F4A8}" destId="{60101DED-916F-44A2-BFA7-6011D95CBBE0}" srcOrd="0" destOrd="0" presId="urn:microsoft.com/office/officeart/2005/8/layout/cycle8"/>
    <dgm:cxn modelId="{3BCEC578-B48D-449A-8D5D-8264678CC667}" srcId="{435E036F-8A27-476D-B5C6-58608C59F4A8}" destId="{95A7680E-9C4B-4D24-97BB-C4E542C5FE3B}" srcOrd="4" destOrd="0" parTransId="{9947F12A-911E-4745-9A42-7E978A6AF16F}" sibTransId="{4BF751EB-21B9-495B-AB7E-D1AB88916FC4}"/>
    <dgm:cxn modelId="{E1A826E8-0F92-4D26-AD7B-90D0CEAC8B37}" type="presOf" srcId="{1D4F43CB-3F2C-444B-B9C9-A1536EE20A13}" destId="{AC9DED23-EFD2-463C-BCFF-4A254677A77B}" srcOrd="0" destOrd="0" presId="urn:microsoft.com/office/officeart/2005/8/layout/cycle8"/>
    <dgm:cxn modelId="{30B22704-541A-4D05-BBE5-F5F824EA4BA5}" srcId="{435E036F-8A27-476D-B5C6-58608C59F4A8}" destId="{D802BA98-791B-4BCA-B260-0D1B03E58BCC}" srcOrd="1" destOrd="0" parTransId="{61EFEA16-D997-43E2-9DA9-CCBFE08B730A}" sibTransId="{299114BC-8D28-4238-B098-69DB968995A5}"/>
    <dgm:cxn modelId="{732F9662-D71A-4282-B94A-B9131FE65CC9}" type="presOf" srcId="{E051D8D7-1349-415F-B183-1DBB944A26D4}" destId="{CC0FE6FD-BF59-4E0B-89AC-523C6F67B193}" srcOrd="0" destOrd="0" presId="urn:microsoft.com/office/officeart/2005/8/layout/cycle8"/>
    <dgm:cxn modelId="{D45AC08E-B42E-4440-8317-71A81ACB7EB0}" type="presOf" srcId="{D802BA98-791B-4BCA-B260-0D1B03E58BCC}" destId="{8D9DC0CA-03CB-41B0-9579-1E2F2DC6FCFC}" srcOrd="0" destOrd="0" presId="urn:microsoft.com/office/officeart/2005/8/layout/cycle8"/>
    <dgm:cxn modelId="{B03E4640-1DBC-42E5-804A-2B7C53A19334}" type="presOf" srcId="{E051D8D7-1349-415F-B183-1DBB944A26D4}" destId="{89B12D69-F132-47E6-B149-EA5EE034D5D0}" srcOrd="1" destOrd="0" presId="urn:microsoft.com/office/officeart/2005/8/layout/cycle8"/>
    <dgm:cxn modelId="{7806618D-9908-40EE-8ACC-BBB49E0DC797}" type="presOf" srcId="{0BBBC8E9-11BB-41E4-88EF-8F712895A2CD}" destId="{786F4ADB-50F8-4159-95CA-EC050DEB8BFB}" srcOrd="0" destOrd="0" presId="urn:microsoft.com/office/officeart/2005/8/layout/cycle8"/>
    <dgm:cxn modelId="{B2B8997D-5A81-498B-A595-3C817F131C45}" type="presOf" srcId="{0BBBC8E9-11BB-41E4-88EF-8F712895A2CD}" destId="{1E655D87-AA74-4A2C-B1F0-319FB3DD712E}" srcOrd="1" destOrd="0" presId="urn:microsoft.com/office/officeart/2005/8/layout/cycle8"/>
    <dgm:cxn modelId="{B0A32E0C-7AF8-4BB5-B9C1-D44863F8190A}" type="presOf" srcId="{D802BA98-791B-4BCA-B260-0D1B03E58BCC}" destId="{B2B7C8AF-70CB-4E75-B723-FBD1AECB32D6}" srcOrd="1" destOrd="0" presId="urn:microsoft.com/office/officeart/2005/8/layout/cycle8"/>
    <dgm:cxn modelId="{00565AF9-CB02-496E-9B49-EE61B40F2798}" type="presOf" srcId="{95A7680E-9C4B-4D24-97BB-C4E542C5FE3B}" destId="{7E659063-CEB0-466A-838D-3F26B454C864}" srcOrd="1" destOrd="0" presId="urn:microsoft.com/office/officeart/2005/8/layout/cycle8"/>
    <dgm:cxn modelId="{6A681A65-0D90-4C5C-BD19-2807FF05D6C1}" srcId="{435E036F-8A27-476D-B5C6-58608C59F4A8}" destId="{E051D8D7-1349-415F-B183-1DBB944A26D4}" srcOrd="2" destOrd="0" parTransId="{0CAB0C45-395E-4ABB-8F74-3953BAFE5D56}" sibTransId="{A481CA85-318D-40A5-BEDC-1363B48F5F88}"/>
    <dgm:cxn modelId="{A866253D-9A27-489F-B9A1-7F5AC118B01B}" type="presOf" srcId="{95A7680E-9C4B-4D24-97BB-C4E542C5FE3B}" destId="{7B1546A6-B812-470F-AAFF-3C8B20E30E5A}" srcOrd="0" destOrd="0" presId="urn:microsoft.com/office/officeart/2005/8/layout/cycle8"/>
    <dgm:cxn modelId="{940DAC3B-C96C-4BA7-9B43-A6B61F165756}" type="presOf" srcId="{1D4F43CB-3F2C-444B-B9C9-A1536EE20A13}" destId="{88959F8B-3EE0-4C7B-8CC1-9E74667A823A}" srcOrd="1" destOrd="0" presId="urn:microsoft.com/office/officeart/2005/8/layout/cycle8"/>
    <dgm:cxn modelId="{39D2AA25-B029-4CAB-B597-7CEBA6580529}" type="presParOf" srcId="{60101DED-916F-44A2-BFA7-6011D95CBBE0}" destId="{AC9DED23-EFD2-463C-BCFF-4A254677A77B}" srcOrd="0" destOrd="0" presId="urn:microsoft.com/office/officeart/2005/8/layout/cycle8"/>
    <dgm:cxn modelId="{A1DBC2D3-A961-404A-A8F5-EEF8BBA116E0}" type="presParOf" srcId="{60101DED-916F-44A2-BFA7-6011D95CBBE0}" destId="{4B285A5B-7F5D-4285-BF7C-DFB5D38EE617}" srcOrd="1" destOrd="0" presId="urn:microsoft.com/office/officeart/2005/8/layout/cycle8"/>
    <dgm:cxn modelId="{0E33D277-A5E3-4A26-8CB0-DFA28AD8D6C5}" type="presParOf" srcId="{60101DED-916F-44A2-BFA7-6011D95CBBE0}" destId="{3BEF261D-AB76-40E2-8AA2-F554EB4101EF}" srcOrd="2" destOrd="0" presId="urn:microsoft.com/office/officeart/2005/8/layout/cycle8"/>
    <dgm:cxn modelId="{8116BA3A-9E23-4C4C-BA08-C128DAC8D5E7}" type="presParOf" srcId="{60101DED-916F-44A2-BFA7-6011D95CBBE0}" destId="{88959F8B-3EE0-4C7B-8CC1-9E74667A823A}" srcOrd="3" destOrd="0" presId="urn:microsoft.com/office/officeart/2005/8/layout/cycle8"/>
    <dgm:cxn modelId="{56924652-E52C-4555-B336-4708E33050E1}" type="presParOf" srcId="{60101DED-916F-44A2-BFA7-6011D95CBBE0}" destId="{8D9DC0CA-03CB-41B0-9579-1E2F2DC6FCFC}" srcOrd="4" destOrd="0" presId="urn:microsoft.com/office/officeart/2005/8/layout/cycle8"/>
    <dgm:cxn modelId="{10E4F6EF-D356-48F8-946A-36E0C20F6778}" type="presParOf" srcId="{60101DED-916F-44A2-BFA7-6011D95CBBE0}" destId="{7E81646A-30E0-4856-ABDD-1765292B2758}" srcOrd="5" destOrd="0" presId="urn:microsoft.com/office/officeart/2005/8/layout/cycle8"/>
    <dgm:cxn modelId="{D8EADF9A-FB82-4B2B-BD21-9200FEC6234B}" type="presParOf" srcId="{60101DED-916F-44A2-BFA7-6011D95CBBE0}" destId="{DD2D341B-D7B6-4B4E-B37F-BD55E321DBC9}" srcOrd="6" destOrd="0" presId="urn:microsoft.com/office/officeart/2005/8/layout/cycle8"/>
    <dgm:cxn modelId="{E9B06514-BC6C-4DBE-A11E-C5CAE2EB4290}" type="presParOf" srcId="{60101DED-916F-44A2-BFA7-6011D95CBBE0}" destId="{B2B7C8AF-70CB-4E75-B723-FBD1AECB32D6}" srcOrd="7" destOrd="0" presId="urn:microsoft.com/office/officeart/2005/8/layout/cycle8"/>
    <dgm:cxn modelId="{A7404E5A-BCF8-4116-BC5F-A14EF4407033}" type="presParOf" srcId="{60101DED-916F-44A2-BFA7-6011D95CBBE0}" destId="{CC0FE6FD-BF59-4E0B-89AC-523C6F67B193}" srcOrd="8" destOrd="0" presId="urn:microsoft.com/office/officeart/2005/8/layout/cycle8"/>
    <dgm:cxn modelId="{DCAB3D71-16C2-40D2-AB17-BE7B63762254}" type="presParOf" srcId="{60101DED-916F-44A2-BFA7-6011D95CBBE0}" destId="{281130A6-194D-400D-B8B7-65E35299F868}" srcOrd="9" destOrd="0" presId="urn:microsoft.com/office/officeart/2005/8/layout/cycle8"/>
    <dgm:cxn modelId="{0AE7CE73-5C5E-4CAA-9F00-5D9E9AB1719D}" type="presParOf" srcId="{60101DED-916F-44A2-BFA7-6011D95CBBE0}" destId="{3082053F-AE2F-4166-9F7D-B3DD6D9FDCDB}" srcOrd="10" destOrd="0" presId="urn:microsoft.com/office/officeart/2005/8/layout/cycle8"/>
    <dgm:cxn modelId="{8C0BE2B9-E1A7-4F73-BD59-D1B21DDB3191}" type="presParOf" srcId="{60101DED-916F-44A2-BFA7-6011D95CBBE0}" destId="{89B12D69-F132-47E6-B149-EA5EE034D5D0}" srcOrd="11" destOrd="0" presId="urn:microsoft.com/office/officeart/2005/8/layout/cycle8"/>
    <dgm:cxn modelId="{977BDF7F-1E04-497B-9BEC-49E43B87BC00}" type="presParOf" srcId="{60101DED-916F-44A2-BFA7-6011D95CBBE0}" destId="{786F4ADB-50F8-4159-95CA-EC050DEB8BFB}" srcOrd="12" destOrd="0" presId="urn:microsoft.com/office/officeart/2005/8/layout/cycle8"/>
    <dgm:cxn modelId="{C00DA8C9-CB74-42C6-98E2-E0E3DE30F4C5}" type="presParOf" srcId="{60101DED-916F-44A2-BFA7-6011D95CBBE0}" destId="{16773C5E-3AF9-4838-83D4-8DFCE547F3E5}" srcOrd="13" destOrd="0" presId="urn:microsoft.com/office/officeart/2005/8/layout/cycle8"/>
    <dgm:cxn modelId="{91B4907D-60EB-457F-A325-9AB333CB6104}" type="presParOf" srcId="{60101DED-916F-44A2-BFA7-6011D95CBBE0}" destId="{5061C55A-9337-4F1D-8311-70E73D05921C}" srcOrd="14" destOrd="0" presId="urn:microsoft.com/office/officeart/2005/8/layout/cycle8"/>
    <dgm:cxn modelId="{DFEEBEE5-B2AE-45BF-8D3F-D0A9A8907B26}" type="presParOf" srcId="{60101DED-916F-44A2-BFA7-6011D95CBBE0}" destId="{1E655D87-AA74-4A2C-B1F0-319FB3DD712E}" srcOrd="15" destOrd="0" presId="urn:microsoft.com/office/officeart/2005/8/layout/cycle8"/>
    <dgm:cxn modelId="{EBD928EA-A3E8-4603-BB0E-BDEC6DB0A9A0}" type="presParOf" srcId="{60101DED-916F-44A2-BFA7-6011D95CBBE0}" destId="{7B1546A6-B812-470F-AAFF-3C8B20E30E5A}" srcOrd="16" destOrd="0" presId="urn:microsoft.com/office/officeart/2005/8/layout/cycle8"/>
    <dgm:cxn modelId="{A4C6F19C-28C1-4559-9E77-57FBAD07AD5A}" type="presParOf" srcId="{60101DED-916F-44A2-BFA7-6011D95CBBE0}" destId="{49724DA6-D43E-4793-B14A-77CF07C2BB4A}" srcOrd="17" destOrd="0" presId="urn:microsoft.com/office/officeart/2005/8/layout/cycle8"/>
    <dgm:cxn modelId="{8732CFBD-3C6C-41C6-82A6-185EA164F5D9}" type="presParOf" srcId="{60101DED-916F-44A2-BFA7-6011D95CBBE0}" destId="{08102186-B56E-4B49-83C6-9F977412A041}" srcOrd="18" destOrd="0" presId="urn:microsoft.com/office/officeart/2005/8/layout/cycle8"/>
    <dgm:cxn modelId="{85901C9F-85A1-4777-9FA9-206EAFFA502C}" type="presParOf" srcId="{60101DED-916F-44A2-BFA7-6011D95CBBE0}" destId="{7E659063-CEB0-466A-838D-3F26B454C864}" srcOrd="19" destOrd="0" presId="urn:microsoft.com/office/officeart/2005/8/layout/cycle8"/>
    <dgm:cxn modelId="{153DC780-A835-4018-9FE2-4534E0996C51}" type="presParOf" srcId="{60101DED-916F-44A2-BFA7-6011D95CBBE0}" destId="{D67A691E-553C-4722-BE36-683A71F9FA15}" srcOrd="20" destOrd="0" presId="urn:microsoft.com/office/officeart/2005/8/layout/cycle8"/>
    <dgm:cxn modelId="{E9F287FA-7760-4608-BE74-7B33C41FFC2A}" type="presParOf" srcId="{60101DED-916F-44A2-BFA7-6011D95CBBE0}" destId="{39591236-9A96-4142-A647-D7A84707AE31}" srcOrd="21" destOrd="0" presId="urn:microsoft.com/office/officeart/2005/8/layout/cycle8"/>
    <dgm:cxn modelId="{114420FA-C91B-42FD-AC2D-C5C743365B56}" type="presParOf" srcId="{60101DED-916F-44A2-BFA7-6011D95CBBE0}" destId="{750284B7-80E1-41B8-B1BD-D9658591B2BB}" srcOrd="22" destOrd="0" presId="urn:microsoft.com/office/officeart/2005/8/layout/cycle8"/>
    <dgm:cxn modelId="{020A7AC4-428B-4D6E-BEA7-405A61B39A99}" type="presParOf" srcId="{60101DED-916F-44A2-BFA7-6011D95CBBE0}" destId="{FD2328CD-9406-4F6C-9186-327CEB1AB3A6}" srcOrd="23" destOrd="0" presId="urn:microsoft.com/office/officeart/2005/8/layout/cycle8"/>
    <dgm:cxn modelId="{74D8FCA7-6C55-4DB9-A11A-4EAF73DB4971}" type="presParOf" srcId="{60101DED-916F-44A2-BFA7-6011D95CBBE0}" destId="{228B4179-CB3D-461E-829C-C959125E2879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610D26-F054-4C32-9EC8-3FC7BD3F7C32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kern="1200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874010" y="3036805"/>
        <a:ext cx="2379980" cy="2379980"/>
      </dsp:txXfrm>
    </dsp:sp>
    <dsp:sp modelId="{FF9A5010-5AE1-447F-A515-02FB03867A31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7274-23C5-4CBC-986A-A1077F1C472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13498" y="1417830"/>
        <a:ext cx="2260981" cy="1808784"/>
      </dsp:txXfrm>
    </dsp:sp>
    <dsp:sp modelId="{FC419839-38E4-4D92-A648-12E9EA1C11A4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89F6A-FD2C-44C1-A826-F0B98E225F78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933509" y="1881"/>
        <a:ext cx="2260981" cy="1808784"/>
      </dsp:txXfrm>
    </dsp:sp>
    <dsp:sp modelId="{7BAF4BAD-830C-4969-8066-06BD3D22F5B4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6020-FAE2-4633-8CF9-C9305902FD10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5653520" y="1417830"/>
        <a:ext cx="2260981" cy="18087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DED23-EFD2-463C-BCFF-4A254677A77B}">
      <dsp:nvSpPr>
        <dsp:cNvPr id="0" name=""/>
        <dsp:cNvSpPr/>
      </dsp:nvSpPr>
      <dsp:spPr>
        <a:xfrm>
          <a:off x="1852100" y="335415"/>
          <a:ext cx="4551680" cy="455168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속성과 속성값</a:t>
          </a:r>
          <a:endParaRPr lang="ko-KR" altLang="en-US" sz="1100" kern="1200" dirty="0"/>
        </a:p>
      </dsp:txBody>
      <dsp:txXfrm>
        <a:off x="4226560" y="1100531"/>
        <a:ext cx="1463040" cy="975360"/>
      </dsp:txXfrm>
    </dsp:sp>
    <dsp:sp modelId="{8D9DC0CA-03CB-41B0-9579-1E2F2DC6FCFC}">
      <dsp:nvSpPr>
        <dsp:cNvPr id="0" name=""/>
        <dsp:cNvSpPr/>
      </dsp:nvSpPr>
      <dsp:spPr>
        <a:xfrm>
          <a:off x="1891114" y="456793"/>
          <a:ext cx="4551680" cy="455168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엔티티</a:t>
          </a:r>
          <a:r>
            <a:rPr lang="ko-KR" altLang="en-US" sz="1100" kern="1200" dirty="0" smtClean="0"/>
            <a:t> 타입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집합체</a:t>
          </a:r>
          <a:r>
            <a:rPr lang="en-US" altLang="ko-KR" sz="1100" kern="1200" dirty="0" smtClean="0"/>
            <a:t>)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100" kern="1200" dirty="0" smtClean="0"/>
        </a:p>
      </dsp:txBody>
      <dsp:txXfrm>
        <a:off x="4822613" y="2536478"/>
        <a:ext cx="1354666" cy="1083733"/>
      </dsp:txXfrm>
    </dsp:sp>
    <dsp:sp modelId="{CC0FE6FD-BF59-4E0B-89AC-523C6F67B193}">
      <dsp:nvSpPr>
        <dsp:cNvPr id="0" name=""/>
        <dsp:cNvSpPr/>
      </dsp:nvSpPr>
      <dsp:spPr>
        <a:xfrm>
          <a:off x="1788159" y="531571"/>
          <a:ext cx="4551680" cy="455168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매핑제약조건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참여제약조건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참조  무결성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관계타입차수</a:t>
          </a:r>
          <a:endParaRPr lang="ko-KR" altLang="en-US" sz="1100" kern="1200" dirty="0"/>
        </a:p>
      </dsp:txBody>
      <dsp:txXfrm>
        <a:off x="3413759" y="3728584"/>
        <a:ext cx="1300480" cy="1192106"/>
      </dsp:txXfrm>
    </dsp:sp>
    <dsp:sp modelId="{786F4ADB-50F8-4159-95CA-EC050DEB8BFB}">
      <dsp:nvSpPr>
        <dsp:cNvPr id="0" name=""/>
        <dsp:cNvSpPr/>
      </dsp:nvSpPr>
      <dsp:spPr>
        <a:xfrm>
          <a:off x="1685205" y="456793"/>
          <a:ext cx="4551680" cy="455168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관계형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데이터베이스 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설계의 기본 골격</a:t>
          </a:r>
          <a:endParaRPr lang="ko-KR" altLang="en-US" sz="1100" kern="1200" dirty="0"/>
        </a:p>
      </dsp:txBody>
      <dsp:txXfrm>
        <a:off x="1950719" y="2536478"/>
        <a:ext cx="1354666" cy="1083733"/>
      </dsp:txXfrm>
    </dsp:sp>
    <dsp:sp modelId="{7B1546A6-B812-470F-AAFF-3C8B20E30E5A}">
      <dsp:nvSpPr>
        <dsp:cNvPr id="0" name=""/>
        <dsp:cNvSpPr/>
      </dsp:nvSpPr>
      <dsp:spPr>
        <a:xfrm>
          <a:off x="1724219" y="335415"/>
          <a:ext cx="4551680" cy="455168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엔티티와</a:t>
          </a:r>
          <a:r>
            <a:rPr lang="ko-KR" altLang="en-US" sz="1100" kern="1200" dirty="0" smtClean="0"/>
            <a:t> 관계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객체</a:t>
          </a:r>
          <a:r>
            <a:rPr lang="en-US" altLang="ko-KR" sz="1100" kern="1200" dirty="0" smtClean="0"/>
            <a:t>:</a:t>
          </a:r>
          <a:r>
            <a:rPr lang="ko-KR" altLang="en-US" sz="1100" kern="1200" dirty="0" err="1" smtClean="0"/>
            <a:t>실세계의</a:t>
          </a:r>
          <a:r>
            <a:rPr lang="ko-KR" altLang="en-US" sz="1100" kern="1200" dirty="0" smtClean="0"/>
            <a:t> 사물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438399" y="1100531"/>
        <a:ext cx="1463040" cy="975360"/>
      </dsp:txXfrm>
    </dsp:sp>
    <dsp:sp modelId="{D67A691E-553C-4722-BE36-683A71F9FA15}">
      <dsp:nvSpPr>
        <dsp:cNvPr id="0" name=""/>
        <dsp:cNvSpPr/>
      </dsp:nvSpPr>
      <dsp:spPr>
        <a:xfrm>
          <a:off x="1570115" y="53644"/>
          <a:ext cx="5115221" cy="511522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91236-9A96-4142-A647-D7A84707AE31}">
      <dsp:nvSpPr>
        <dsp:cNvPr id="0" name=""/>
        <dsp:cNvSpPr/>
      </dsp:nvSpPr>
      <dsp:spPr>
        <a:xfrm>
          <a:off x="1609658" y="174982"/>
          <a:ext cx="5115221" cy="511522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84B7-80E1-41B8-B1BD-D9658591B2BB}">
      <dsp:nvSpPr>
        <dsp:cNvPr id="0" name=""/>
        <dsp:cNvSpPr/>
      </dsp:nvSpPr>
      <dsp:spPr>
        <a:xfrm>
          <a:off x="1506389" y="249989"/>
          <a:ext cx="5115221" cy="511522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328CD-9406-4F6C-9186-327CEB1AB3A6}">
      <dsp:nvSpPr>
        <dsp:cNvPr id="0" name=""/>
        <dsp:cNvSpPr/>
      </dsp:nvSpPr>
      <dsp:spPr>
        <a:xfrm>
          <a:off x="1403119" y="174982"/>
          <a:ext cx="5115221" cy="511522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B4179-CB3D-461E-829C-C959125E2879}">
      <dsp:nvSpPr>
        <dsp:cNvPr id="0" name=""/>
        <dsp:cNvSpPr/>
      </dsp:nvSpPr>
      <dsp:spPr>
        <a:xfrm>
          <a:off x="1442663" y="53644"/>
          <a:ext cx="5115221" cy="511522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2CAED-3FC2-4FF2-9389-118331A998D7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758D-DADF-4524-9EE9-FD9C74D22F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정보관점</a:t>
            </a:r>
            <a:r>
              <a:rPr lang="en-US" altLang="ko-KR" dirty="0" smtClean="0"/>
              <a:t>&gt; -&gt; 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만드는 것이다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58D-DADF-4524-9EE9-FD9C74D22F4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정보 모델링의 최종목적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데이터베이스를 만드는 것</a:t>
            </a:r>
            <a:endParaRPr lang="en-US" altLang="ko-KR" baseline="0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요소들을 묶어놓는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정보 모델링의 도구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1.ER 2.EER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-EER </a:t>
            </a:r>
            <a:r>
              <a:rPr lang="ko-KR" altLang="en-US" baseline="0" dirty="0" smtClean="0"/>
              <a:t>모델로 그림으로 도식화 할 수 있다</a:t>
            </a:r>
            <a:r>
              <a:rPr lang="en-US" altLang="ko-KR" baseline="0" dirty="0" smtClean="0"/>
              <a:t>.. -&gt; DB</a:t>
            </a:r>
            <a:r>
              <a:rPr lang="ko-KR" altLang="en-US" baseline="0" dirty="0" smtClean="0"/>
              <a:t>만들기 위해 </a:t>
            </a:r>
            <a:endParaRPr lang="en-US" altLang="ko-KR" baseline="0" dirty="0" smtClean="0"/>
          </a:p>
          <a:p>
            <a:r>
              <a:rPr lang="en-US" altLang="ko-KR" baseline="0" dirty="0" smtClean="0"/>
              <a:t>-EER</a:t>
            </a:r>
            <a:r>
              <a:rPr lang="ko-KR" altLang="en-US" baseline="0" dirty="0" smtClean="0"/>
              <a:t>모델 </a:t>
            </a:r>
            <a:r>
              <a:rPr lang="en-US" altLang="ko-KR" baseline="0" dirty="0" smtClean="0"/>
              <a:t>= </a:t>
            </a:r>
            <a:r>
              <a:rPr lang="ko-KR" altLang="en-US" baseline="0" dirty="0" err="1" smtClean="0"/>
              <a:t>엔티티와의</a:t>
            </a:r>
            <a:r>
              <a:rPr lang="ko-KR" altLang="en-US" baseline="0" dirty="0" smtClean="0"/>
              <a:t> 관계를 나타냄</a:t>
            </a:r>
            <a:r>
              <a:rPr lang="en-US" altLang="ko-KR" baseline="0" dirty="0" smtClean="0"/>
              <a:t>. -&gt; “</a:t>
            </a:r>
            <a:r>
              <a:rPr lang="ko-KR" altLang="en-US" baseline="0" dirty="0" smtClean="0"/>
              <a:t>관계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가 중요함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변수명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속성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키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반복적이지 않은 속성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연관성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엔티티타입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집합체 이름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관계타입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마름모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테이블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참여제약조건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필수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선택 둘 중 하나로 제약을 두는 것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매핑</a:t>
            </a:r>
            <a:r>
              <a:rPr lang="ko-KR" altLang="en-US" baseline="0" dirty="0" smtClean="0"/>
              <a:t> 제약조건과 상관이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메핑</a:t>
            </a:r>
            <a:r>
              <a:rPr lang="ko-KR" altLang="en-US" baseline="0" dirty="0" smtClean="0"/>
              <a:t> 제약조건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일대일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반드시 하나씩 선택 </a:t>
            </a:r>
            <a:r>
              <a:rPr lang="ko-KR" altLang="en-US" baseline="0" dirty="0" err="1" smtClean="0"/>
              <a:t>해야함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일대다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교수와 수강인원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다대다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매핑시킬건지</a:t>
            </a:r>
            <a:r>
              <a:rPr lang="ko-KR" altLang="en-US" baseline="0" dirty="0" smtClean="0"/>
              <a:t> 정하는 조건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참조 </a:t>
            </a:r>
            <a:r>
              <a:rPr lang="ko-KR" altLang="en-US" baseline="0" dirty="0" err="1" smtClean="0"/>
              <a:t>무결성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데이터는 일관성이 있게 설정해야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타입수가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차를 넘어가면 너무 복잡해진다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일반화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가장 기본적으로 사용되는 기능들을 묶어 놓은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특수화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상속받아서 그 내용 더 자세하게 바꾼다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-S+ = </a:t>
            </a:r>
            <a:r>
              <a:rPr lang="ko-KR" altLang="en-US" baseline="0" dirty="0" smtClean="0"/>
              <a:t>전체</a:t>
            </a:r>
            <a:r>
              <a:rPr lang="en-US" altLang="ko-KR" baseline="0" dirty="0" smtClean="0"/>
              <a:t>, 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smtClean="0"/>
              <a:t>일부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58D-DADF-4524-9EE9-FD9C74D22F4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jpeg"/><Relationship Id="rId4" Type="http://schemas.openxmlformats.org/officeDocument/2006/relationships/diagramData" Target="../diagrams/data2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4824" y="270590"/>
            <a:ext cx="8705462" cy="626084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요구</a:t>
            </a:r>
            <a:endParaRPr lang="en-US" altLang="ko-KR" sz="199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사항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="" xmlns:p14="http://schemas.microsoft.com/office/powerpoint/2010/main" val="1082815927"/>
              </p:ext>
            </p:extLst>
          </p:nvPr>
        </p:nvGraphicFramePr>
        <p:xfrm>
          <a:off x="2048626" y="628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줄무늬가 있는 오른쪽 화살표 2"/>
          <p:cNvSpPr/>
          <p:nvPr/>
        </p:nvSpPr>
        <p:spPr>
          <a:xfrm rot="1076494">
            <a:off x="3792144" y="529617"/>
            <a:ext cx="1100667" cy="1024467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35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8250" y="854085"/>
            <a:ext cx="2571468" cy="1890620"/>
          </a:xfrm>
          <a:prstGeom prst="rect">
            <a:avLst/>
          </a:prstGeom>
        </p:spPr>
      </p:pic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="" xmlns:p14="http://schemas.microsoft.com/office/powerpoint/2010/main" val="2405963304"/>
              </p:ext>
            </p:extLst>
          </p:nvPr>
        </p:nvGraphicFramePr>
        <p:xfrm>
          <a:off x="184911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타원 14"/>
          <p:cNvSpPr/>
          <p:nvPr/>
        </p:nvSpPr>
        <p:spPr>
          <a:xfrm>
            <a:off x="5280656" y="2797232"/>
            <a:ext cx="1264920" cy="126353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EER </a:t>
            </a:r>
            <a:r>
              <a:rPr lang="ko-KR" altLang="en-US" sz="2800" dirty="0" smtClean="0"/>
              <a:t>모델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3312" y="251959"/>
            <a:ext cx="439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홍길동의 생년월일은 </a:t>
            </a:r>
            <a:r>
              <a:rPr lang="en-US" altLang="ko-KR" sz="1600" dirty="0" smtClean="0"/>
              <a:t>2020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18</a:t>
            </a:r>
            <a:r>
              <a:rPr lang="ko-KR" altLang="en-US" sz="1600" dirty="0" smtClean="0"/>
              <a:t>일 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911501" y="227020"/>
            <a:ext cx="698269" cy="399261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818957" y="227020"/>
            <a:ext cx="842905" cy="399261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892704" y="227020"/>
            <a:ext cx="1523143" cy="399261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58028" y="6124243"/>
            <a:ext cx="847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1400" dirty="0"/>
              <a:t>학생이라는 </a:t>
            </a:r>
            <a:r>
              <a:rPr lang="ko-KR" altLang="en-US" sz="1400" b="1" dirty="0" err="1">
                <a:solidFill>
                  <a:srgbClr val="FF0000"/>
                </a:solidFill>
              </a:rPr>
              <a:t>엔티티</a:t>
            </a:r>
            <a:r>
              <a:rPr lang="ko-KR" altLang="en-US" sz="1400" b="1" dirty="0">
                <a:solidFill>
                  <a:srgbClr val="FF0000"/>
                </a:solidFill>
              </a:rPr>
              <a:t> 타입</a:t>
            </a:r>
            <a:r>
              <a:rPr lang="ko-KR" altLang="en-US" sz="1400" dirty="0"/>
              <a:t>에 속한 </a:t>
            </a:r>
            <a:r>
              <a:rPr lang="en-US" altLang="ko-KR" sz="1400" dirty="0"/>
              <a:t>"</a:t>
            </a:r>
            <a:r>
              <a:rPr lang="ko-KR" altLang="en-US" sz="1400" dirty="0"/>
              <a:t>김철수</a:t>
            </a:r>
            <a:r>
              <a:rPr lang="en-US" altLang="ko-KR" sz="1400" dirty="0"/>
              <a:t>", "</a:t>
            </a:r>
            <a:r>
              <a:rPr lang="ko-KR" altLang="en-US" sz="1400" dirty="0"/>
              <a:t>이영희</a:t>
            </a:r>
            <a:r>
              <a:rPr lang="en-US" altLang="ko-KR" sz="1400" dirty="0"/>
              <a:t>" </a:t>
            </a:r>
            <a:r>
              <a:rPr lang="ko-KR" altLang="en-US" sz="1400" dirty="0" smtClean="0"/>
              <a:t>의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400" dirty="0" err="1" smtClean="0"/>
              <a:t>는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/>
              <a:t>같은 </a:t>
            </a:r>
            <a:r>
              <a:rPr lang="ko-KR" altLang="en-US" sz="1400" dirty="0"/>
              <a:t>속성</a:t>
            </a:r>
            <a:r>
              <a:rPr lang="en-US" altLang="ko-KR" sz="1400" dirty="0"/>
              <a:t>(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전공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공유한다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58028" y="6078121"/>
            <a:ext cx="487461" cy="307778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11233" y="3899813"/>
            <a:ext cx="29274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-</a:t>
            </a:r>
            <a:r>
              <a:rPr lang="ko-KR" altLang="en-US" sz="1100" b="1" dirty="0" smtClean="0"/>
              <a:t>데이터의 특성을 규명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-</a:t>
            </a:r>
            <a:r>
              <a:rPr lang="ko-KR" altLang="en-US" sz="1100" b="1" dirty="0" err="1" smtClean="0"/>
              <a:t>주키</a:t>
            </a:r>
            <a:r>
              <a:rPr lang="en-US" altLang="ko-KR" sz="1100" b="1" dirty="0" smtClean="0"/>
              <a:t>(primary key)+</a:t>
            </a:r>
            <a:r>
              <a:rPr lang="ko-KR" altLang="en-US" sz="1100" b="1" dirty="0" err="1" smtClean="0"/>
              <a:t>대체키</a:t>
            </a:r>
            <a:r>
              <a:rPr lang="en-US" altLang="ko-KR" sz="1100" b="1" dirty="0" smtClean="0"/>
              <a:t>(alternate key)</a:t>
            </a:r>
            <a:endParaRPr lang="ko-KR" altLang="en-US" sz="1100" b="1" dirty="0"/>
          </a:p>
        </p:txBody>
      </p:sp>
      <p:sp>
        <p:nvSpPr>
          <p:cNvPr id="24" name="순서도: 대조 23"/>
          <p:cNvSpPr/>
          <p:nvPr/>
        </p:nvSpPr>
        <p:spPr>
          <a:xfrm>
            <a:off x="7851464" y="1022662"/>
            <a:ext cx="1598761" cy="4505301"/>
          </a:xfrm>
          <a:prstGeom prst="flowChartCol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9207" y="1388354"/>
            <a:ext cx="1316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분류화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(classification)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7222" y="4679025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실례화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(instantiation)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653723" y="2100701"/>
            <a:ext cx="0" cy="945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653723" y="3670834"/>
            <a:ext cx="0" cy="945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99295" y="6434351"/>
            <a:ext cx="675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1400" dirty="0" smtClean="0"/>
              <a:t>대학교의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학생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타입은 주민등록번호를 </a:t>
            </a:r>
            <a:r>
              <a:rPr lang="ko-KR" altLang="en-US" sz="1400" dirty="0" err="1" smtClean="0"/>
              <a:t>주키로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학번을 대체키로 설계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594223" y="6426127"/>
            <a:ext cx="1710068" cy="269734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19803" y="6413116"/>
            <a:ext cx="959416" cy="269734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79268" y="12604"/>
            <a:ext cx="507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객체를 중심으로 객체의 특성을 정의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데이터의 추상화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내부적으로 복잡도 관리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사용자 관점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정보모델링의 대표적 도구 </a:t>
            </a:r>
            <a:r>
              <a:rPr lang="en-US" altLang="ko-KR" sz="1200" b="1" dirty="0" smtClean="0"/>
              <a:t>: EER(Enhanced Entity-Relationship) </a:t>
            </a:r>
            <a:r>
              <a:rPr lang="ko-KR" altLang="en-US" sz="1200" b="1" dirty="0" smtClean="0"/>
              <a:t>모델</a:t>
            </a:r>
            <a:endParaRPr lang="en-US" altLang="ko-KR" sz="1200" b="1" dirty="0" smtClean="0"/>
          </a:p>
          <a:p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42710" y="100279"/>
            <a:ext cx="1246909" cy="3454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정보 모델링</a:t>
            </a:r>
            <a:endParaRPr lang="ko-KR" altLang="en-US" sz="1400" dirty="0"/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5" y="927740"/>
            <a:ext cx="3312749" cy="1679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32632" y="978165"/>
            <a:ext cx="12063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EER</a:t>
            </a:r>
            <a:r>
              <a:rPr lang="ko-KR" altLang="en-US" sz="1100" b="1" dirty="0" smtClean="0"/>
              <a:t>모델 표시법</a:t>
            </a:r>
            <a:endParaRPr lang="ko-KR" alt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6800" y="1119129"/>
            <a:ext cx="9541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엔티티타입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9119" y="20424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속성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844" y="2042450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rgbClr val="FF0000"/>
                </a:solidFill>
              </a:rPr>
              <a:t>키</a:t>
            </a:r>
            <a:endParaRPr lang="ko-KR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9704" y="1707255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연결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1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9" y="2751464"/>
            <a:ext cx="2816990" cy="14623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19705" y="3019715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관계타입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92" y="5604459"/>
            <a:ext cx="30957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엔티티</a:t>
            </a:r>
            <a:r>
              <a:rPr lang="ko-KR" altLang="en-US" sz="1100" b="1" dirty="0" smtClean="0"/>
              <a:t> 타입의 수 </a:t>
            </a:r>
            <a:r>
              <a:rPr lang="en-US" altLang="ko-KR" sz="1100" b="1" dirty="0" smtClean="0"/>
              <a:t>: 1</a:t>
            </a:r>
            <a:r>
              <a:rPr lang="ko-KR" altLang="en-US" sz="1100" b="1" dirty="0" err="1" smtClean="0"/>
              <a:t>차관계</a:t>
            </a:r>
            <a:r>
              <a:rPr lang="en-US" altLang="ko-KR" sz="1100" b="1" dirty="0" smtClean="0"/>
              <a:t>, 2</a:t>
            </a:r>
            <a:r>
              <a:rPr lang="ko-KR" altLang="en-US" sz="1100" b="1" dirty="0" err="1" smtClean="0"/>
              <a:t>차관계</a:t>
            </a:r>
            <a:r>
              <a:rPr lang="en-US" altLang="ko-KR" sz="1100" b="1" dirty="0" smtClean="0"/>
              <a:t>, 3</a:t>
            </a:r>
            <a:r>
              <a:rPr lang="ko-KR" altLang="en-US" sz="1100" b="1" dirty="0" err="1" smtClean="0"/>
              <a:t>차관계</a:t>
            </a:r>
            <a:endParaRPr lang="ko-KR" altLang="en-US" sz="1100" b="1" dirty="0"/>
          </a:p>
        </p:txBody>
      </p:sp>
      <p:sp>
        <p:nvSpPr>
          <p:cNvPr id="5" name="왼쪽 화살표 설명선 4"/>
          <p:cNvSpPr/>
          <p:nvPr/>
        </p:nvSpPr>
        <p:spPr>
          <a:xfrm>
            <a:off x="8726170" y="2872708"/>
            <a:ext cx="3112105" cy="64808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70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상위클래스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추상클래스</a:t>
            </a:r>
            <a:r>
              <a:rPr lang="en-US" altLang="ko-KR" sz="1400" dirty="0" smtClean="0"/>
              <a:t>(Generalization)</a:t>
            </a:r>
            <a:endParaRPr lang="ko-KR" altLang="en-US" sz="1400" dirty="0"/>
          </a:p>
        </p:txBody>
      </p:sp>
      <p:sp>
        <p:nvSpPr>
          <p:cNvPr id="45" name="왼쪽 화살표 설명선 44"/>
          <p:cNvSpPr/>
          <p:nvPr/>
        </p:nvSpPr>
        <p:spPr>
          <a:xfrm>
            <a:off x="9483336" y="5199185"/>
            <a:ext cx="2446382" cy="64808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23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특수화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하위클래스</a:t>
            </a:r>
            <a:r>
              <a:rPr lang="en-US" altLang="ko-KR" sz="1400" dirty="0" smtClean="0"/>
              <a:t>(Specialization)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41998" y="3683097"/>
            <a:ext cx="2182516" cy="1496582"/>
          </a:xfrm>
          <a:prstGeom prst="rect">
            <a:avLst/>
          </a:prstGeom>
        </p:spPr>
      </p:pic>
      <p:pic>
        <p:nvPicPr>
          <p:cNvPr id="46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413"/>
          <a:stretch>
            <a:fillRect/>
          </a:stretch>
        </p:blipFill>
        <p:spPr bwMode="auto">
          <a:xfrm>
            <a:off x="2342148" y="4719990"/>
            <a:ext cx="2665234" cy="13270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7850" y="4440848"/>
            <a:ext cx="99257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</a:rPr>
              <a:t>매핑수와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참여제약조건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92466" y="1457748"/>
            <a:ext cx="1679171" cy="487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연관성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591110" y="2684457"/>
            <a:ext cx="1862558" cy="487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관계타입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417590" y="4395277"/>
            <a:ext cx="1192180" cy="487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제약조건</a:t>
            </a:r>
            <a:endParaRPr lang="ko-KR" altLang="en-US" dirty="0"/>
          </a:p>
        </p:txBody>
      </p:sp>
      <p:pic>
        <p:nvPicPr>
          <p:cNvPr id="49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8" y="4359570"/>
            <a:ext cx="2174340" cy="10154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432396" y="5318435"/>
            <a:ext cx="45397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관계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3229" y="4352129"/>
            <a:ext cx="20874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매핑수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일대일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일대다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다대다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26971" y="4802097"/>
            <a:ext cx="8691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필수</a:t>
            </a:r>
            <a:r>
              <a:rPr lang="en-US" altLang="ko-KR" sz="1100" b="1" dirty="0" smtClean="0"/>
              <a:t>&amp;</a:t>
            </a:r>
            <a:r>
              <a:rPr lang="ko-KR" altLang="en-US" sz="1100" b="1" dirty="0" smtClean="0"/>
              <a:t>선택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79228" y="5053604"/>
            <a:ext cx="155363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데이터의 일관성 유지</a:t>
            </a:r>
            <a:endParaRPr lang="ko-KR" altLang="en-US" sz="1100" b="1" dirty="0"/>
          </a:p>
        </p:txBody>
      </p:sp>
      <p:pic>
        <p:nvPicPr>
          <p:cNvPr id="53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01" y="5773807"/>
            <a:ext cx="1376045" cy="91582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58552" y="3550012"/>
            <a:ext cx="19768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중복성과</a:t>
            </a:r>
            <a:r>
              <a:rPr lang="ko-KR" altLang="en-US" sz="1100" dirty="0" smtClean="0"/>
              <a:t> 완전성의 제약조건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9831203" y="3820236"/>
            <a:ext cx="362042" cy="12388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237761" y="3820236"/>
            <a:ext cx="332307" cy="123883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483336" y="6118071"/>
            <a:ext cx="17139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역할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선택적 상속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6659" y="562091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100" dirty="0" smtClean="0">
                <a:solidFill>
                  <a:srgbClr val="FF0000"/>
                </a:solidFill>
              </a:rPr>
              <a:t>             속성                     속성값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384</Words>
  <Application>Microsoft Office PowerPoint</Application>
  <PresentationFormat>사용자 지정</PresentationFormat>
  <Paragraphs>73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219</cp:revision>
  <dcterms:created xsi:type="dcterms:W3CDTF">2020-04-14T07:40:00Z</dcterms:created>
  <dcterms:modified xsi:type="dcterms:W3CDTF">2020-05-22T08:03:51Z</dcterms:modified>
</cp:coreProperties>
</file>